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DM Serif Text"/>
      <p:regular r:id="rId22"/>
      <p:italic r:id="rId23"/>
    </p:embeddedFont>
    <p:embeddedFont>
      <p:font typeface="Antonio"/>
      <p:regular r:id="rId24"/>
      <p:bold r:id="rId25"/>
    </p:embeddedFont>
    <p:embeddedFont>
      <p:font typeface="Barlow"/>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DMSerifText-regular.fntdata"/><Relationship Id="rId21" Type="http://schemas.openxmlformats.org/officeDocument/2006/relationships/slide" Target="slides/slide17.xml"/><Relationship Id="rId24" Type="http://schemas.openxmlformats.org/officeDocument/2006/relationships/font" Target="fonts/Antonio-regular.fntdata"/><Relationship Id="rId23" Type="http://schemas.openxmlformats.org/officeDocument/2006/relationships/font" Target="fonts/DMSerifText-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arlow-regular.fntdata"/><Relationship Id="rId25" Type="http://schemas.openxmlformats.org/officeDocument/2006/relationships/font" Target="fonts/Antonio-bold.fntdata"/><Relationship Id="rId28" Type="http://schemas.openxmlformats.org/officeDocument/2006/relationships/font" Target="fonts/Barlow-italic.fntdata"/><Relationship Id="rId27" Type="http://schemas.openxmlformats.org/officeDocument/2006/relationships/font" Target="fonts/Barlow-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arlow-boldItalic.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6" name="Shape 5666"/>
        <p:cNvGrpSpPr/>
        <p:nvPr/>
      </p:nvGrpSpPr>
      <p:grpSpPr>
        <a:xfrm>
          <a:off x="0" y="0"/>
          <a:ext cx="0" cy="0"/>
          <a:chOff x="0" y="0"/>
          <a:chExt cx="0" cy="0"/>
        </a:xfrm>
      </p:grpSpPr>
      <p:sp>
        <p:nvSpPr>
          <p:cNvPr id="5667" name="Google Shape;5667;g10956f27090_0_2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8" name="Google Shape;5668;g10956f27090_0_2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9" name="Shape 5759"/>
        <p:cNvGrpSpPr/>
        <p:nvPr/>
      </p:nvGrpSpPr>
      <p:grpSpPr>
        <a:xfrm>
          <a:off x="0" y="0"/>
          <a:ext cx="0" cy="0"/>
          <a:chOff x="0" y="0"/>
          <a:chExt cx="0" cy="0"/>
        </a:xfrm>
      </p:grpSpPr>
      <p:sp>
        <p:nvSpPr>
          <p:cNvPr id="5760" name="Google Shape;5760;g116143941f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1" name="Google Shape;5761;g116143941f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7" name="Shape 5767"/>
        <p:cNvGrpSpPr/>
        <p:nvPr/>
      </p:nvGrpSpPr>
      <p:grpSpPr>
        <a:xfrm>
          <a:off x="0" y="0"/>
          <a:ext cx="0" cy="0"/>
          <a:chOff x="0" y="0"/>
          <a:chExt cx="0" cy="0"/>
        </a:xfrm>
      </p:grpSpPr>
      <p:sp>
        <p:nvSpPr>
          <p:cNvPr id="5768" name="Google Shape;5768;g116143941f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9" name="Google Shape;5769;g116143941f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5" name="Shape 5775"/>
        <p:cNvGrpSpPr/>
        <p:nvPr/>
      </p:nvGrpSpPr>
      <p:grpSpPr>
        <a:xfrm>
          <a:off x="0" y="0"/>
          <a:ext cx="0" cy="0"/>
          <a:chOff x="0" y="0"/>
          <a:chExt cx="0" cy="0"/>
        </a:xfrm>
      </p:grpSpPr>
      <p:sp>
        <p:nvSpPr>
          <p:cNvPr id="5776" name="Google Shape;5776;g116143941f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7" name="Google Shape;5777;g116143941f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3" name="Shape 5783"/>
        <p:cNvGrpSpPr/>
        <p:nvPr/>
      </p:nvGrpSpPr>
      <p:grpSpPr>
        <a:xfrm>
          <a:off x="0" y="0"/>
          <a:ext cx="0" cy="0"/>
          <a:chOff x="0" y="0"/>
          <a:chExt cx="0" cy="0"/>
        </a:xfrm>
      </p:grpSpPr>
      <p:sp>
        <p:nvSpPr>
          <p:cNvPr id="5784" name="Google Shape;5784;g116143941fa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5" name="Google Shape;5785;g116143941fa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1" name="Shape 5791"/>
        <p:cNvGrpSpPr/>
        <p:nvPr/>
      </p:nvGrpSpPr>
      <p:grpSpPr>
        <a:xfrm>
          <a:off x="0" y="0"/>
          <a:ext cx="0" cy="0"/>
          <a:chOff x="0" y="0"/>
          <a:chExt cx="0" cy="0"/>
        </a:xfrm>
      </p:grpSpPr>
      <p:sp>
        <p:nvSpPr>
          <p:cNvPr id="5792" name="Google Shape;5792;g116143941fa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3" name="Google Shape;5793;g116143941fa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9" name="Shape 5799"/>
        <p:cNvGrpSpPr/>
        <p:nvPr/>
      </p:nvGrpSpPr>
      <p:grpSpPr>
        <a:xfrm>
          <a:off x="0" y="0"/>
          <a:ext cx="0" cy="0"/>
          <a:chOff x="0" y="0"/>
          <a:chExt cx="0" cy="0"/>
        </a:xfrm>
      </p:grpSpPr>
      <p:sp>
        <p:nvSpPr>
          <p:cNvPr id="5800" name="Google Shape;5800;g115e7d1251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1" name="Google Shape;5801;g115e7d1251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5" name="Shape 5805"/>
        <p:cNvGrpSpPr/>
        <p:nvPr/>
      </p:nvGrpSpPr>
      <p:grpSpPr>
        <a:xfrm>
          <a:off x="0" y="0"/>
          <a:ext cx="0" cy="0"/>
          <a:chOff x="0" y="0"/>
          <a:chExt cx="0" cy="0"/>
        </a:xfrm>
      </p:grpSpPr>
      <p:sp>
        <p:nvSpPr>
          <p:cNvPr id="5806" name="Google Shape;5806;gcc9050bdf8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7" name="Google Shape;5807;gcc9050bdf8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2" name="Shape 5812"/>
        <p:cNvGrpSpPr/>
        <p:nvPr/>
      </p:nvGrpSpPr>
      <p:grpSpPr>
        <a:xfrm>
          <a:off x="0" y="0"/>
          <a:ext cx="0" cy="0"/>
          <a:chOff x="0" y="0"/>
          <a:chExt cx="0" cy="0"/>
        </a:xfrm>
      </p:grpSpPr>
      <p:sp>
        <p:nvSpPr>
          <p:cNvPr id="5813" name="Google Shape;5813;gcc9050bdf8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4" name="Google Shape;5814;gcc9050bdf8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7" name="Shape 5687"/>
        <p:cNvGrpSpPr/>
        <p:nvPr/>
      </p:nvGrpSpPr>
      <p:grpSpPr>
        <a:xfrm>
          <a:off x="0" y="0"/>
          <a:ext cx="0" cy="0"/>
          <a:chOff x="0" y="0"/>
          <a:chExt cx="0" cy="0"/>
        </a:xfrm>
      </p:grpSpPr>
      <p:sp>
        <p:nvSpPr>
          <p:cNvPr id="5688" name="Google Shape;5688;g1096e61eb18_0_1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9" name="Google Shape;5689;g1096e61eb18_0_1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4" name="Shape 5704"/>
        <p:cNvGrpSpPr/>
        <p:nvPr/>
      </p:nvGrpSpPr>
      <p:grpSpPr>
        <a:xfrm>
          <a:off x="0" y="0"/>
          <a:ext cx="0" cy="0"/>
          <a:chOff x="0" y="0"/>
          <a:chExt cx="0" cy="0"/>
        </a:xfrm>
      </p:grpSpPr>
      <p:sp>
        <p:nvSpPr>
          <p:cNvPr id="5705" name="Google Shape;5705;g1162e09f6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6" name="Google Shape;5706;g1162e09f6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2" name="Shape 5712"/>
        <p:cNvGrpSpPr/>
        <p:nvPr/>
      </p:nvGrpSpPr>
      <p:grpSpPr>
        <a:xfrm>
          <a:off x="0" y="0"/>
          <a:ext cx="0" cy="0"/>
          <a:chOff x="0" y="0"/>
          <a:chExt cx="0" cy="0"/>
        </a:xfrm>
      </p:grpSpPr>
      <p:sp>
        <p:nvSpPr>
          <p:cNvPr id="5713" name="Google Shape;5713;gcc9050bdf8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4" name="Google Shape;5714;gcc9050bdf8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0" name="Shape 5720"/>
        <p:cNvGrpSpPr/>
        <p:nvPr/>
      </p:nvGrpSpPr>
      <p:grpSpPr>
        <a:xfrm>
          <a:off x="0" y="0"/>
          <a:ext cx="0" cy="0"/>
          <a:chOff x="0" y="0"/>
          <a:chExt cx="0" cy="0"/>
        </a:xfrm>
      </p:grpSpPr>
      <p:sp>
        <p:nvSpPr>
          <p:cNvPr id="5721" name="Google Shape;5721;gcc9050bdf8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2" name="Google Shape;5722;gcc9050bdf8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7" name="Shape 5727"/>
        <p:cNvGrpSpPr/>
        <p:nvPr/>
      </p:nvGrpSpPr>
      <p:grpSpPr>
        <a:xfrm>
          <a:off x="0" y="0"/>
          <a:ext cx="0" cy="0"/>
          <a:chOff x="0" y="0"/>
          <a:chExt cx="0" cy="0"/>
        </a:xfrm>
      </p:grpSpPr>
      <p:sp>
        <p:nvSpPr>
          <p:cNvPr id="5728" name="Google Shape;5728;g116143941f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9" name="Google Shape;5729;g116143941f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6" name="Shape 5736"/>
        <p:cNvGrpSpPr/>
        <p:nvPr/>
      </p:nvGrpSpPr>
      <p:grpSpPr>
        <a:xfrm>
          <a:off x="0" y="0"/>
          <a:ext cx="0" cy="0"/>
          <a:chOff x="0" y="0"/>
          <a:chExt cx="0" cy="0"/>
        </a:xfrm>
      </p:grpSpPr>
      <p:sp>
        <p:nvSpPr>
          <p:cNvPr id="5737" name="Google Shape;5737;gf36ab6d2df_0_11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8" name="Google Shape;5738;gf36ab6d2df_0_11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4" name="Shape 5744"/>
        <p:cNvGrpSpPr/>
        <p:nvPr/>
      </p:nvGrpSpPr>
      <p:grpSpPr>
        <a:xfrm>
          <a:off x="0" y="0"/>
          <a:ext cx="0" cy="0"/>
          <a:chOff x="0" y="0"/>
          <a:chExt cx="0" cy="0"/>
        </a:xfrm>
      </p:grpSpPr>
      <p:sp>
        <p:nvSpPr>
          <p:cNvPr id="5745" name="Google Shape;5745;g116143941f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6" name="Google Shape;5746;g116143941f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0" name="Shape 5750"/>
        <p:cNvGrpSpPr/>
        <p:nvPr/>
      </p:nvGrpSpPr>
      <p:grpSpPr>
        <a:xfrm>
          <a:off x="0" y="0"/>
          <a:ext cx="0" cy="0"/>
          <a:chOff x="0" y="0"/>
          <a:chExt cx="0" cy="0"/>
        </a:xfrm>
      </p:grpSpPr>
      <p:sp>
        <p:nvSpPr>
          <p:cNvPr id="5751" name="Google Shape;5751;g10827b7e46a_0_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2" name="Google Shape;5752;g10827b7e46a_0_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20000" y="865600"/>
            <a:ext cx="3758700" cy="30651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20000" y="3930625"/>
            <a:ext cx="3758700" cy="357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12" name="Google Shape;12;p2"/>
          <p:cNvGrpSpPr/>
          <p:nvPr/>
        </p:nvGrpSpPr>
        <p:grpSpPr>
          <a:xfrm>
            <a:off x="-7" y="4603489"/>
            <a:ext cx="10002151" cy="289260"/>
            <a:chOff x="-7" y="4603489"/>
            <a:chExt cx="10002151" cy="289260"/>
          </a:xfrm>
        </p:grpSpPr>
        <p:sp>
          <p:nvSpPr>
            <p:cNvPr id="13" name="Google Shape;13;p2"/>
            <p:cNvSpPr/>
            <p:nvPr/>
          </p:nvSpPr>
          <p:spPr>
            <a:xfrm>
              <a:off x="1470173" y="4603489"/>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531746" y="4662304"/>
              <a:ext cx="180333" cy="17045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574474" y="4702966"/>
              <a:ext cx="94878" cy="89986"/>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178309" y="4603489"/>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239882" y="4662304"/>
              <a:ext cx="181071" cy="17045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282610" y="4702966"/>
              <a:ext cx="96333" cy="89986"/>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87184"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949452" y="4662304"/>
              <a:ext cx="180355" cy="17045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92179" y="4702966"/>
              <a:ext cx="94900" cy="89986"/>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96037" y="4603489"/>
              <a:ext cx="304912" cy="28808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58327" y="4662304"/>
              <a:ext cx="179617" cy="17045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00338" y="4702966"/>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644140" y="4603489"/>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2705692" y="4662304"/>
              <a:ext cx="181093" cy="170455"/>
            </a:xfrm>
            <a:custGeom>
              <a:rect b="b" l="l" r="r" t="t"/>
              <a:pathLst>
                <a:path extrusionOk="0" h="6573" w="8341">
                  <a:moveTo>
                    <a:pt x="4171" y="1"/>
                  </a:moveTo>
                  <a:lnTo>
                    <a:pt x="1" y="3303"/>
                  </a:lnTo>
                  <a:lnTo>
                    <a:pt x="4171" y="6572"/>
                  </a:lnTo>
                  <a:lnTo>
                    <a:pt x="8340" y="3303"/>
                  </a:lnTo>
                  <a:lnTo>
                    <a:pt x="4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748441" y="4702966"/>
              <a:ext cx="95616" cy="89986"/>
            </a:xfrm>
            <a:custGeom>
              <a:rect b="b" l="l" r="r" t="t"/>
              <a:pathLst>
                <a:path extrusionOk="0" h="3470" w="4404">
                  <a:moveTo>
                    <a:pt x="2202" y="1"/>
                  </a:moveTo>
                  <a:lnTo>
                    <a:pt x="0" y="1735"/>
                  </a:lnTo>
                  <a:lnTo>
                    <a:pt x="2202" y="3470"/>
                  </a:lnTo>
                  <a:lnTo>
                    <a:pt x="4403"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353015" y="4603489"/>
              <a:ext cx="304912" cy="288085"/>
            </a:xfrm>
            <a:custGeom>
              <a:rect b="b" l="l" r="r" t="t"/>
              <a:pathLst>
                <a:path extrusionOk="0" h="11109" w="14044">
                  <a:moveTo>
                    <a:pt x="7038" y="1"/>
                  </a:moveTo>
                  <a:lnTo>
                    <a:pt x="0" y="5571"/>
                  </a:lnTo>
                  <a:lnTo>
                    <a:pt x="7038" y="11109"/>
                  </a:lnTo>
                  <a:lnTo>
                    <a:pt x="14043" y="5571"/>
                  </a:lnTo>
                  <a:lnTo>
                    <a:pt x="70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415283" y="4662304"/>
              <a:ext cx="180355" cy="170455"/>
            </a:xfrm>
            <a:custGeom>
              <a:rect b="b" l="l" r="r" t="t"/>
              <a:pathLst>
                <a:path extrusionOk="0" h="6573" w="8307">
                  <a:moveTo>
                    <a:pt x="4170" y="1"/>
                  </a:moveTo>
                  <a:lnTo>
                    <a:pt x="1" y="3303"/>
                  </a:lnTo>
                  <a:lnTo>
                    <a:pt x="4170" y="6572"/>
                  </a:lnTo>
                  <a:lnTo>
                    <a:pt x="8307"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458010" y="4702966"/>
              <a:ext cx="94900" cy="89986"/>
            </a:xfrm>
            <a:custGeom>
              <a:rect b="b" l="l" r="r" t="t"/>
              <a:pathLst>
                <a:path extrusionOk="0" h="3470" w="4371">
                  <a:moveTo>
                    <a:pt x="2202" y="1"/>
                  </a:moveTo>
                  <a:lnTo>
                    <a:pt x="1" y="1735"/>
                  </a:lnTo>
                  <a:lnTo>
                    <a:pt x="2202" y="3470"/>
                  </a:lnTo>
                  <a:lnTo>
                    <a:pt x="4371"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061868"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123419" y="4662304"/>
              <a:ext cx="181093" cy="170455"/>
            </a:xfrm>
            <a:custGeom>
              <a:rect b="b" l="l" r="r" t="t"/>
              <a:pathLst>
                <a:path extrusionOk="0" h="6573" w="8341">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166147" y="4702966"/>
              <a:ext cx="96354" cy="89986"/>
            </a:xfrm>
            <a:custGeom>
              <a:rect b="b" l="l" r="r" t="t"/>
              <a:pathLst>
                <a:path extrusionOk="0" h="3470" w="4438">
                  <a:moveTo>
                    <a:pt x="2202" y="1"/>
                  </a:moveTo>
                  <a:lnTo>
                    <a:pt x="1"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770721" y="4603489"/>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833010" y="4662304"/>
              <a:ext cx="180355" cy="17045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875738" y="4702966"/>
              <a:ext cx="94900" cy="89986"/>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819562"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3881114" y="4662304"/>
              <a:ext cx="179638" cy="17045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923125" y="4702966"/>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527699"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3589250" y="4662304"/>
              <a:ext cx="181071" cy="17045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3631978" y="4702966"/>
              <a:ext cx="95616" cy="89986"/>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3236552" y="4603489"/>
              <a:ext cx="304934" cy="288085"/>
            </a:xfrm>
            <a:custGeom>
              <a:rect b="b" l="l" r="r" t="t"/>
              <a:pathLst>
                <a:path extrusionOk="0" h="11109" w="14045">
                  <a:moveTo>
                    <a:pt x="7006" y="1"/>
                  </a:moveTo>
                  <a:lnTo>
                    <a:pt x="1" y="5571"/>
                  </a:lnTo>
                  <a:lnTo>
                    <a:pt x="7006" y="11109"/>
                  </a:lnTo>
                  <a:lnTo>
                    <a:pt x="14044"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298841" y="4662304"/>
              <a:ext cx="180355" cy="170455"/>
            </a:xfrm>
            <a:custGeom>
              <a:rect b="b" l="l" r="r" t="t"/>
              <a:pathLst>
                <a:path extrusionOk="0" h="6573" w="8307">
                  <a:moveTo>
                    <a:pt x="4137" y="1"/>
                  </a:moveTo>
                  <a:lnTo>
                    <a:pt x="0" y="3303"/>
                  </a:lnTo>
                  <a:lnTo>
                    <a:pt x="4137" y="6572"/>
                  </a:lnTo>
                  <a:lnTo>
                    <a:pt x="8306"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341569" y="4702966"/>
              <a:ext cx="94900" cy="89986"/>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945427"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3006978" y="4662304"/>
              <a:ext cx="181071" cy="17045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049705" y="4702966"/>
              <a:ext cx="95616" cy="89986"/>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4120110" y="4603489"/>
              <a:ext cx="304195" cy="288085"/>
            </a:xfrm>
            <a:custGeom>
              <a:rect b="b" l="l" r="r" t="t"/>
              <a:pathLst>
                <a:path extrusionOk="0" h="11109" w="14011">
                  <a:moveTo>
                    <a:pt x="7005" y="1"/>
                  </a:moveTo>
                  <a:lnTo>
                    <a:pt x="0" y="5571"/>
                  </a:lnTo>
                  <a:lnTo>
                    <a:pt x="7005" y="11109"/>
                  </a:lnTo>
                  <a:lnTo>
                    <a:pt x="14011"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4182400" y="4662304"/>
              <a:ext cx="180355" cy="170455"/>
            </a:xfrm>
            <a:custGeom>
              <a:rect b="b" l="l" r="r" t="t"/>
              <a:pathLst>
                <a:path extrusionOk="0" h="6573" w="8307">
                  <a:moveTo>
                    <a:pt x="4136" y="1"/>
                  </a:moveTo>
                  <a:lnTo>
                    <a:pt x="0" y="3303"/>
                  </a:lnTo>
                  <a:lnTo>
                    <a:pt x="4136" y="6572"/>
                  </a:lnTo>
                  <a:lnTo>
                    <a:pt x="8306" y="3303"/>
                  </a:lnTo>
                  <a:lnTo>
                    <a:pt x="41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4225127" y="4702966"/>
              <a:ext cx="94900" cy="89986"/>
            </a:xfrm>
            <a:custGeom>
              <a:rect b="b" l="l" r="r" t="t"/>
              <a:pathLst>
                <a:path extrusionOk="0" h="3470" w="4371">
                  <a:moveTo>
                    <a:pt x="2168" y="1"/>
                  </a:moveTo>
                  <a:lnTo>
                    <a:pt x="0" y="1735"/>
                  </a:lnTo>
                  <a:lnTo>
                    <a:pt x="2168" y="3470"/>
                  </a:lnTo>
                  <a:lnTo>
                    <a:pt x="4370" y="1735"/>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273650" y="4603489"/>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5335223" y="4662304"/>
              <a:ext cx="180333" cy="17045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5377951" y="4702966"/>
              <a:ext cx="94878" cy="89986"/>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981787" y="4603489"/>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5043360" y="4662304"/>
              <a:ext cx="181071" cy="17045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5086087" y="4702966"/>
              <a:ext cx="96333" cy="89986"/>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690661"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4752929" y="4662304"/>
              <a:ext cx="180355" cy="17045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4795657" y="4702966"/>
              <a:ext cx="94900" cy="89986"/>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399514" y="4603489"/>
              <a:ext cx="304912" cy="28808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4461804" y="4662304"/>
              <a:ext cx="179617" cy="17045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503815" y="4702966"/>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6447618" y="4603489"/>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6509169" y="4662304"/>
              <a:ext cx="181093" cy="170455"/>
            </a:xfrm>
            <a:custGeom>
              <a:rect b="b" l="l" r="r" t="t"/>
              <a:pathLst>
                <a:path extrusionOk="0" h="6573" w="8341">
                  <a:moveTo>
                    <a:pt x="4171" y="1"/>
                  </a:moveTo>
                  <a:lnTo>
                    <a:pt x="1" y="3303"/>
                  </a:lnTo>
                  <a:lnTo>
                    <a:pt x="4171" y="6572"/>
                  </a:lnTo>
                  <a:lnTo>
                    <a:pt x="8340" y="3303"/>
                  </a:lnTo>
                  <a:lnTo>
                    <a:pt x="4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6551918" y="4702966"/>
              <a:ext cx="95616" cy="89986"/>
            </a:xfrm>
            <a:custGeom>
              <a:rect b="b" l="l" r="r" t="t"/>
              <a:pathLst>
                <a:path extrusionOk="0" h="3470" w="4404">
                  <a:moveTo>
                    <a:pt x="2202" y="1"/>
                  </a:moveTo>
                  <a:lnTo>
                    <a:pt x="0" y="1735"/>
                  </a:lnTo>
                  <a:lnTo>
                    <a:pt x="2202" y="3470"/>
                  </a:lnTo>
                  <a:lnTo>
                    <a:pt x="4403"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6156492" y="4603489"/>
              <a:ext cx="304912" cy="288085"/>
            </a:xfrm>
            <a:custGeom>
              <a:rect b="b" l="l" r="r" t="t"/>
              <a:pathLst>
                <a:path extrusionOk="0" h="11109" w="14044">
                  <a:moveTo>
                    <a:pt x="7038" y="1"/>
                  </a:moveTo>
                  <a:lnTo>
                    <a:pt x="0" y="5571"/>
                  </a:lnTo>
                  <a:lnTo>
                    <a:pt x="7038" y="11109"/>
                  </a:lnTo>
                  <a:lnTo>
                    <a:pt x="14043" y="5571"/>
                  </a:lnTo>
                  <a:lnTo>
                    <a:pt x="70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6218760" y="4662304"/>
              <a:ext cx="180355" cy="170455"/>
            </a:xfrm>
            <a:custGeom>
              <a:rect b="b" l="l" r="r" t="t"/>
              <a:pathLst>
                <a:path extrusionOk="0" h="6573" w="8307">
                  <a:moveTo>
                    <a:pt x="4170" y="1"/>
                  </a:moveTo>
                  <a:lnTo>
                    <a:pt x="1" y="3303"/>
                  </a:lnTo>
                  <a:lnTo>
                    <a:pt x="4170" y="6572"/>
                  </a:lnTo>
                  <a:lnTo>
                    <a:pt x="8307"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6261488" y="4702966"/>
              <a:ext cx="94900" cy="89986"/>
            </a:xfrm>
            <a:custGeom>
              <a:rect b="b" l="l" r="r" t="t"/>
              <a:pathLst>
                <a:path extrusionOk="0" h="3470" w="4371">
                  <a:moveTo>
                    <a:pt x="2202" y="1"/>
                  </a:moveTo>
                  <a:lnTo>
                    <a:pt x="1" y="1735"/>
                  </a:lnTo>
                  <a:lnTo>
                    <a:pt x="2202" y="3470"/>
                  </a:lnTo>
                  <a:lnTo>
                    <a:pt x="4371"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5865345"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5926896" y="4662304"/>
              <a:ext cx="181093" cy="170455"/>
            </a:xfrm>
            <a:custGeom>
              <a:rect b="b" l="l" r="r" t="t"/>
              <a:pathLst>
                <a:path extrusionOk="0" h="6573" w="8341">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5969624" y="4702966"/>
              <a:ext cx="96354" cy="89986"/>
            </a:xfrm>
            <a:custGeom>
              <a:rect b="b" l="l" r="r" t="t"/>
              <a:pathLst>
                <a:path extrusionOk="0" h="3470" w="4438">
                  <a:moveTo>
                    <a:pt x="2202" y="1"/>
                  </a:moveTo>
                  <a:lnTo>
                    <a:pt x="1"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5574198" y="4603489"/>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5636488" y="4662304"/>
              <a:ext cx="180355" cy="17045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5679215" y="4702966"/>
              <a:ext cx="94900" cy="89986"/>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7623040"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7684591" y="4662304"/>
              <a:ext cx="179638" cy="17045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7726602" y="4702966"/>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7331176"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7392727" y="4662304"/>
              <a:ext cx="181071" cy="17045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7435455" y="4702966"/>
              <a:ext cx="95616" cy="89986"/>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7040029" y="4603489"/>
              <a:ext cx="304934" cy="288085"/>
            </a:xfrm>
            <a:custGeom>
              <a:rect b="b" l="l" r="r" t="t"/>
              <a:pathLst>
                <a:path extrusionOk="0" h="11109" w="14045">
                  <a:moveTo>
                    <a:pt x="7006" y="1"/>
                  </a:moveTo>
                  <a:lnTo>
                    <a:pt x="1" y="5571"/>
                  </a:lnTo>
                  <a:lnTo>
                    <a:pt x="7006" y="11109"/>
                  </a:lnTo>
                  <a:lnTo>
                    <a:pt x="14044"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7102318" y="4662304"/>
              <a:ext cx="180355" cy="170455"/>
            </a:xfrm>
            <a:custGeom>
              <a:rect b="b" l="l" r="r" t="t"/>
              <a:pathLst>
                <a:path extrusionOk="0" h="6573" w="8307">
                  <a:moveTo>
                    <a:pt x="4137" y="1"/>
                  </a:moveTo>
                  <a:lnTo>
                    <a:pt x="0" y="3303"/>
                  </a:lnTo>
                  <a:lnTo>
                    <a:pt x="4137" y="6572"/>
                  </a:lnTo>
                  <a:lnTo>
                    <a:pt x="8306"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7145046" y="4702966"/>
              <a:ext cx="94900" cy="89986"/>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748904"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6810455" y="4662304"/>
              <a:ext cx="181071" cy="17045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6853183" y="4702966"/>
              <a:ext cx="95616" cy="89986"/>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7923588" y="4603489"/>
              <a:ext cx="304195" cy="288085"/>
            </a:xfrm>
            <a:custGeom>
              <a:rect b="b" l="l" r="r" t="t"/>
              <a:pathLst>
                <a:path extrusionOk="0" h="11109" w="14011">
                  <a:moveTo>
                    <a:pt x="7005" y="1"/>
                  </a:moveTo>
                  <a:lnTo>
                    <a:pt x="0" y="5571"/>
                  </a:lnTo>
                  <a:lnTo>
                    <a:pt x="7005" y="11109"/>
                  </a:lnTo>
                  <a:lnTo>
                    <a:pt x="14011"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7985877" y="4662304"/>
              <a:ext cx="180355" cy="170455"/>
            </a:xfrm>
            <a:custGeom>
              <a:rect b="b" l="l" r="r" t="t"/>
              <a:pathLst>
                <a:path extrusionOk="0" h="6573" w="8307">
                  <a:moveTo>
                    <a:pt x="4136" y="1"/>
                  </a:moveTo>
                  <a:lnTo>
                    <a:pt x="0" y="3303"/>
                  </a:lnTo>
                  <a:lnTo>
                    <a:pt x="4136" y="6572"/>
                  </a:lnTo>
                  <a:lnTo>
                    <a:pt x="8306" y="3303"/>
                  </a:lnTo>
                  <a:lnTo>
                    <a:pt x="41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8028605" y="4702966"/>
              <a:ext cx="94900" cy="89986"/>
            </a:xfrm>
            <a:custGeom>
              <a:rect b="b" l="l" r="r" t="t"/>
              <a:pathLst>
                <a:path extrusionOk="0" h="3470" w="4371">
                  <a:moveTo>
                    <a:pt x="2168" y="1"/>
                  </a:moveTo>
                  <a:lnTo>
                    <a:pt x="0" y="1735"/>
                  </a:lnTo>
                  <a:lnTo>
                    <a:pt x="2168" y="3470"/>
                  </a:lnTo>
                  <a:lnTo>
                    <a:pt x="4370" y="1735"/>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291856"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353407" y="4662304"/>
              <a:ext cx="179638" cy="17045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395418" y="4702966"/>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7" y="4603489"/>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61544" y="4662304"/>
              <a:ext cx="181071" cy="17045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104271" y="4702966"/>
              <a:ext cx="95616" cy="89986"/>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9697948" y="4604664"/>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9759521" y="4663479"/>
              <a:ext cx="180333" cy="17045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9802249" y="4704141"/>
              <a:ext cx="94878" cy="89986"/>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9406084" y="4604664"/>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9467657" y="4663479"/>
              <a:ext cx="181071" cy="17045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9510385" y="4704141"/>
              <a:ext cx="96333" cy="89986"/>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9114959" y="4604664"/>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9177227" y="4663479"/>
              <a:ext cx="180355" cy="17045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9219954" y="4704141"/>
              <a:ext cx="94900" cy="89986"/>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8823812" y="4604664"/>
              <a:ext cx="304912" cy="28808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8886102" y="4663479"/>
              <a:ext cx="179617" cy="17045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8928113" y="4704141"/>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8519631" y="4604664"/>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8581182" y="4663479"/>
              <a:ext cx="179638" cy="17045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8623193" y="4704141"/>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8227768" y="4604664"/>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8289319" y="4663479"/>
              <a:ext cx="181071" cy="17045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8332046" y="4704141"/>
              <a:ext cx="95616" cy="89986"/>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2"/>
          <p:cNvGrpSpPr/>
          <p:nvPr/>
        </p:nvGrpSpPr>
        <p:grpSpPr>
          <a:xfrm>
            <a:off x="-18557" y="250739"/>
            <a:ext cx="9710287" cy="289260"/>
            <a:chOff x="-18557" y="250739"/>
            <a:chExt cx="9710287" cy="289260"/>
          </a:xfrm>
        </p:grpSpPr>
        <p:grpSp>
          <p:nvGrpSpPr>
            <p:cNvPr id="116" name="Google Shape;116;p2"/>
            <p:cNvGrpSpPr/>
            <p:nvPr/>
          </p:nvGrpSpPr>
          <p:grpSpPr>
            <a:xfrm>
              <a:off x="-18557" y="250739"/>
              <a:ext cx="8227790" cy="288085"/>
              <a:chOff x="-523373" y="394766"/>
              <a:chExt cx="9826574" cy="288056"/>
            </a:xfrm>
          </p:grpSpPr>
          <p:grpSp>
            <p:nvGrpSpPr>
              <p:cNvPr id="117" name="Google Shape;117;p2"/>
              <p:cNvGrpSpPr/>
              <p:nvPr/>
            </p:nvGrpSpPr>
            <p:grpSpPr>
              <a:xfrm>
                <a:off x="188492" y="394766"/>
                <a:ext cx="4572159" cy="288056"/>
                <a:chOff x="5131250" y="478475"/>
                <a:chExt cx="4408175" cy="277725"/>
              </a:xfrm>
            </p:grpSpPr>
            <p:sp>
              <p:nvSpPr>
                <p:cNvPr id="118" name="Google Shape;118;p2"/>
                <p:cNvSpPr/>
                <p:nvPr/>
              </p:nvSpPr>
              <p:spPr>
                <a:xfrm>
                  <a:off x="61378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6208700" y="535175"/>
                  <a:ext cx="207650" cy="16432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6257900" y="574375"/>
                  <a:ext cx="109250" cy="86750"/>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580172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5872625" y="535175"/>
                  <a:ext cx="208500" cy="16432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5921825" y="574375"/>
                  <a:ext cx="110925" cy="86750"/>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54665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55382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5587400" y="574375"/>
                  <a:ext cx="109275" cy="86750"/>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5131250" y="478475"/>
                  <a:ext cx="351100" cy="27772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5202975" y="535175"/>
                  <a:ext cx="206825" cy="16432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5251350"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74896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7560475" y="535175"/>
                  <a:ext cx="208525" cy="164325"/>
                </a:xfrm>
                <a:custGeom>
                  <a:rect b="b" l="l" r="r" t="t"/>
                  <a:pathLst>
                    <a:path extrusionOk="0" h="6573" w="8341">
                      <a:moveTo>
                        <a:pt x="4171" y="1"/>
                      </a:moveTo>
                      <a:lnTo>
                        <a:pt x="1" y="3303"/>
                      </a:lnTo>
                      <a:lnTo>
                        <a:pt x="4171" y="6572"/>
                      </a:lnTo>
                      <a:lnTo>
                        <a:pt x="8340" y="3303"/>
                      </a:lnTo>
                      <a:lnTo>
                        <a:pt x="4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7609700" y="574375"/>
                  <a:ext cx="110100" cy="86750"/>
                </a:xfrm>
                <a:custGeom>
                  <a:rect b="b" l="l" r="r" t="t"/>
                  <a:pathLst>
                    <a:path extrusionOk="0" h="3470" w="4404">
                      <a:moveTo>
                        <a:pt x="2202" y="1"/>
                      </a:moveTo>
                      <a:lnTo>
                        <a:pt x="0" y="1735"/>
                      </a:lnTo>
                      <a:lnTo>
                        <a:pt x="2202" y="3470"/>
                      </a:lnTo>
                      <a:lnTo>
                        <a:pt x="4403"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7154375" y="478475"/>
                  <a:ext cx="351100" cy="277725"/>
                </a:xfrm>
                <a:custGeom>
                  <a:rect b="b" l="l" r="r" t="t"/>
                  <a:pathLst>
                    <a:path extrusionOk="0" h="11109" w="14044">
                      <a:moveTo>
                        <a:pt x="7038" y="1"/>
                      </a:moveTo>
                      <a:lnTo>
                        <a:pt x="0" y="5571"/>
                      </a:lnTo>
                      <a:lnTo>
                        <a:pt x="7038" y="11109"/>
                      </a:lnTo>
                      <a:lnTo>
                        <a:pt x="14043" y="5571"/>
                      </a:lnTo>
                      <a:lnTo>
                        <a:pt x="70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7226075" y="535175"/>
                  <a:ext cx="207675" cy="164325"/>
                </a:xfrm>
                <a:custGeom>
                  <a:rect b="b" l="l" r="r" t="t"/>
                  <a:pathLst>
                    <a:path extrusionOk="0" h="6573" w="8307">
                      <a:moveTo>
                        <a:pt x="4170" y="1"/>
                      </a:moveTo>
                      <a:lnTo>
                        <a:pt x="1" y="3303"/>
                      </a:lnTo>
                      <a:lnTo>
                        <a:pt x="4170" y="6572"/>
                      </a:lnTo>
                      <a:lnTo>
                        <a:pt x="8307"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7275275" y="574375"/>
                  <a:ext cx="109275" cy="86750"/>
                </a:xfrm>
                <a:custGeom>
                  <a:rect b="b" l="l" r="r" t="t"/>
                  <a:pathLst>
                    <a:path extrusionOk="0" h="3470" w="4371">
                      <a:moveTo>
                        <a:pt x="2202" y="1"/>
                      </a:moveTo>
                      <a:lnTo>
                        <a:pt x="1" y="1735"/>
                      </a:lnTo>
                      <a:lnTo>
                        <a:pt x="2202" y="3470"/>
                      </a:lnTo>
                      <a:lnTo>
                        <a:pt x="4371"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68191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6890000" y="535175"/>
                  <a:ext cx="208525" cy="164325"/>
                </a:xfrm>
                <a:custGeom>
                  <a:rect b="b" l="l" r="r" t="t"/>
                  <a:pathLst>
                    <a:path extrusionOk="0" h="6573" w="8341">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6939200" y="574375"/>
                  <a:ext cx="110950" cy="86750"/>
                </a:xfrm>
                <a:custGeom>
                  <a:rect b="b" l="l" r="r" t="t"/>
                  <a:pathLst>
                    <a:path extrusionOk="0" h="3470" w="4438">
                      <a:moveTo>
                        <a:pt x="2202" y="1"/>
                      </a:moveTo>
                      <a:lnTo>
                        <a:pt x="1"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648387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65556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6604800"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884307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8913950" y="535175"/>
                  <a:ext cx="206850" cy="16432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8962325"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85070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8577875"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8627075"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8171750" y="478475"/>
                  <a:ext cx="351125" cy="277725"/>
                </a:xfrm>
                <a:custGeom>
                  <a:rect b="b" l="l" r="r" t="t"/>
                  <a:pathLst>
                    <a:path extrusionOk="0" h="11109" w="14045">
                      <a:moveTo>
                        <a:pt x="7006" y="1"/>
                      </a:moveTo>
                      <a:lnTo>
                        <a:pt x="1" y="5571"/>
                      </a:lnTo>
                      <a:lnTo>
                        <a:pt x="7006" y="11109"/>
                      </a:lnTo>
                      <a:lnTo>
                        <a:pt x="14044"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8243475" y="535175"/>
                  <a:ext cx="207675" cy="164325"/>
                </a:xfrm>
                <a:custGeom>
                  <a:rect b="b" l="l" r="r" t="t"/>
                  <a:pathLst>
                    <a:path extrusionOk="0" h="6573" w="8307">
                      <a:moveTo>
                        <a:pt x="4137" y="1"/>
                      </a:moveTo>
                      <a:lnTo>
                        <a:pt x="0" y="3303"/>
                      </a:lnTo>
                      <a:lnTo>
                        <a:pt x="4137" y="6572"/>
                      </a:lnTo>
                      <a:lnTo>
                        <a:pt x="8306"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8292675"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78365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7907400"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7956600"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9189150" y="478475"/>
                  <a:ext cx="350275" cy="277725"/>
                </a:xfrm>
                <a:custGeom>
                  <a:rect b="b" l="l" r="r" t="t"/>
                  <a:pathLst>
                    <a:path extrusionOk="0" h="11109" w="14011">
                      <a:moveTo>
                        <a:pt x="7005" y="1"/>
                      </a:moveTo>
                      <a:lnTo>
                        <a:pt x="0" y="5571"/>
                      </a:lnTo>
                      <a:lnTo>
                        <a:pt x="7005" y="11109"/>
                      </a:lnTo>
                      <a:lnTo>
                        <a:pt x="14011"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9260875" y="535175"/>
                  <a:ext cx="207675" cy="164325"/>
                </a:xfrm>
                <a:custGeom>
                  <a:rect b="b" l="l" r="r" t="t"/>
                  <a:pathLst>
                    <a:path extrusionOk="0" h="6573" w="8307">
                      <a:moveTo>
                        <a:pt x="4136" y="1"/>
                      </a:moveTo>
                      <a:lnTo>
                        <a:pt x="0" y="3303"/>
                      </a:lnTo>
                      <a:lnTo>
                        <a:pt x="4136" y="6572"/>
                      </a:lnTo>
                      <a:lnTo>
                        <a:pt x="8306" y="3303"/>
                      </a:lnTo>
                      <a:lnTo>
                        <a:pt x="41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9310075" y="574375"/>
                  <a:ext cx="109275" cy="86750"/>
                </a:xfrm>
                <a:custGeom>
                  <a:rect b="b" l="l" r="r" t="t"/>
                  <a:pathLst>
                    <a:path extrusionOk="0" h="3470" w="4371">
                      <a:moveTo>
                        <a:pt x="2168" y="1"/>
                      </a:moveTo>
                      <a:lnTo>
                        <a:pt x="0" y="1735"/>
                      </a:lnTo>
                      <a:lnTo>
                        <a:pt x="2168" y="3470"/>
                      </a:lnTo>
                      <a:lnTo>
                        <a:pt x="4370" y="1735"/>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2"/>
              <p:cNvGrpSpPr/>
              <p:nvPr/>
            </p:nvGrpSpPr>
            <p:grpSpPr>
              <a:xfrm>
                <a:off x="4731042" y="394766"/>
                <a:ext cx="4572159" cy="288056"/>
                <a:chOff x="5131250" y="478475"/>
                <a:chExt cx="4408175" cy="277725"/>
              </a:xfrm>
            </p:grpSpPr>
            <p:sp>
              <p:nvSpPr>
                <p:cNvPr id="158" name="Google Shape;158;p2"/>
                <p:cNvSpPr/>
                <p:nvPr/>
              </p:nvSpPr>
              <p:spPr>
                <a:xfrm>
                  <a:off x="61378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6208700" y="535175"/>
                  <a:ext cx="207650" cy="16432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6257900" y="574375"/>
                  <a:ext cx="109250" cy="86750"/>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580172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5872625" y="535175"/>
                  <a:ext cx="208500" cy="16432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5921825" y="574375"/>
                  <a:ext cx="110925" cy="86750"/>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54665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55382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5587400" y="574375"/>
                  <a:ext cx="109275" cy="86750"/>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5131250" y="478475"/>
                  <a:ext cx="351100" cy="27772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5202975" y="535175"/>
                  <a:ext cx="206825" cy="16432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5251350"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74896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7560475" y="535175"/>
                  <a:ext cx="208525" cy="164325"/>
                </a:xfrm>
                <a:custGeom>
                  <a:rect b="b" l="l" r="r" t="t"/>
                  <a:pathLst>
                    <a:path extrusionOk="0" h="6573" w="8341">
                      <a:moveTo>
                        <a:pt x="4171" y="1"/>
                      </a:moveTo>
                      <a:lnTo>
                        <a:pt x="1" y="3303"/>
                      </a:lnTo>
                      <a:lnTo>
                        <a:pt x="4171" y="6572"/>
                      </a:lnTo>
                      <a:lnTo>
                        <a:pt x="8340" y="3303"/>
                      </a:lnTo>
                      <a:lnTo>
                        <a:pt x="4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7609700" y="574375"/>
                  <a:ext cx="110100" cy="86750"/>
                </a:xfrm>
                <a:custGeom>
                  <a:rect b="b" l="l" r="r" t="t"/>
                  <a:pathLst>
                    <a:path extrusionOk="0" h="3470" w="4404">
                      <a:moveTo>
                        <a:pt x="2202" y="1"/>
                      </a:moveTo>
                      <a:lnTo>
                        <a:pt x="0" y="1735"/>
                      </a:lnTo>
                      <a:lnTo>
                        <a:pt x="2202" y="3470"/>
                      </a:lnTo>
                      <a:lnTo>
                        <a:pt x="4403"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7154375" y="478475"/>
                  <a:ext cx="351100" cy="277725"/>
                </a:xfrm>
                <a:custGeom>
                  <a:rect b="b" l="l" r="r" t="t"/>
                  <a:pathLst>
                    <a:path extrusionOk="0" h="11109" w="14044">
                      <a:moveTo>
                        <a:pt x="7038" y="1"/>
                      </a:moveTo>
                      <a:lnTo>
                        <a:pt x="0" y="5571"/>
                      </a:lnTo>
                      <a:lnTo>
                        <a:pt x="7038" y="11109"/>
                      </a:lnTo>
                      <a:lnTo>
                        <a:pt x="14043" y="5571"/>
                      </a:lnTo>
                      <a:lnTo>
                        <a:pt x="70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7226075" y="535175"/>
                  <a:ext cx="207675" cy="164325"/>
                </a:xfrm>
                <a:custGeom>
                  <a:rect b="b" l="l" r="r" t="t"/>
                  <a:pathLst>
                    <a:path extrusionOk="0" h="6573" w="8307">
                      <a:moveTo>
                        <a:pt x="4170" y="1"/>
                      </a:moveTo>
                      <a:lnTo>
                        <a:pt x="1" y="3303"/>
                      </a:lnTo>
                      <a:lnTo>
                        <a:pt x="4170" y="6572"/>
                      </a:lnTo>
                      <a:lnTo>
                        <a:pt x="8307"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7275275" y="574375"/>
                  <a:ext cx="109275" cy="86750"/>
                </a:xfrm>
                <a:custGeom>
                  <a:rect b="b" l="l" r="r" t="t"/>
                  <a:pathLst>
                    <a:path extrusionOk="0" h="3470" w="4371">
                      <a:moveTo>
                        <a:pt x="2202" y="1"/>
                      </a:moveTo>
                      <a:lnTo>
                        <a:pt x="1" y="1735"/>
                      </a:lnTo>
                      <a:lnTo>
                        <a:pt x="2202" y="3470"/>
                      </a:lnTo>
                      <a:lnTo>
                        <a:pt x="4371"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68191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6890000" y="535175"/>
                  <a:ext cx="208525" cy="164325"/>
                </a:xfrm>
                <a:custGeom>
                  <a:rect b="b" l="l" r="r" t="t"/>
                  <a:pathLst>
                    <a:path extrusionOk="0" h="6573" w="8341">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6939200" y="574375"/>
                  <a:ext cx="110950" cy="86750"/>
                </a:xfrm>
                <a:custGeom>
                  <a:rect b="b" l="l" r="r" t="t"/>
                  <a:pathLst>
                    <a:path extrusionOk="0" h="3470" w="4438">
                      <a:moveTo>
                        <a:pt x="2202" y="1"/>
                      </a:moveTo>
                      <a:lnTo>
                        <a:pt x="1"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648387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65556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6604800"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884307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8913950" y="535175"/>
                  <a:ext cx="206850" cy="16432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8962325"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85070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8577875"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8627075"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8171750" y="478475"/>
                  <a:ext cx="351125" cy="277725"/>
                </a:xfrm>
                <a:custGeom>
                  <a:rect b="b" l="l" r="r" t="t"/>
                  <a:pathLst>
                    <a:path extrusionOk="0" h="11109" w="14045">
                      <a:moveTo>
                        <a:pt x="7006" y="1"/>
                      </a:moveTo>
                      <a:lnTo>
                        <a:pt x="1" y="5571"/>
                      </a:lnTo>
                      <a:lnTo>
                        <a:pt x="7006" y="11109"/>
                      </a:lnTo>
                      <a:lnTo>
                        <a:pt x="14044"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8243475" y="535175"/>
                  <a:ext cx="207675" cy="164325"/>
                </a:xfrm>
                <a:custGeom>
                  <a:rect b="b" l="l" r="r" t="t"/>
                  <a:pathLst>
                    <a:path extrusionOk="0" h="6573" w="8307">
                      <a:moveTo>
                        <a:pt x="4137" y="1"/>
                      </a:moveTo>
                      <a:lnTo>
                        <a:pt x="0" y="3303"/>
                      </a:lnTo>
                      <a:lnTo>
                        <a:pt x="4137" y="6572"/>
                      </a:lnTo>
                      <a:lnTo>
                        <a:pt x="8306"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8292675"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78365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7907400"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7956600"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9189150" y="478475"/>
                  <a:ext cx="350275" cy="277725"/>
                </a:xfrm>
                <a:custGeom>
                  <a:rect b="b" l="l" r="r" t="t"/>
                  <a:pathLst>
                    <a:path extrusionOk="0" h="11109" w="14011">
                      <a:moveTo>
                        <a:pt x="7005" y="1"/>
                      </a:moveTo>
                      <a:lnTo>
                        <a:pt x="0" y="5571"/>
                      </a:lnTo>
                      <a:lnTo>
                        <a:pt x="7005" y="11109"/>
                      </a:lnTo>
                      <a:lnTo>
                        <a:pt x="14011"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9260875" y="535175"/>
                  <a:ext cx="207675" cy="164325"/>
                </a:xfrm>
                <a:custGeom>
                  <a:rect b="b" l="l" r="r" t="t"/>
                  <a:pathLst>
                    <a:path extrusionOk="0" h="6573" w="8307">
                      <a:moveTo>
                        <a:pt x="4136" y="1"/>
                      </a:moveTo>
                      <a:lnTo>
                        <a:pt x="0" y="3303"/>
                      </a:lnTo>
                      <a:lnTo>
                        <a:pt x="4136" y="6572"/>
                      </a:lnTo>
                      <a:lnTo>
                        <a:pt x="8306" y="3303"/>
                      </a:lnTo>
                      <a:lnTo>
                        <a:pt x="41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9310075" y="574375"/>
                  <a:ext cx="109275" cy="86750"/>
                </a:xfrm>
                <a:custGeom>
                  <a:rect b="b" l="l" r="r" t="t"/>
                  <a:pathLst>
                    <a:path extrusionOk="0" h="3470" w="4371">
                      <a:moveTo>
                        <a:pt x="2168" y="1"/>
                      </a:moveTo>
                      <a:lnTo>
                        <a:pt x="0" y="1735"/>
                      </a:lnTo>
                      <a:lnTo>
                        <a:pt x="2168" y="3470"/>
                      </a:lnTo>
                      <a:lnTo>
                        <a:pt x="4370" y="1735"/>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2"/>
              <p:cNvGrpSpPr/>
              <p:nvPr/>
            </p:nvGrpSpPr>
            <p:grpSpPr>
              <a:xfrm>
                <a:off x="-523373" y="394766"/>
                <a:ext cx="711882" cy="288056"/>
                <a:chOff x="-160073" y="396848"/>
                <a:chExt cx="711882" cy="288056"/>
              </a:xfrm>
            </p:grpSpPr>
            <p:sp>
              <p:nvSpPr>
                <p:cNvPr id="198" name="Google Shape;198;p2"/>
                <p:cNvSpPr/>
                <p:nvPr/>
              </p:nvSpPr>
              <p:spPr>
                <a:xfrm>
                  <a:off x="188504"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262016" y="455657"/>
                  <a:ext cx="214545" cy="170438"/>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312190" y="496315"/>
                  <a:ext cx="114196" cy="89977"/>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160073"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86561" y="455657"/>
                  <a:ext cx="216256" cy="170438"/>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35531" y="496315"/>
                  <a:ext cx="114196" cy="89977"/>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4" name="Google Shape;204;p2"/>
            <p:cNvSpPr/>
            <p:nvPr/>
          </p:nvSpPr>
          <p:spPr>
            <a:xfrm>
              <a:off x="9387534" y="251914"/>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9449107" y="310729"/>
              <a:ext cx="181071" cy="17045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9491835" y="351391"/>
              <a:ext cx="96333" cy="89986"/>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9096409" y="251914"/>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9158677" y="310729"/>
              <a:ext cx="180355" cy="17045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9201404" y="351391"/>
              <a:ext cx="94900" cy="89986"/>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8805262" y="251914"/>
              <a:ext cx="304912" cy="28808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8867552" y="310729"/>
              <a:ext cx="179617" cy="17045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8909563" y="351391"/>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
            <p:cNvGrpSpPr/>
            <p:nvPr/>
          </p:nvGrpSpPr>
          <p:grpSpPr>
            <a:xfrm>
              <a:off x="8209218" y="251914"/>
              <a:ext cx="596059" cy="288085"/>
              <a:chOff x="-160073" y="396848"/>
              <a:chExt cx="711882" cy="288056"/>
            </a:xfrm>
          </p:grpSpPr>
          <p:sp>
            <p:nvSpPr>
              <p:cNvPr id="214" name="Google Shape;214;p2"/>
              <p:cNvSpPr/>
              <p:nvPr/>
            </p:nvSpPr>
            <p:spPr>
              <a:xfrm>
                <a:off x="188504"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262016" y="455657"/>
                <a:ext cx="214545" cy="170438"/>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312190" y="496315"/>
                <a:ext cx="114196" cy="89977"/>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160073"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86561" y="455657"/>
                <a:ext cx="216256" cy="170438"/>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35531" y="496315"/>
                <a:ext cx="114196" cy="89977"/>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64" name="Shape 964"/>
        <p:cNvGrpSpPr/>
        <p:nvPr/>
      </p:nvGrpSpPr>
      <p:grpSpPr>
        <a:xfrm>
          <a:off x="0" y="0"/>
          <a:ext cx="0" cy="0"/>
          <a:chOff x="0" y="0"/>
          <a:chExt cx="0" cy="0"/>
        </a:xfrm>
      </p:grpSpPr>
      <p:pic>
        <p:nvPicPr>
          <p:cNvPr id="965" name="Google Shape;965;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966" name="Google Shape;966;p11"/>
          <p:cNvSpPr txBox="1"/>
          <p:nvPr>
            <p:ph hasCustomPrompt="1" type="title"/>
          </p:nvPr>
        </p:nvSpPr>
        <p:spPr>
          <a:xfrm>
            <a:off x="3588200" y="1653775"/>
            <a:ext cx="4837800" cy="136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967" name="Google Shape;967;p11"/>
          <p:cNvSpPr txBox="1"/>
          <p:nvPr>
            <p:ph idx="1" type="subTitle"/>
          </p:nvPr>
        </p:nvSpPr>
        <p:spPr>
          <a:xfrm>
            <a:off x="3588200" y="3040450"/>
            <a:ext cx="4837800" cy="475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968" name="Google Shape;968;p11"/>
          <p:cNvGrpSpPr/>
          <p:nvPr/>
        </p:nvGrpSpPr>
        <p:grpSpPr>
          <a:xfrm>
            <a:off x="-247550" y="203325"/>
            <a:ext cx="1978800" cy="4730350"/>
            <a:chOff x="-1980025" y="-3986100"/>
            <a:chExt cx="1978800" cy="4730350"/>
          </a:xfrm>
        </p:grpSpPr>
        <p:sp>
          <p:nvSpPr>
            <p:cNvPr id="969" name="Google Shape;969;p11"/>
            <p:cNvSpPr/>
            <p:nvPr/>
          </p:nvSpPr>
          <p:spPr>
            <a:xfrm>
              <a:off x="-1631225" y="223700"/>
              <a:ext cx="601100" cy="520550"/>
            </a:xfrm>
            <a:custGeom>
              <a:rect b="b" l="l" r="r" t="t"/>
              <a:pathLst>
                <a:path extrusionOk="0" h="20822" w="24044">
                  <a:moveTo>
                    <a:pt x="12037" y="2462"/>
                  </a:moveTo>
                  <a:lnTo>
                    <a:pt x="21916" y="19606"/>
                  </a:lnTo>
                  <a:lnTo>
                    <a:pt x="2159" y="19606"/>
                  </a:lnTo>
                  <a:lnTo>
                    <a:pt x="12037" y="2462"/>
                  </a:lnTo>
                  <a:close/>
                  <a:moveTo>
                    <a:pt x="12037" y="0"/>
                  </a:moveTo>
                  <a:lnTo>
                    <a:pt x="1" y="20821"/>
                  </a:lnTo>
                  <a:lnTo>
                    <a:pt x="24044" y="20821"/>
                  </a:lnTo>
                  <a:lnTo>
                    <a:pt x="12037"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1"/>
            <p:cNvSpPr/>
            <p:nvPr/>
          </p:nvSpPr>
          <p:spPr>
            <a:xfrm>
              <a:off x="-1980025" y="48175"/>
              <a:ext cx="601100" cy="520550"/>
            </a:xfrm>
            <a:custGeom>
              <a:rect b="b" l="l" r="r" t="t"/>
              <a:pathLst>
                <a:path extrusionOk="0" h="20822" w="24044">
                  <a:moveTo>
                    <a:pt x="21916" y="1246"/>
                  </a:moveTo>
                  <a:lnTo>
                    <a:pt x="12038" y="18389"/>
                  </a:lnTo>
                  <a:lnTo>
                    <a:pt x="2159" y="1246"/>
                  </a:lnTo>
                  <a:close/>
                  <a:moveTo>
                    <a:pt x="1" y="0"/>
                  </a:moveTo>
                  <a:lnTo>
                    <a:pt x="12038" y="20821"/>
                  </a:lnTo>
                  <a:lnTo>
                    <a:pt x="24044"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1"/>
            <p:cNvSpPr/>
            <p:nvPr/>
          </p:nvSpPr>
          <p:spPr>
            <a:xfrm>
              <a:off x="-1288500" y="48175"/>
              <a:ext cx="601100" cy="520550"/>
            </a:xfrm>
            <a:custGeom>
              <a:rect b="b" l="l" r="r" t="t"/>
              <a:pathLst>
                <a:path extrusionOk="0" h="20822" w="24044">
                  <a:moveTo>
                    <a:pt x="21885" y="1246"/>
                  </a:moveTo>
                  <a:lnTo>
                    <a:pt x="12006" y="18389"/>
                  </a:lnTo>
                  <a:lnTo>
                    <a:pt x="2128" y="1246"/>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1"/>
            <p:cNvSpPr/>
            <p:nvPr/>
          </p:nvSpPr>
          <p:spPr>
            <a:xfrm>
              <a:off x="-1631225" y="-581025"/>
              <a:ext cx="601100" cy="520550"/>
            </a:xfrm>
            <a:custGeom>
              <a:rect b="b" l="l" r="r" t="t"/>
              <a:pathLst>
                <a:path extrusionOk="0" h="20822" w="24044">
                  <a:moveTo>
                    <a:pt x="12037" y="2463"/>
                  </a:moveTo>
                  <a:lnTo>
                    <a:pt x="21916" y="19606"/>
                  </a:lnTo>
                  <a:lnTo>
                    <a:pt x="2159" y="19606"/>
                  </a:lnTo>
                  <a:lnTo>
                    <a:pt x="12037" y="2463"/>
                  </a:lnTo>
                  <a:close/>
                  <a:moveTo>
                    <a:pt x="12037" y="1"/>
                  </a:moveTo>
                  <a:lnTo>
                    <a:pt x="1" y="20821"/>
                  </a:lnTo>
                  <a:lnTo>
                    <a:pt x="24044" y="20821"/>
                  </a:lnTo>
                  <a:lnTo>
                    <a:pt x="12037"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1"/>
            <p:cNvSpPr/>
            <p:nvPr/>
          </p:nvSpPr>
          <p:spPr>
            <a:xfrm>
              <a:off x="-1980025" y="-755800"/>
              <a:ext cx="601100" cy="520550"/>
            </a:xfrm>
            <a:custGeom>
              <a:rect b="b" l="l" r="r" t="t"/>
              <a:pathLst>
                <a:path extrusionOk="0" h="20822" w="24044">
                  <a:moveTo>
                    <a:pt x="21916" y="1216"/>
                  </a:moveTo>
                  <a:lnTo>
                    <a:pt x="12038" y="18359"/>
                  </a:lnTo>
                  <a:lnTo>
                    <a:pt x="2159" y="1216"/>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1"/>
            <p:cNvSpPr/>
            <p:nvPr/>
          </p:nvSpPr>
          <p:spPr>
            <a:xfrm>
              <a:off x="-1288500" y="-755800"/>
              <a:ext cx="601100" cy="520550"/>
            </a:xfrm>
            <a:custGeom>
              <a:rect b="b" l="l" r="r" t="t"/>
              <a:pathLst>
                <a:path extrusionOk="0" h="20822" w="24044">
                  <a:moveTo>
                    <a:pt x="21885" y="1216"/>
                  </a:moveTo>
                  <a:lnTo>
                    <a:pt x="12006" y="18359"/>
                  </a:lnTo>
                  <a:lnTo>
                    <a:pt x="2128" y="1216"/>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1"/>
            <p:cNvSpPr/>
            <p:nvPr/>
          </p:nvSpPr>
          <p:spPr>
            <a:xfrm>
              <a:off x="-1631225" y="-1391075"/>
              <a:ext cx="601100" cy="520550"/>
            </a:xfrm>
            <a:custGeom>
              <a:rect b="b" l="l" r="r" t="t"/>
              <a:pathLst>
                <a:path extrusionOk="0" h="20822" w="24044">
                  <a:moveTo>
                    <a:pt x="12037" y="2463"/>
                  </a:moveTo>
                  <a:lnTo>
                    <a:pt x="21916" y="19606"/>
                  </a:lnTo>
                  <a:lnTo>
                    <a:pt x="2159" y="19606"/>
                  </a:lnTo>
                  <a:lnTo>
                    <a:pt x="12037" y="2463"/>
                  </a:lnTo>
                  <a:close/>
                  <a:moveTo>
                    <a:pt x="12037" y="1"/>
                  </a:moveTo>
                  <a:lnTo>
                    <a:pt x="1" y="20822"/>
                  </a:lnTo>
                  <a:lnTo>
                    <a:pt x="24044" y="20822"/>
                  </a:lnTo>
                  <a:lnTo>
                    <a:pt x="12037"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1"/>
            <p:cNvSpPr/>
            <p:nvPr/>
          </p:nvSpPr>
          <p:spPr>
            <a:xfrm>
              <a:off x="-1980025" y="-1566600"/>
              <a:ext cx="601100" cy="520550"/>
            </a:xfrm>
            <a:custGeom>
              <a:rect b="b" l="l" r="r" t="t"/>
              <a:pathLst>
                <a:path extrusionOk="0" h="20822" w="24044">
                  <a:moveTo>
                    <a:pt x="21916" y="1247"/>
                  </a:moveTo>
                  <a:lnTo>
                    <a:pt x="12038" y="18390"/>
                  </a:lnTo>
                  <a:lnTo>
                    <a:pt x="2159" y="1247"/>
                  </a:lnTo>
                  <a:close/>
                  <a:moveTo>
                    <a:pt x="1" y="0"/>
                  </a:moveTo>
                  <a:lnTo>
                    <a:pt x="12038" y="20821"/>
                  </a:lnTo>
                  <a:lnTo>
                    <a:pt x="24044"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1"/>
            <p:cNvSpPr/>
            <p:nvPr/>
          </p:nvSpPr>
          <p:spPr>
            <a:xfrm>
              <a:off x="-1288500" y="-1566600"/>
              <a:ext cx="601100" cy="520550"/>
            </a:xfrm>
            <a:custGeom>
              <a:rect b="b" l="l" r="r" t="t"/>
              <a:pathLst>
                <a:path extrusionOk="0" h="20822" w="24044">
                  <a:moveTo>
                    <a:pt x="21885" y="1247"/>
                  </a:moveTo>
                  <a:lnTo>
                    <a:pt x="12006" y="18390"/>
                  </a:lnTo>
                  <a:lnTo>
                    <a:pt x="2128" y="1247"/>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1"/>
            <p:cNvSpPr/>
            <p:nvPr/>
          </p:nvSpPr>
          <p:spPr>
            <a:xfrm>
              <a:off x="-1631225" y="-2195800"/>
              <a:ext cx="601100" cy="520550"/>
            </a:xfrm>
            <a:custGeom>
              <a:rect b="b" l="l" r="r" t="t"/>
              <a:pathLst>
                <a:path extrusionOk="0" h="20822" w="24044">
                  <a:moveTo>
                    <a:pt x="12037" y="2463"/>
                  </a:moveTo>
                  <a:lnTo>
                    <a:pt x="21916" y="19606"/>
                  </a:lnTo>
                  <a:lnTo>
                    <a:pt x="2159" y="19606"/>
                  </a:lnTo>
                  <a:lnTo>
                    <a:pt x="12037" y="2463"/>
                  </a:lnTo>
                  <a:close/>
                  <a:moveTo>
                    <a:pt x="12037" y="1"/>
                  </a:moveTo>
                  <a:lnTo>
                    <a:pt x="1" y="20822"/>
                  </a:lnTo>
                  <a:lnTo>
                    <a:pt x="24044" y="20822"/>
                  </a:lnTo>
                  <a:lnTo>
                    <a:pt x="12037"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1"/>
            <p:cNvSpPr/>
            <p:nvPr/>
          </p:nvSpPr>
          <p:spPr>
            <a:xfrm>
              <a:off x="-1980025" y="-2371325"/>
              <a:ext cx="601100" cy="520550"/>
            </a:xfrm>
            <a:custGeom>
              <a:rect b="b" l="l" r="r" t="t"/>
              <a:pathLst>
                <a:path extrusionOk="0" h="20822" w="24044">
                  <a:moveTo>
                    <a:pt x="21916" y="1247"/>
                  </a:moveTo>
                  <a:lnTo>
                    <a:pt x="12038" y="18390"/>
                  </a:lnTo>
                  <a:lnTo>
                    <a:pt x="2159" y="1247"/>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1"/>
            <p:cNvSpPr/>
            <p:nvPr/>
          </p:nvSpPr>
          <p:spPr>
            <a:xfrm>
              <a:off x="-1288500" y="-2371325"/>
              <a:ext cx="601100" cy="520550"/>
            </a:xfrm>
            <a:custGeom>
              <a:rect b="b" l="l" r="r" t="t"/>
              <a:pathLst>
                <a:path extrusionOk="0" h="20822" w="24044">
                  <a:moveTo>
                    <a:pt x="21885" y="1247"/>
                  </a:moveTo>
                  <a:lnTo>
                    <a:pt x="12006" y="18390"/>
                  </a:lnTo>
                  <a:lnTo>
                    <a:pt x="2128" y="124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1"/>
            <p:cNvSpPr/>
            <p:nvPr/>
          </p:nvSpPr>
          <p:spPr>
            <a:xfrm>
              <a:off x="-1631225" y="-3005825"/>
              <a:ext cx="601100" cy="520550"/>
            </a:xfrm>
            <a:custGeom>
              <a:rect b="b" l="l" r="r" t="t"/>
              <a:pathLst>
                <a:path extrusionOk="0" h="20822" w="24044">
                  <a:moveTo>
                    <a:pt x="12037" y="2462"/>
                  </a:moveTo>
                  <a:lnTo>
                    <a:pt x="21916" y="19605"/>
                  </a:lnTo>
                  <a:lnTo>
                    <a:pt x="2159" y="19605"/>
                  </a:lnTo>
                  <a:lnTo>
                    <a:pt x="12037" y="2462"/>
                  </a:lnTo>
                  <a:close/>
                  <a:moveTo>
                    <a:pt x="12037" y="0"/>
                  </a:moveTo>
                  <a:lnTo>
                    <a:pt x="1" y="20821"/>
                  </a:lnTo>
                  <a:lnTo>
                    <a:pt x="24044" y="20821"/>
                  </a:lnTo>
                  <a:lnTo>
                    <a:pt x="12037"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1"/>
            <p:cNvSpPr/>
            <p:nvPr/>
          </p:nvSpPr>
          <p:spPr>
            <a:xfrm>
              <a:off x="-1980025" y="-3181375"/>
              <a:ext cx="601100" cy="520550"/>
            </a:xfrm>
            <a:custGeom>
              <a:rect b="b" l="l" r="r" t="t"/>
              <a:pathLst>
                <a:path extrusionOk="0" h="20822" w="24044">
                  <a:moveTo>
                    <a:pt x="21916" y="1217"/>
                  </a:moveTo>
                  <a:lnTo>
                    <a:pt x="12038" y="18329"/>
                  </a:lnTo>
                  <a:lnTo>
                    <a:pt x="2159" y="1217"/>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1"/>
            <p:cNvSpPr/>
            <p:nvPr/>
          </p:nvSpPr>
          <p:spPr>
            <a:xfrm>
              <a:off x="-1288500" y="-3181375"/>
              <a:ext cx="601100" cy="520550"/>
            </a:xfrm>
            <a:custGeom>
              <a:rect b="b" l="l" r="r" t="t"/>
              <a:pathLst>
                <a:path extrusionOk="0" h="20822" w="24044">
                  <a:moveTo>
                    <a:pt x="21885" y="1217"/>
                  </a:moveTo>
                  <a:lnTo>
                    <a:pt x="12006" y="18329"/>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1"/>
            <p:cNvSpPr/>
            <p:nvPr/>
          </p:nvSpPr>
          <p:spPr>
            <a:xfrm>
              <a:off x="-1631225" y="-3810550"/>
              <a:ext cx="601100" cy="520550"/>
            </a:xfrm>
            <a:custGeom>
              <a:rect b="b" l="l" r="r" t="t"/>
              <a:pathLst>
                <a:path extrusionOk="0" h="20822" w="24044">
                  <a:moveTo>
                    <a:pt x="12037" y="2462"/>
                  </a:moveTo>
                  <a:lnTo>
                    <a:pt x="21916" y="19605"/>
                  </a:lnTo>
                  <a:lnTo>
                    <a:pt x="2159" y="19605"/>
                  </a:lnTo>
                  <a:lnTo>
                    <a:pt x="12037" y="2462"/>
                  </a:lnTo>
                  <a:close/>
                  <a:moveTo>
                    <a:pt x="12037" y="0"/>
                  </a:moveTo>
                  <a:lnTo>
                    <a:pt x="1" y="20821"/>
                  </a:lnTo>
                  <a:lnTo>
                    <a:pt x="24044" y="20821"/>
                  </a:lnTo>
                  <a:lnTo>
                    <a:pt x="12037"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1"/>
            <p:cNvSpPr/>
            <p:nvPr/>
          </p:nvSpPr>
          <p:spPr>
            <a:xfrm>
              <a:off x="-1980025" y="-3986100"/>
              <a:ext cx="601100" cy="520550"/>
            </a:xfrm>
            <a:custGeom>
              <a:rect b="b" l="l" r="r" t="t"/>
              <a:pathLst>
                <a:path extrusionOk="0" h="20822" w="24044">
                  <a:moveTo>
                    <a:pt x="21916" y="1217"/>
                  </a:moveTo>
                  <a:lnTo>
                    <a:pt x="12038" y="18360"/>
                  </a:lnTo>
                  <a:lnTo>
                    <a:pt x="2159" y="1217"/>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1"/>
            <p:cNvSpPr/>
            <p:nvPr/>
          </p:nvSpPr>
          <p:spPr>
            <a:xfrm>
              <a:off x="-1288500" y="-3986100"/>
              <a:ext cx="601100" cy="520550"/>
            </a:xfrm>
            <a:custGeom>
              <a:rect b="b" l="l" r="r" t="t"/>
              <a:pathLst>
                <a:path extrusionOk="0" h="20822" w="24044">
                  <a:moveTo>
                    <a:pt x="21885" y="1217"/>
                  </a:moveTo>
                  <a:lnTo>
                    <a:pt x="12006" y="18360"/>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1"/>
            <p:cNvSpPr/>
            <p:nvPr/>
          </p:nvSpPr>
          <p:spPr>
            <a:xfrm>
              <a:off x="-945800" y="223700"/>
              <a:ext cx="601850" cy="520550"/>
            </a:xfrm>
            <a:custGeom>
              <a:rect b="b" l="l" r="r" t="t"/>
              <a:pathLst>
                <a:path extrusionOk="0" h="20822" w="24074">
                  <a:moveTo>
                    <a:pt x="12068" y="2462"/>
                  </a:moveTo>
                  <a:lnTo>
                    <a:pt x="21946" y="19606"/>
                  </a:lnTo>
                  <a:lnTo>
                    <a:pt x="2189" y="19606"/>
                  </a:lnTo>
                  <a:lnTo>
                    <a:pt x="12068" y="2462"/>
                  </a:lnTo>
                  <a:close/>
                  <a:moveTo>
                    <a:pt x="12068" y="0"/>
                  </a:moveTo>
                  <a:lnTo>
                    <a:pt x="0" y="20821"/>
                  </a:lnTo>
                  <a:lnTo>
                    <a:pt x="24074" y="20821"/>
                  </a:lnTo>
                  <a:lnTo>
                    <a:pt x="12068"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1"/>
            <p:cNvSpPr/>
            <p:nvPr/>
          </p:nvSpPr>
          <p:spPr>
            <a:xfrm>
              <a:off x="-602325" y="48175"/>
              <a:ext cx="601100" cy="520550"/>
            </a:xfrm>
            <a:custGeom>
              <a:rect b="b" l="l" r="r" t="t"/>
              <a:pathLst>
                <a:path extrusionOk="0" h="20822" w="24044">
                  <a:moveTo>
                    <a:pt x="21885" y="1246"/>
                  </a:moveTo>
                  <a:lnTo>
                    <a:pt x="12007" y="18389"/>
                  </a:lnTo>
                  <a:lnTo>
                    <a:pt x="2128" y="1246"/>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1"/>
            <p:cNvSpPr/>
            <p:nvPr/>
          </p:nvSpPr>
          <p:spPr>
            <a:xfrm>
              <a:off x="-945800" y="-581025"/>
              <a:ext cx="601850" cy="520550"/>
            </a:xfrm>
            <a:custGeom>
              <a:rect b="b" l="l" r="r" t="t"/>
              <a:pathLst>
                <a:path extrusionOk="0" h="20822" w="24074">
                  <a:moveTo>
                    <a:pt x="12068" y="2463"/>
                  </a:moveTo>
                  <a:lnTo>
                    <a:pt x="21946" y="19606"/>
                  </a:lnTo>
                  <a:lnTo>
                    <a:pt x="2189" y="19606"/>
                  </a:lnTo>
                  <a:lnTo>
                    <a:pt x="12068" y="2463"/>
                  </a:lnTo>
                  <a:close/>
                  <a:moveTo>
                    <a:pt x="12068" y="1"/>
                  </a:moveTo>
                  <a:lnTo>
                    <a:pt x="0" y="20821"/>
                  </a:lnTo>
                  <a:lnTo>
                    <a:pt x="24074" y="20821"/>
                  </a:lnTo>
                  <a:lnTo>
                    <a:pt x="12068"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1"/>
            <p:cNvSpPr/>
            <p:nvPr/>
          </p:nvSpPr>
          <p:spPr>
            <a:xfrm>
              <a:off x="-602325" y="-755800"/>
              <a:ext cx="601100" cy="520550"/>
            </a:xfrm>
            <a:custGeom>
              <a:rect b="b" l="l" r="r" t="t"/>
              <a:pathLst>
                <a:path extrusionOk="0" h="20822" w="24044">
                  <a:moveTo>
                    <a:pt x="21885" y="1216"/>
                  </a:moveTo>
                  <a:lnTo>
                    <a:pt x="12007" y="18359"/>
                  </a:lnTo>
                  <a:lnTo>
                    <a:pt x="2128" y="1216"/>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1"/>
            <p:cNvSpPr/>
            <p:nvPr/>
          </p:nvSpPr>
          <p:spPr>
            <a:xfrm>
              <a:off x="-945800" y="-1391075"/>
              <a:ext cx="601850" cy="520550"/>
            </a:xfrm>
            <a:custGeom>
              <a:rect b="b" l="l" r="r" t="t"/>
              <a:pathLst>
                <a:path extrusionOk="0" h="20822" w="24074">
                  <a:moveTo>
                    <a:pt x="12068" y="2463"/>
                  </a:moveTo>
                  <a:lnTo>
                    <a:pt x="21946" y="19606"/>
                  </a:lnTo>
                  <a:lnTo>
                    <a:pt x="2189" y="19606"/>
                  </a:lnTo>
                  <a:lnTo>
                    <a:pt x="12068" y="2463"/>
                  </a:lnTo>
                  <a:close/>
                  <a:moveTo>
                    <a:pt x="12068" y="1"/>
                  </a:moveTo>
                  <a:lnTo>
                    <a:pt x="0" y="20822"/>
                  </a:lnTo>
                  <a:lnTo>
                    <a:pt x="24074" y="20822"/>
                  </a:lnTo>
                  <a:lnTo>
                    <a:pt x="12068"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1"/>
            <p:cNvSpPr/>
            <p:nvPr/>
          </p:nvSpPr>
          <p:spPr>
            <a:xfrm>
              <a:off x="-602325" y="-1566600"/>
              <a:ext cx="601100" cy="520550"/>
            </a:xfrm>
            <a:custGeom>
              <a:rect b="b" l="l" r="r" t="t"/>
              <a:pathLst>
                <a:path extrusionOk="0" h="20822" w="24044">
                  <a:moveTo>
                    <a:pt x="21885" y="1247"/>
                  </a:moveTo>
                  <a:lnTo>
                    <a:pt x="12007" y="18390"/>
                  </a:lnTo>
                  <a:lnTo>
                    <a:pt x="2128" y="1247"/>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1"/>
            <p:cNvSpPr/>
            <p:nvPr/>
          </p:nvSpPr>
          <p:spPr>
            <a:xfrm>
              <a:off x="-945800" y="-2195800"/>
              <a:ext cx="601850" cy="520550"/>
            </a:xfrm>
            <a:custGeom>
              <a:rect b="b" l="l" r="r" t="t"/>
              <a:pathLst>
                <a:path extrusionOk="0" h="20822" w="24074">
                  <a:moveTo>
                    <a:pt x="12068" y="2463"/>
                  </a:moveTo>
                  <a:lnTo>
                    <a:pt x="21946" y="19606"/>
                  </a:lnTo>
                  <a:lnTo>
                    <a:pt x="2189" y="19606"/>
                  </a:lnTo>
                  <a:lnTo>
                    <a:pt x="12068" y="2463"/>
                  </a:lnTo>
                  <a:close/>
                  <a:moveTo>
                    <a:pt x="12068" y="1"/>
                  </a:moveTo>
                  <a:lnTo>
                    <a:pt x="0" y="20822"/>
                  </a:lnTo>
                  <a:lnTo>
                    <a:pt x="24074" y="20822"/>
                  </a:lnTo>
                  <a:lnTo>
                    <a:pt x="12068"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1"/>
            <p:cNvSpPr/>
            <p:nvPr/>
          </p:nvSpPr>
          <p:spPr>
            <a:xfrm>
              <a:off x="-602325" y="-2371325"/>
              <a:ext cx="601100" cy="520550"/>
            </a:xfrm>
            <a:custGeom>
              <a:rect b="b" l="l" r="r" t="t"/>
              <a:pathLst>
                <a:path extrusionOk="0" h="20822" w="24044">
                  <a:moveTo>
                    <a:pt x="21885" y="1247"/>
                  </a:moveTo>
                  <a:lnTo>
                    <a:pt x="12007" y="18390"/>
                  </a:lnTo>
                  <a:lnTo>
                    <a:pt x="2128" y="124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1"/>
            <p:cNvSpPr/>
            <p:nvPr/>
          </p:nvSpPr>
          <p:spPr>
            <a:xfrm>
              <a:off x="-945800" y="-3005825"/>
              <a:ext cx="601850" cy="520550"/>
            </a:xfrm>
            <a:custGeom>
              <a:rect b="b" l="l" r="r" t="t"/>
              <a:pathLst>
                <a:path extrusionOk="0" h="20822" w="24074">
                  <a:moveTo>
                    <a:pt x="12068" y="2462"/>
                  </a:moveTo>
                  <a:lnTo>
                    <a:pt x="21946" y="19605"/>
                  </a:lnTo>
                  <a:lnTo>
                    <a:pt x="2189" y="19605"/>
                  </a:lnTo>
                  <a:lnTo>
                    <a:pt x="12068" y="2462"/>
                  </a:lnTo>
                  <a:close/>
                  <a:moveTo>
                    <a:pt x="12068" y="0"/>
                  </a:moveTo>
                  <a:lnTo>
                    <a:pt x="0" y="20821"/>
                  </a:lnTo>
                  <a:lnTo>
                    <a:pt x="24074" y="20821"/>
                  </a:lnTo>
                  <a:lnTo>
                    <a:pt x="12068"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1"/>
            <p:cNvSpPr/>
            <p:nvPr/>
          </p:nvSpPr>
          <p:spPr>
            <a:xfrm>
              <a:off x="-602325" y="-3181375"/>
              <a:ext cx="601100" cy="520550"/>
            </a:xfrm>
            <a:custGeom>
              <a:rect b="b" l="l" r="r" t="t"/>
              <a:pathLst>
                <a:path extrusionOk="0" h="20822" w="24044">
                  <a:moveTo>
                    <a:pt x="21885" y="1217"/>
                  </a:moveTo>
                  <a:lnTo>
                    <a:pt x="12007" y="18329"/>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1"/>
            <p:cNvSpPr/>
            <p:nvPr/>
          </p:nvSpPr>
          <p:spPr>
            <a:xfrm>
              <a:off x="-945800" y="-3810550"/>
              <a:ext cx="601850" cy="520550"/>
            </a:xfrm>
            <a:custGeom>
              <a:rect b="b" l="l" r="r" t="t"/>
              <a:pathLst>
                <a:path extrusionOk="0" h="20822" w="24074">
                  <a:moveTo>
                    <a:pt x="12068" y="2462"/>
                  </a:moveTo>
                  <a:lnTo>
                    <a:pt x="21946" y="19605"/>
                  </a:lnTo>
                  <a:lnTo>
                    <a:pt x="2189" y="19605"/>
                  </a:lnTo>
                  <a:lnTo>
                    <a:pt x="12068" y="2462"/>
                  </a:lnTo>
                  <a:close/>
                  <a:moveTo>
                    <a:pt x="12068" y="0"/>
                  </a:moveTo>
                  <a:lnTo>
                    <a:pt x="0" y="20821"/>
                  </a:lnTo>
                  <a:lnTo>
                    <a:pt x="24074" y="20821"/>
                  </a:lnTo>
                  <a:lnTo>
                    <a:pt x="12068"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1"/>
            <p:cNvSpPr/>
            <p:nvPr/>
          </p:nvSpPr>
          <p:spPr>
            <a:xfrm>
              <a:off x="-602325" y="-3986100"/>
              <a:ext cx="601100" cy="520550"/>
            </a:xfrm>
            <a:custGeom>
              <a:rect b="b" l="l" r="r" t="t"/>
              <a:pathLst>
                <a:path extrusionOk="0" h="20822" w="24044">
                  <a:moveTo>
                    <a:pt x="21885" y="1217"/>
                  </a:moveTo>
                  <a:lnTo>
                    <a:pt x="12007" y="18360"/>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999" name="Shape 999"/>
        <p:cNvGrpSpPr/>
        <p:nvPr/>
      </p:nvGrpSpPr>
      <p:grpSpPr>
        <a:xfrm>
          <a:off x="0" y="0"/>
          <a:ext cx="0" cy="0"/>
          <a:chOff x="0" y="0"/>
          <a:chExt cx="0" cy="0"/>
        </a:xfrm>
      </p:grpSpPr>
      <p:sp>
        <p:nvSpPr>
          <p:cNvPr id="1000" name="Google Shape;1000;p12"/>
          <p:cNvSpPr/>
          <p:nvPr/>
        </p:nvSpPr>
        <p:spPr>
          <a:xfrm>
            <a:off x="-25050" y="-37200"/>
            <a:ext cx="9194100" cy="521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001" name="Shape 1001"/>
        <p:cNvGrpSpPr/>
        <p:nvPr/>
      </p:nvGrpSpPr>
      <p:grpSpPr>
        <a:xfrm>
          <a:off x="0" y="0"/>
          <a:ext cx="0" cy="0"/>
          <a:chOff x="0" y="0"/>
          <a:chExt cx="0" cy="0"/>
        </a:xfrm>
      </p:grpSpPr>
      <p:pic>
        <p:nvPicPr>
          <p:cNvPr id="1002" name="Google Shape;1002;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03" name="Google Shape;1003;p13"/>
          <p:cNvSpPr txBox="1"/>
          <p:nvPr>
            <p:ph type="title"/>
          </p:nvPr>
        </p:nvSpPr>
        <p:spPr>
          <a:xfrm>
            <a:off x="3406361" y="1443032"/>
            <a:ext cx="2184000" cy="527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000"/>
              <a:buNone/>
              <a:defRPr sz="2000">
                <a:solidFill>
                  <a:schemeClr val="accent4"/>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004" name="Google Shape;1004;p13"/>
          <p:cNvSpPr txBox="1"/>
          <p:nvPr>
            <p:ph hasCustomPrompt="1" idx="2" type="title"/>
          </p:nvPr>
        </p:nvSpPr>
        <p:spPr>
          <a:xfrm>
            <a:off x="3406361" y="1025609"/>
            <a:ext cx="1275300" cy="41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5" name="Google Shape;1005;p13"/>
          <p:cNvSpPr txBox="1"/>
          <p:nvPr>
            <p:ph idx="1" type="subTitle"/>
          </p:nvPr>
        </p:nvSpPr>
        <p:spPr>
          <a:xfrm>
            <a:off x="3406361" y="1928939"/>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06" name="Google Shape;1006;p13"/>
          <p:cNvSpPr txBox="1"/>
          <p:nvPr>
            <p:ph idx="3" type="title"/>
          </p:nvPr>
        </p:nvSpPr>
        <p:spPr>
          <a:xfrm>
            <a:off x="6090161" y="1443032"/>
            <a:ext cx="2184000" cy="527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000"/>
              <a:buNone/>
              <a:defRPr sz="2000">
                <a:solidFill>
                  <a:schemeClr val="accent4"/>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007" name="Google Shape;1007;p13"/>
          <p:cNvSpPr txBox="1"/>
          <p:nvPr>
            <p:ph hasCustomPrompt="1" idx="4" type="title"/>
          </p:nvPr>
        </p:nvSpPr>
        <p:spPr>
          <a:xfrm>
            <a:off x="6090161" y="1025609"/>
            <a:ext cx="1275300" cy="41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8" name="Google Shape;1008;p13"/>
          <p:cNvSpPr txBox="1"/>
          <p:nvPr>
            <p:ph idx="5" type="subTitle"/>
          </p:nvPr>
        </p:nvSpPr>
        <p:spPr>
          <a:xfrm>
            <a:off x="6090161" y="1928939"/>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09" name="Google Shape;1009;p13"/>
          <p:cNvSpPr txBox="1"/>
          <p:nvPr>
            <p:ph idx="6" type="title"/>
          </p:nvPr>
        </p:nvSpPr>
        <p:spPr>
          <a:xfrm>
            <a:off x="3406361" y="3264706"/>
            <a:ext cx="2184000" cy="527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000"/>
              <a:buNone/>
              <a:defRPr sz="2000">
                <a:solidFill>
                  <a:schemeClr val="accent4"/>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010" name="Google Shape;1010;p13"/>
          <p:cNvSpPr txBox="1"/>
          <p:nvPr>
            <p:ph hasCustomPrompt="1" idx="7" type="title"/>
          </p:nvPr>
        </p:nvSpPr>
        <p:spPr>
          <a:xfrm>
            <a:off x="3406361" y="2847332"/>
            <a:ext cx="1275300" cy="41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1" name="Google Shape;1011;p13"/>
          <p:cNvSpPr txBox="1"/>
          <p:nvPr>
            <p:ph idx="8" type="subTitle"/>
          </p:nvPr>
        </p:nvSpPr>
        <p:spPr>
          <a:xfrm>
            <a:off x="3406361" y="3750607"/>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12" name="Google Shape;1012;p13"/>
          <p:cNvSpPr txBox="1"/>
          <p:nvPr>
            <p:ph idx="9" type="title"/>
          </p:nvPr>
        </p:nvSpPr>
        <p:spPr>
          <a:xfrm>
            <a:off x="6090161" y="3264706"/>
            <a:ext cx="2184000" cy="527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000"/>
              <a:buNone/>
              <a:defRPr sz="2000">
                <a:solidFill>
                  <a:schemeClr val="accent4"/>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013" name="Google Shape;1013;p13"/>
          <p:cNvSpPr txBox="1"/>
          <p:nvPr>
            <p:ph hasCustomPrompt="1" idx="13" type="title"/>
          </p:nvPr>
        </p:nvSpPr>
        <p:spPr>
          <a:xfrm>
            <a:off x="6090161" y="2847332"/>
            <a:ext cx="1275300" cy="41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4" name="Google Shape;1014;p13"/>
          <p:cNvSpPr txBox="1"/>
          <p:nvPr>
            <p:ph idx="14" type="subTitle"/>
          </p:nvPr>
        </p:nvSpPr>
        <p:spPr>
          <a:xfrm>
            <a:off x="6090161" y="3750607"/>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15" name="Google Shape;1015;p13"/>
          <p:cNvSpPr txBox="1"/>
          <p:nvPr>
            <p:ph idx="15" type="title"/>
          </p:nvPr>
        </p:nvSpPr>
        <p:spPr>
          <a:xfrm>
            <a:off x="720000" y="1158918"/>
            <a:ext cx="2390700" cy="2839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016" name="Google Shape;1016;p13"/>
          <p:cNvGrpSpPr/>
          <p:nvPr/>
        </p:nvGrpSpPr>
        <p:grpSpPr>
          <a:xfrm>
            <a:off x="-1694409" y="-5"/>
            <a:ext cx="12527726" cy="503723"/>
            <a:chOff x="-3211955" y="-5"/>
            <a:chExt cx="12527726" cy="503723"/>
          </a:xfrm>
        </p:grpSpPr>
        <p:grpSp>
          <p:nvGrpSpPr>
            <p:cNvPr id="1017" name="Google Shape;1017;p13"/>
            <p:cNvGrpSpPr/>
            <p:nvPr/>
          </p:nvGrpSpPr>
          <p:grpSpPr>
            <a:xfrm>
              <a:off x="4916579" y="-5"/>
              <a:ext cx="4399191" cy="503723"/>
              <a:chOff x="3736175" y="2983400"/>
              <a:chExt cx="2301675" cy="263550"/>
            </a:xfrm>
          </p:grpSpPr>
          <p:sp>
            <p:nvSpPr>
              <p:cNvPr id="1018" name="Google Shape;1018;p13"/>
              <p:cNvSpPr/>
              <p:nvPr/>
            </p:nvSpPr>
            <p:spPr>
              <a:xfrm>
                <a:off x="3792875" y="2983400"/>
                <a:ext cx="2159075" cy="14225"/>
              </a:xfrm>
              <a:custGeom>
                <a:rect b="b" l="l" r="r" t="t"/>
                <a:pathLst>
                  <a:path extrusionOk="0" h="569" w="86363">
                    <a:moveTo>
                      <a:pt x="1" y="1"/>
                    </a:moveTo>
                    <a:lnTo>
                      <a:pt x="1" y="568"/>
                    </a:lnTo>
                    <a:lnTo>
                      <a:pt x="86362" y="568"/>
                    </a:lnTo>
                    <a:lnTo>
                      <a:pt x="863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3"/>
              <p:cNvSpPr/>
              <p:nvPr/>
            </p:nvSpPr>
            <p:spPr>
              <a:xfrm>
                <a:off x="3792875" y="3072650"/>
                <a:ext cx="2159075" cy="13350"/>
              </a:xfrm>
              <a:custGeom>
                <a:rect b="b" l="l" r="r" t="t"/>
                <a:pathLst>
                  <a:path extrusionOk="0" h="534" w="86363">
                    <a:moveTo>
                      <a:pt x="1" y="0"/>
                    </a:moveTo>
                    <a:lnTo>
                      <a:pt x="1" y="534"/>
                    </a:lnTo>
                    <a:lnTo>
                      <a:pt x="86362" y="534"/>
                    </a:lnTo>
                    <a:lnTo>
                      <a:pt x="863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3"/>
              <p:cNvSpPr/>
              <p:nvPr/>
            </p:nvSpPr>
            <p:spPr>
              <a:xfrm>
                <a:off x="3842925" y="3094325"/>
                <a:ext cx="177650" cy="152625"/>
              </a:xfrm>
              <a:custGeom>
                <a:rect b="b" l="l" r="r" t="t"/>
                <a:pathLst>
                  <a:path extrusionOk="0" h="6105" w="7106">
                    <a:moveTo>
                      <a:pt x="0" y="0"/>
                    </a:moveTo>
                    <a:lnTo>
                      <a:pt x="3569" y="6105"/>
                    </a:lnTo>
                    <a:lnTo>
                      <a:pt x="7105" y="0"/>
                    </a:lnTo>
                    <a:lnTo>
                      <a:pt x="6638" y="0"/>
                    </a:lnTo>
                    <a:lnTo>
                      <a:pt x="3569"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3"/>
              <p:cNvSpPr/>
              <p:nvPr/>
            </p:nvSpPr>
            <p:spPr>
              <a:xfrm>
                <a:off x="384457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3"/>
              <p:cNvSpPr/>
              <p:nvPr/>
            </p:nvSpPr>
            <p:spPr>
              <a:xfrm>
                <a:off x="3736175" y="3094325"/>
                <a:ext cx="176825" cy="152625"/>
              </a:xfrm>
              <a:custGeom>
                <a:rect b="b" l="l" r="r" t="t"/>
                <a:pathLst>
                  <a:path extrusionOk="0" h="6105" w="7073">
                    <a:moveTo>
                      <a:pt x="3536" y="0"/>
                    </a:moveTo>
                    <a:lnTo>
                      <a:pt x="2736" y="1368"/>
                    </a:lnTo>
                    <a:lnTo>
                      <a:pt x="2569" y="1635"/>
                    </a:lnTo>
                    <a:lnTo>
                      <a:pt x="1902" y="2769"/>
                    </a:lnTo>
                    <a:lnTo>
                      <a:pt x="1501" y="3503"/>
                    </a:lnTo>
                    <a:lnTo>
                      <a:pt x="1101" y="4170"/>
                    </a:lnTo>
                    <a:lnTo>
                      <a:pt x="0" y="6105"/>
                    </a:lnTo>
                    <a:lnTo>
                      <a:pt x="7072" y="6105"/>
                    </a:lnTo>
                    <a:lnTo>
                      <a:pt x="5938" y="4170"/>
                    </a:lnTo>
                    <a:lnTo>
                      <a:pt x="5104" y="2769"/>
                    </a:lnTo>
                    <a:lnTo>
                      <a:pt x="4337"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3"/>
              <p:cNvSpPr/>
              <p:nvPr/>
            </p:nvSpPr>
            <p:spPr>
              <a:xfrm>
                <a:off x="3872100" y="3094325"/>
                <a:ext cx="119275" cy="103425"/>
              </a:xfrm>
              <a:custGeom>
                <a:rect b="b" l="l" r="r" t="t"/>
                <a:pathLst>
                  <a:path extrusionOk="0" h="4137" w="4771">
                    <a:moveTo>
                      <a:pt x="1" y="0"/>
                    </a:moveTo>
                    <a:lnTo>
                      <a:pt x="2402" y="4137"/>
                    </a:lnTo>
                    <a:lnTo>
                      <a:pt x="47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3"/>
              <p:cNvSpPr/>
              <p:nvPr/>
            </p:nvSpPr>
            <p:spPr>
              <a:xfrm>
                <a:off x="4055575" y="3094325"/>
                <a:ext cx="177650" cy="152625"/>
              </a:xfrm>
              <a:custGeom>
                <a:rect b="b" l="l" r="r" t="t"/>
                <a:pathLst>
                  <a:path extrusionOk="0" h="6105" w="7106">
                    <a:moveTo>
                      <a:pt x="0" y="0"/>
                    </a:moveTo>
                    <a:lnTo>
                      <a:pt x="3536" y="6105"/>
                    </a:lnTo>
                    <a:lnTo>
                      <a:pt x="7105" y="0"/>
                    </a:lnTo>
                    <a:lnTo>
                      <a:pt x="6605"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3"/>
              <p:cNvSpPr/>
              <p:nvPr/>
            </p:nvSpPr>
            <p:spPr>
              <a:xfrm>
                <a:off x="40572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3"/>
              <p:cNvSpPr/>
              <p:nvPr/>
            </p:nvSpPr>
            <p:spPr>
              <a:xfrm>
                <a:off x="3948825" y="3094325"/>
                <a:ext cx="175975" cy="152625"/>
              </a:xfrm>
              <a:custGeom>
                <a:rect b="b" l="l" r="r" t="t"/>
                <a:pathLst>
                  <a:path extrusionOk="0" h="6105" w="7039">
                    <a:moveTo>
                      <a:pt x="3536" y="0"/>
                    </a:moveTo>
                    <a:lnTo>
                      <a:pt x="2736" y="1368"/>
                    </a:lnTo>
                    <a:lnTo>
                      <a:pt x="2702" y="1368"/>
                    </a:lnTo>
                    <a:lnTo>
                      <a:pt x="2569" y="1635"/>
                    </a:lnTo>
                    <a:lnTo>
                      <a:pt x="1902" y="2769"/>
                    </a:lnTo>
                    <a:lnTo>
                      <a:pt x="1502" y="3503"/>
                    </a:lnTo>
                    <a:lnTo>
                      <a:pt x="1101" y="4170"/>
                    </a:lnTo>
                    <a:lnTo>
                      <a:pt x="0" y="6105"/>
                    </a:lnTo>
                    <a:lnTo>
                      <a:pt x="7039" y="6105"/>
                    </a:lnTo>
                    <a:lnTo>
                      <a:pt x="5938" y="4170"/>
                    </a:lnTo>
                    <a:lnTo>
                      <a:pt x="5905" y="4170"/>
                    </a:lnTo>
                    <a:lnTo>
                      <a:pt x="5104" y="2769"/>
                    </a:lnTo>
                    <a:lnTo>
                      <a:pt x="4337"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3"/>
              <p:cNvSpPr/>
              <p:nvPr/>
            </p:nvSpPr>
            <p:spPr>
              <a:xfrm>
                <a:off x="4083925" y="3094325"/>
                <a:ext cx="120100" cy="103425"/>
              </a:xfrm>
              <a:custGeom>
                <a:rect b="b" l="l" r="r" t="t"/>
                <a:pathLst>
                  <a:path extrusionOk="0" h="4137" w="4804">
                    <a:moveTo>
                      <a:pt x="0" y="0"/>
                    </a:moveTo>
                    <a:lnTo>
                      <a:pt x="2402"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3"/>
              <p:cNvSpPr/>
              <p:nvPr/>
            </p:nvSpPr>
            <p:spPr>
              <a:xfrm>
                <a:off x="4268225" y="3094325"/>
                <a:ext cx="176800" cy="152625"/>
              </a:xfrm>
              <a:custGeom>
                <a:rect b="b" l="l" r="r" t="t"/>
                <a:pathLst>
                  <a:path extrusionOk="0" h="6105" w="7072">
                    <a:moveTo>
                      <a:pt x="0" y="0"/>
                    </a:moveTo>
                    <a:lnTo>
                      <a:pt x="3569" y="6105"/>
                    </a:lnTo>
                    <a:lnTo>
                      <a:pt x="7072" y="0"/>
                    </a:lnTo>
                    <a:lnTo>
                      <a:pt x="6605" y="0"/>
                    </a:lnTo>
                    <a:lnTo>
                      <a:pt x="3569"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3"/>
              <p:cNvSpPr/>
              <p:nvPr/>
            </p:nvSpPr>
            <p:spPr>
              <a:xfrm>
                <a:off x="4269050"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3"/>
              <p:cNvSpPr/>
              <p:nvPr/>
            </p:nvSpPr>
            <p:spPr>
              <a:xfrm>
                <a:off x="4161475" y="3094325"/>
                <a:ext cx="175975" cy="152625"/>
              </a:xfrm>
              <a:custGeom>
                <a:rect b="b" l="l" r="r" t="t"/>
                <a:pathLst>
                  <a:path extrusionOk="0" h="6105" w="7039">
                    <a:moveTo>
                      <a:pt x="3536" y="0"/>
                    </a:moveTo>
                    <a:lnTo>
                      <a:pt x="2702" y="1368"/>
                    </a:lnTo>
                    <a:lnTo>
                      <a:pt x="2569" y="1635"/>
                    </a:lnTo>
                    <a:lnTo>
                      <a:pt x="1902" y="2769"/>
                    </a:lnTo>
                    <a:lnTo>
                      <a:pt x="1502" y="3503"/>
                    </a:lnTo>
                    <a:lnTo>
                      <a:pt x="1101" y="4170"/>
                    </a:lnTo>
                    <a:lnTo>
                      <a:pt x="1" y="6105"/>
                    </a:lnTo>
                    <a:lnTo>
                      <a:pt x="7039" y="6105"/>
                    </a:lnTo>
                    <a:lnTo>
                      <a:pt x="5905" y="4170"/>
                    </a:lnTo>
                    <a:lnTo>
                      <a:pt x="5104" y="2769"/>
                    </a:lnTo>
                    <a:lnTo>
                      <a:pt x="4304"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3"/>
              <p:cNvSpPr/>
              <p:nvPr/>
            </p:nvSpPr>
            <p:spPr>
              <a:xfrm>
                <a:off x="4296575" y="3094325"/>
                <a:ext cx="120100" cy="103425"/>
              </a:xfrm>
              <a:custGeom>
                <a:rect b="b" l="l" r="r" t="t"/>
                <a:pathLst>
                  <a:path extrusionOk="0" h="4137" w="4804">
                    <a:moveTo>
                      <a:pt x="0" y="0"/>
                    </a:moveTo>
                    <a:lnTo>
                      <a:pt x="2435"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3"/>
              <p:cNvSpPr/>
              <p:nvPr/>
            </p:nvSpPr>
            <p:spPr>
              <a:xfrm>
                <a:off x="4480875" y="3094325"/>
                <a:ext cx="176825" cy="152625"/>
              </a:xfrm>
              <a:custGeom>
                <a:rect b="b" l="l" r="r" t="t"/>
                <a:pathLst>
                  <a:path extrusionOk="0" h="6105" w="7073">
                    <a:moveTo>
                      <a:pt x="0" y="0"/>
                    </a:moveTo>
                    <a:lnTo>
                      <a:pt x="3503" y="6105"/>
                    </a:lnTo>
                    <a:lnTo>
                      <a:pt x="7072" y="0"/>
                    </a:lnTo>
                    <a:lnTo>
                      <a:pt x="6605" y="0"/>
                    </a:lnTo>
                    <a:lnTo>
                      <a:pt x="3503"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3"/>
              <p:cNvSpPr/>
              <p:nvPr/>
            </p:nvSpPr>
            <p:spPr>
              <a:xfrm>
                <a:off x="4482550" y="3128525"/>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3"/>
              <p:cNvSpPr/>
              <p:nvPr/>
            </p:nvSpPr>
            <p:spPr>
              <a:xfrm>
                <a:off x="4373300" y="3094325"/>
                <a:ext cx="176800" cy="152625"/>
              </a:xfrm>
              <a:custGeom>
                <a:rect b="b" l="l" r="r" t="t"/>
                <a:pathLst>
                  <a:path extrusionOk="0" h="6105" w="7072">
                    <a:moveTo>
                      <a:pt x="3536" y="0"/>
                    </a:moveTo>
                    <a:lnTo>
                      <a:pt x="2736" y="1368"/>
                    </a:lnTo>
                    <a:lnTo>
                      <a:pt x="2602" y="1635"/>
                    </a:lnTo>
                    <a:lnTo>
                      <a:pt x="1935" y="2769"/>
                    </a:lnTo>
                    <a:lnTo>
                      <a:pt x="1535" y="3503"/>
                    </a:lnTo>
                    <a:lnTo>
                      <a:pt x="1134" y="4170"/>
                    </a:lnTo>
                    <a:lnTo>
                      <a:pt x="0" y="6105"/>
                    </a:lnTo>
                    <a:lnTo>
                      <a:pt x="7072" y="6105"/>
                    </a:lnTo>
                    <a:lnTo>
                      <a:pt x="5938" y="4170"/>
                    </a:lnTo>
                    <a:lnTo>
                      <a:pt x="5137" y="2769"/>
                    </a:lnTo>
                    <a:lnTo>
                      <a:pt x="4370"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3"/>
              <p:cNvSpPr/>
              <p:nvPr/>
            </p:nvSpPr>
            <p:spPr>
              <a:xfrm>
                <a:off x="4509225" y="3094325"/>
                <a:ext cx="120100" cy="103425"/>
              </a:xfrm>
              <a:custGeom>
                <a:rect b="b" l="l" r="r" t="t"/>
                <a:pathLst>
                  <a:path extrusionOk="0" h="4137" w="4804">
                    <a:moveTo>
                      <a:pt x="0" y="0"/>
                    </a:moveTo>
                    <a:lnTo>
                      <a:pt x="2369"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3"/>
              <p:cNvSpPr/>
              <p:nvPr/>
            </p:nvSpPr>
            <p:spPr>
              <a:xfrm>
                <a:off x="4693525" y="3094325"/>
                <a:ext cx="176825" cy="152625"/>
              </a:xfrm>
              <a:custGeom>
                <a:rect b="b" l="l" r="r" t="t"/>
                <a:pathLst>
                  <a:path extrusionOk="0" h="6105" w="7073">
                    <a:moveTo>
                      <a:pt x="0" y="0"/>
                    </a:moveTo>
                    <a:lnTo>
                      <a:pt x="3503" y="6105"/>
                    </a:lnTo>
                    <a:lnTo>
                      <a:pt x="7072" y="0"/>
                    </a:lnTo>
                    <a:lnTo>
                      <a:pt x="6605" y="0"/>
                    </a:lnTo>
                    <a:lnTo>
                      <a:pt x="3503"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3"/>
              <p:cNvSpPr/>
              <p:nvPr/>
            </p:nvSpPr>
            <p:spPr>
              <a:xfrm>
                <a:off x="4693525" y="3128525"/>
                <a:ext cx="1700" cy="25"/>
              </a:xfrm>
              <a:custGeom>
                <a:rect b="b" l="l" r="r" t="t"/>
                <a:pathLst>
                  <a:path extrusionOk="0" h="1" w="68">
                    <a:moveTo>
                      <a:pt x="67" y="0"/>
                    </a:move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3"/>
              <p:cNvSpPr/>
              <p:nvPr/>
            </p:nvSpPr>
            <p:spPr>
              <a:xfrm>
                <a:off x="4586775" y="3094325"/>
                <a:ext cx="176000" cy="152625"/>
              </a:xfrm>
              <a:custGeom>
                <a:rect b="b" l="l" r="r" t="t"/>
                <a:pathLst>
                  <a:path extrusionOk="0" h="6105" w="7040">
                    <a:moveTo>
                      <a:pt x="3503" y="0"/>
                    </a:moveTo>
                    <a:lnTo>
                      <a:pt x="2703" y="1368"/>
                    </a:lnTo>
                    <a:lnTo>
                      <a:pt x="2569" y="1635"/>
                    </a:lnTo>
                    <a:lnTo>
                      <a:pt x="1902" y="2769"/>
                    </a:lnTo>
                    <a:lnTo>
                      <a:pt x="1435" y="3503"/>
                    </a:lnTo>
                    <a:lnTo>
                      <a:pt x="1101" y="4170"/>
                    </a:lnTo>
                    <a:lnTo>
                      <a:pt x="1068" y="4170"/>
                    </a:lnTo>
                    <a:lnTo>
                      <a:pt x="1" y="6105"/>
                    </a:lnTo>
                    <a:lnTo>
                      <a:pt x="7039" y="6105"/>
                    </a:lnTo>
                    <a:lnTo>
                      <a:pt x="5905" y="4170"/>
                    </a:lnTo>
                    <a:lnTo>
                      <a:pt x="5104" y="2769"/>
                    </a:lnTo>
                    <a:lnTo>
                      <a:pt x="4337" y="1368"/>
                    </a:lnTo>
                    <a:lnTo>
                      <a:pt x="4270" y="1368"/>
                    </a:lnTo>
                    <a:lnTo>
                      <a:pt x="35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3"/>
              <p:cNvSpPr/>
              <p:nvPr/>
            </p:nvSpPr>
            <p:spPr>
              <a:xfrm>
                <a:off x="4721875" y="3094325"/>
                <a:ext cx="120100" cy="103425"/>
              </a:xfrm>
              <a:custGeom>
                <a:rect b="b" l="l" r="r" t="t"/>
                <a:pathLst>
                  <a:path extrusionOk="0" h="4137" w="4804">
                    <a:moveTo>
                      <a:pt x="1" y="0"/>
                    </a:moveTo>
                    <a:lnTo>
                      <a:pt x="2369"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3"/>
              <p:cNvSpPr/>
              <p:nvPr/>
            </p:nvSpPr>
            <p:spPr>
              <a:xfrm>
                <a:off x="4905350" y="3094325"/>
                <a:ext cx="177650" cy="152625"/>
              </a:xfrm>
              <a:custGeom>
                <a:rect b="b" l="l" r="r" t="t"/>
                <a:pathLst>
                  <a:path extrusionOk="0" h="6105" w="7106">
                    <a:moveTo>
                      <a:pt x="0" y="0"/>
                    </a:moveTo>
                    <a:lnTo>
                      <a:pt x="3536" y="6105"/>
                    </a:lnTo>
                    <a:lnTo>
                      <a:pt x="7105" y="0"/>
                    </a:lnTo>
                    <a:lnTo>
                      <a:pt x="6638"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3"/>
              <p:cNvSpPr/>
              <p:nvPr/>
            </p:nvSpPr>
            <p:spPr>
              <a:xfrm>
                <a:off x="4906175" y="3128525"/>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3"/>
              <p:cNvSpPr/>
              <p:nvPr/>
            </p:nvSpPr>
            <p:spPr>
              <a:xfrm>
                <a:off x="4797775" y="3094325"/>
                <a:ext cx="177650" cy="152625"/>
              </a:xfrm>
              <a:custGeom>
                <a:rect b="b" l="l" r="r" t="t"/>
                <a:pathLst>
                  <a:path extrusionOk="0" h="6105" w="7106">
                    <a:moveTo>
                      <a:pt x="3569" y="0"/>
                    </a:moveTo>
                    <a:lnTo>
                      <a:pt x="2769" y="1368"/>
                    </a:lnTo>
                    <a:lnTo>
                      <a:pt x="2602" y="1635"/>
                    </a:lnTo>
                    <a:lnTo>
                      <a:pt x="1968" y="2769"/>
                    </a:lnTo>
                    <a:lnTo>
                      <a:pt x="1501" y="3503"/>
                    </a:lnTo>
                    <a:lnTo>
                      <a:pt x="1134" y="4170"/>
                    </a:lnTo>
                    <a:lnTo>
                      <a:pt x="0" y="6105"/>
                    </a:lnTo>
                    <a:lnTo>
                      <a:pt x="7105" y="6105"/>
                    </a:lnTo>
                    <a:lnTo>
                      <a:pt x="5971" y="4170"/>
                    </a:lnTo>
                    <a:lnTo>
                      <a:pt x="5170" y="2769"/>
                    </a:lnTo>
                    <a:lnTo>
                      <a:pt x="4336"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3"/>
              <p:cNvSpPr/>
              <p:nvPr/>
            </p:nvSpPr>
            <p:spPr>
              <a:xfrm>
                <a:off x="4934525" y="3094325"/>
                <a:ext cx="120125" cy="103425"/>
              </a:xfrm>
              <a:custGeom>
                <a:rect b="b" l="l" r="r" t="t"/>
                <a:pathLst>
                  <a:path extrusionOk="0" h="4137" w="4805">
                    <a:moveTo>
                      <a:pt x="1" y="0"/>
                    </a:moveTo>
                    <a:lnTo>
                      <a:pt x="2369"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3"/>
              <p:cNvSpPr/>
              <p:nvPr/>
            </p:nvSpPr>
            <p:spPr>
              <a:xfrm>
                <a:off x="5118000" y="3094325"/>
                <a:ext cx="177650" cy="152625"/>
              </a:xfrm>
              <a:custGeom>
                <a:rect b="b" l="l" r="r" t="t"/>
                <a:pathLst>
                  <a:path extrusionOk="0" h="6105" w="7106">
                    <a:moveTo>
                      <a:pt x="0" y="0"/>
                    </a:moveTo>
                    <a:lnTo>
                      <a:pt x="3536" y="6105"/>
                    </a:lnTo>
                    <a:lnTo>
                      <a:pt x="7105" y="0"/>
                    </a:lnTo>
                    <a:lnTo>
                      <a:pt x="6638"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3"/>
              <p:cNvSpPr/>
              <p:nvPr/>
            </p:nvSpPr>
            <p:spPr>
              <a:xfrm>
                <a:off x="51188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3"/>
              <p:cNvSpPr/>
              <p:nvPr/>
            </p:nvSpPr>
            <p:spPr>
              <a:xfrm>
                <a:off x="5010425" y="3094325"/>
                <a:ext cx="177650" cy="152625"/>
              </a:xfrm>
              <a:custGeom>
                <a:rect b="b" l="l" r="r" t="t"/>
                <a:pathLst>
                  <a:path extrusionOk="0" h="6105" w="7106">
                    <a:moveTo>
                      <a:pt x="3569" y="0"/>
                    </a:moveTo>
                    <a:lnTo>
                      <a:pt x="2769" y="1368"/>
                    </a:lnTo>
                    <a:lnTo>
                      <a:pt x="2602" y="1635"/>
                    </a:lnTo>
                    <a:lnTo>
                      <a:pt x="1968" y="2769"/>
                    </a:lnTo>
                    <a:lnTo>
                      <a:pt x="1935" y="2769"/>
                    </a:lnTo>
                    <a:lnTo>
                      <a:pt x="1501" y="3503"/>
                    </a:lnTo>
                    <a:lnTo>
                      <a:pt x="1134" y="4170"/>
                    </a:lnTo>
                    <a:lnTo>
                      <a:pt x="0" y="6105"/>
                    </a:lnTo>
                    <a:lnTo>
                      <a:pt x="7105" y="6105"/>
                    </a:lnTo>
                    <a:lnTo>
                      <a:pt x="5971" y="4170"/>
                    </a:lnTo>
                    <a:lnTo>
                      <a:pt x="5170" y="2769"/>
                    </a:lnTo>
                    <a:lnTo>
                      <a:pt x="5137" y="2769"/>
                    </a:lnTo>
                    <a:lnTo>
                      <a:pt x="4337"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3"/>
              <p:cNvSpPr/>
              <p:nvPr/>
            </p:nvSpPr>
            <p:spPr>
              <a:xfrm>
                <a:off x="5147175" y="3094325"/>
                <a:ext cx="119275" cy="103425"/>
              </a:xfrm>
              <a:custGeom>
                <a:rect b="b" l="l" r="r" t="t"/>
                <a:pathLst>
                  <a:path extrusionOk="0" h="4137" w="4771">
                    <a:moveTo>
                      <a:pt x="1" y="0"/>
                    </a:moveTo>
                    <a:lnTo>
                      <a:pt x="2369" y="4137"/>
                    </a:lnTo>
                    <a:lnTo>
                      <a:pt x="47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3"/>
              <p:cNvSpPr/>
              <p:nvPr/>
            </p:nvSpPr>
            <p:spPr>
              <a:xfrm>
                <a:off x="5330650" y="3094325"/>
                <a:ext cx="177650" cy="152625"/>
              </a:xfrm>
              <a:custGeom>
                <a:rect b="b" l="l" r="r" t="t"/>
                <a:pathLst>
                  <a:path extrusionOk="0" h="6105" w="7106">
                    <a:moveTo>
                      <a:pt x="0" y="0"/>
                    </a:moveTo>
                    <a:lnTo>
                      <a:pt x="3536" y="6105"/>
                    </a:lnTo>
                    <a:lnTo>
                      <a:pt x="7105" y="0"/>
                    </a:lnTo>
                    <a:lnTo>
                      <a:pt x="6638"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3"/>
              <p:cNvSpPr/>
              <p:nvPr/>
            </p:nvSpPr>
            <p:spPr>
              <a:xfrm>
                <a:off x="533147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3"/>
              <p:cNvSpPr/>
              <p:nvPr/>
            </p:nvSpPr>
            <p:spPr>
              <a:xfrm>
                <a:off x="5223075" y="3094325"/>
                <a:ext cx="177650" cy="152625"/>
              </a:xfrm>
              <a:custGeom>
                <a:rect b="b" l="l" r="r" t="t"/>
                <a:pathLst>
                  <a:path extrusionOk="0" h="6105" w="7106">
                    <a:moveTo>
                      <a:pt x="3569" y="0"/>
                    </a:moveTo>
                    <a:lnTo>
                      <a:pt x="2769" y="1368"/>
                    </a:lnTo>
                    <a:lnTo>
                      <a:pt x="2602" y="1635"/>
                    </a:lnTo>
                    <a:lnTo>
                      <a:pt x="1935" y="2769"/>
                    </a:lnTo>
                    <a:lnTo>
                      <a:pt x="1501" y="3503"/>
                    </a:lnTo>
                    <a:lnTo>
                      <a:pt x="1134" y="4170"/>
                    </a:lnTo>
                    <a:lnTo>
                      <a:pt x="0" y="6105"/>
                    </a:lnTo>
                    <a:lnTo>
                      <a:pt x="7105" y="6105"/>
                    </a:lnTo>
                    <a:lnTo>
                      <a:pt x="5971" y="4170"/>
                    </a:lnTo>
                    <a:lnTo>
                      <a:pt x="5137" y="2769"/>
                    </a:lnTo>
                    <a:lnTo>
                      <a:pt x="4337"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3"/>
              <p:cNvSpPr/>
              <p:nvPr/>
            </p:nvSpPr>
            <p:spPr>
              <a:xfrm>
                <a:off x="5359825" y="3094325"/>
                <a:ext cx="119275" cy="103425"/>
              </a:xfrm>
              <a:custGeom>
                <a:rect b="b" l="l" r="r" t="t"/>
                <a:pathLst>
                  <a:path extrusionOk="0" h="4137" w="4771">
                    <a:moveTo>
                      <a:pt x="1" y="0"/>
                    </a:moveTo>
                    <a:lnTo>
                      <a:pt x="2369" y="4137"/>
                    </a:lnTo>
                    <a:lnTo>
                      <a:pt x="47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3"/>
              <p:cNvSpPr/>
              <p:nvPr/>
            </p:nvSpPr>
            <p:spPr>
              <a:xfrm>
                <a:off x="5543300" y="3094325"/>
                <a:ext cx="177650" cy="152625"/>
              </a:xfrm>
              <a:custGeom>
                <a:rect b="b" l="l" r="r" t="t"/>
                <a:pathLst>
                  <a:path extrusionOk="0" h="6105" w="7106">
                    <a:moveTo>
                      <a:pt x="0" y="0"/>
                    </a:moveTo>
                    <a:lnTo>
                      <a:pt x="3536" y="6105"/>
                    </a:lnTo>
                    <a:lnTo>
                      <a:pt x="7105" y="0"/>
                    </a:lnTo>
                    <a:lnTo>
                      <a:pt x="6605"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3"/>
              <p:cNvSpPr/>
              <p:nvPr/>
            </p:nvSpPr>
            <p:spPr>
              <a:xfrm>
                <a:off x="55441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3"/>
              <p:cNvSpPr/>
              <p:nvPr/>
            </p:nvSpPr>
            <p:spPr>
              <a:xfrm>
                <a:off x="5435725" y="3094325"/>
                <a:ext cx="176800" cy="152625"/>
              </a:xfrm>
              <a:custGeom>
                <a:rect b="b" l="l" r="r" t="t"/>
                <a:pathLst>
                  <a:path extrusionOk="0" h="6105" w="7072">
                    <a:moveTo>
                      <a:pt x="3569" y="0"/>
                    </a:moveTo>
                    <a:lnTo>
                      <a:pt x="2769" y="1368"/>
                    </a:lnTo>
                    <a:lnTo>
                      <a:pt x="2736" y="1368"/>
                    </a:lnTo>
                    <a:lnTo>
                      <a:pt x="2602" y="1635"/>
                    </a:lnTo>
                    <a:lnTo>
                      <a:pt x="1935" y="2769"/>
                    </a:lnTo>
                    <a:lnTo>
                      <a:pt x="1501" y="3503"/>
                    </a:lnTo>
                    <a:lnTo>
                      <a:pt x="1134" y="4170"/>
                    </a:lnTo>
                    <a:lnTo>
                      <a:pt x="0" y="6105"/>
                    </a:lnTo>
                    <a:lnTo>
                      <a:pt x="7072" y="6105"/>
                    </a:lnTo>
                    <a:lnTo>
                      <a:pt x="5971" y="4170"/>
                    </a:lnTo>
                    <a:lnTo>
                      <a:pt x="5938" y="4170"/>
                    </a:lnTo>
                    <a:lnTo>
                      <a:pt x="5137" y="2769"/>
                    </a:lnTo>
                    <a:lnTo>
                      <a:pt x="4337"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3"/>
              <p:cNvSpPr/>
              <p:nvPr/>
            </p:nvSpPr>
            <p:spPr>
              <a:xfrm>
                <a:off x="5571650" y="3094325"/>
                <a:ext cx="120100" cy="103425"/>
              </a:xfrm>
              <a:custGeom>
                <a:rect b="b" l="l" r="r" t="t"/>
                <a:pathLst>
                  <a:path extrusionOk="0" h="4137" w="4804">
                    <a:moveTo>
                      <a:pt x="0" y="0"/>
                    </a:moveTo>
                    <a:lnTo>
                      <a:pt x="2402"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3"/>
              <p:cNvSpPr/>
              <p:nvPr/>
            </p:nvSpPr>
            <p:spPr>
              <a:xfrm>
                <a:off x="5755950" y="3094325"/>
                <a:ext cx="175975" cy="152625"/>
              </a:xfrm>
              <a:custGeom>
                <a:rect b="b" l="l" r="r" t="t"/>
                <a:pathLst>
                  <a:path extrusionOk="0" h="6105" w="7039">
                    <a:moveTo>
                      <a:pt x="0" y="0"/>
                    </a:moveTo>
                    <a:lnTo>
                      <a:pt x="3536" y="6105"/>
                    </a:lnTo>
                    <a:lnTo>
                      <a:pt x="7039" y="0"/>
                    </a:lnTo>
                    <a:lnTo>
                      <a:pt x="6605"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3"/>
              <p:cNvSpPr/>
              <p:nvPr/>
            </p:nvSpPr>
            <p:spPr>
              <a:xfrm>
                <a:off x="575677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3"/>
              <p:cNvSpPr/>
              <p:nvPr/>
            </p:nvSpPr>
            <p:spPr>
              <a:xfrm>
                <a:off x="5648375" y="3094325"/>
                <a:ext cx="176825" cy="152625"/>
              </a:xfrm>
              <a:custGeom>
                <a:rect b="b" l="l" r="r" t="t"/>
                <a:pathLst>
                  <a:path extrusionOk="0" h="6105" w="7073">
                    <a:moveTo>
                      <a:pt x="3570" y="0"/>
                    </a:moveTo>
                    <a:lnTo>
                      <a:pt x="2736" y="1368"/>
                    </a:lnTo>
                    <a:lnTo>
                      <a:pt x="2602" y="1635"/>
                    </a:lnTo>
                    <a:lnTo>
                      <a:pt x="1935" y="2769"/>
                    </a:lnTo>
                    <a:lnTo>
                      <a:pt x="1501" y="3503"/>
                    </a:lnTo>
                    <a:lnTo>
                      <a:pt x="1134" y="4170"/>
                    </a:lnTo>
                    <a:lnTo>
                      <a:pt x="0" y="6105"/>
                    </a:lnTo>
                    <a:lnTo>
                      <a:pt x="7072" y="6105"/>
                    </a:lnTo>
                    <a:lnTo>
                      <a:pt x="5938" y="4170"/>
                    </a:lnTo>
                    <a:lnTo>
                      <a:pt x="5137" y="2769"/>
                    </a:lnTo>
                    <a:lnTo>
                      <a:pt x="4337" y="1368"/>
                    </a:lnTo>
                    <a:lnTo>
                      <a:pt x="35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3"/>
              <p:cNvSpPr/>
              <p:nvPr/>
            </p:nvSpPr>
            <p:spPr>
              <a:xfrm>
                <a:off x="5784300" y="3094325"/>
                <a:ext cx="120100" cy="103425"/>
              </a:xfrm>
              <a:custGeom>
                <a:rect b="b" l="l" r="r" t="t"/>
                <a:pathLst>
                  <a:path extrusionOk="0" h="4137" w="4804">
                    <a:moveTo>
                      <a:pt x="1" y="0"/>
                    </a:moveTo>
                    <a:lnTo>
                      <a:pt x="2402"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3"/>
              <p:cNvSpPr/>
              <p:nvPr/>
            </p:nvSpPr>
            <p:spPr>
              <a:xfrm>
                <a:off x="59694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3"/>
              <p:cNvSpPr/>
              <p:nvPr/>
            </p:nvSpPr>
            <p:spPr>
              <a:xfrm>
                <a:off x="5861025" y="3094325"/>
                <a:ext cx="176825" cy="152625"/>
              </a:xfrm>
              <a:custGeom>
                <a:rect b="b" l="l" r="r" t="t"/>
                <a:pathLst>
                  <a:path extrusionOk="0" h="6105" w="7073">
                    <a:moveTo>
                      <a:pt x="3503" y="0"/>
                    </a:moveTo>
                    <a:lnTo>
                      <a:pt x="2736" y="1368"/>
                    </a:lnTo>
                    <a:lnTo>
                      <a:pt x="2602" y="1635"/>
                    </a:lnTo>
                    <a:lnTo>
                      <a:pt x="1935" y="2769"/>
                    </a:lnTo>
                    <a:lnTo>
                      <a:pt x="1468" y="3503"/>
                    </a:lnTo>
                    <a:lnTo>
                      <a:pt x="1135" y="4170"/>
                    </a:lnTo>
                    <a:lnTo>
                      <a:pt x="0" y="6105"/>
                    </a:lnTo>
                    <a:lnTo>
                      <a:pt x="7072" y="6105"/>
                    </a:lnTo>
                    <a:lnTo>
                      <a:pt x="5938" y="4170"/>
                    </a:lnTo>
                    <a:lnTo>
                      <a:pt x="5137" y="2769"/>
                    </a:lnTo>
                    <a:lnTo>
                      <a:pt x="4337" y="1368"/>
                    </a:lnTo>
                    <a:lnTo>
                      <a:pt x="35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3"/>
              <p:cNvSpPr/>
              <p:nvPr/>
            </p:nvSpPr>
            <p:spPr>
              <a:xfrm>
                <a:off x="3798725" y="3007600"/>
                <a:ext cx="56725" cy="51725"/>
              </a:xfrm>
              <a:custGeom>
                <a:rect b="b" l="l" r="r" t="t"/>
                <a:pathLst>
                  <a:path extrusionOk="0" h="2069" w="2269">
                    <a:moveTo>
                      <a:pt x="1101" y="0"/>
                    </a:moveTo>
                    <a:lnTo>
                      <a:pt x="0" y="2068"/>
                    </a:lnTo>
                    <a:lnTo>
                      <a:pt x="2268" y="2068"/>
                    </a:lnTo>
                    <a:lnTo>
                      <a:pt x="11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3"/>
              <p:cNvSpPr/>
              <p:nvPr/>
            </p:nvSpPr>
            <p:spPr>
              <a:xfrm>
                <a:off x="38904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3"/>
              <p:cNvSpPr/>
              <p:nvPr/>
            </p:nvSpPr>
            <p:spPr>
              <a:xfrm>
                <a:off x="398302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3"/>
              <p:cNvSpPr/>
              <p:nvPr/>
            </p:nvSpPr>
            <p:spPr>
              <a:xfrm>
                <a:off x="4075575" y="3007600"/>
                <a:ext cx="57575" cy="51725"/>
              </a:xfrm>
              <a:custGeom>
                <a:rect b="b" l="l" r="r" t="t"/>
                <a:pathLst>
                  <a:path extrusionOk="0" h="2069" w="2303">
                    <a:moveTo>
                      <a:pt x="1168" y="0"/>
                    </a:moveTo>
                    <a:lnTo>
                      <a:pt x="1" y="2068"/>
                    </a:lnTo>
                    <a:lnTo>
                      <a:pt x="2302"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3"/>
              <p:cNvSpPr/>
              <p:nvPr/>
            </p:nvSpPr>
            <p:spPr>
              <a:xfrm>
                <a:off x="4168150" y="3007600"/>
                <a:ext cx="57575" cy="51725"/>
              </a:xfrm>
              <a:custGeom>
                <a:rect b="b" l="l" r="r" t="t"/>
                <a:pathLst>
                  <a:path extrusionOk="0" h="2069" w="2303">
                    <a:moveTo>
                      <a:pt x="1135" y="0"/>
                    </a:moveTo>
                    <a:lnTo>
                      <a:pt x="0" y="2068"/>
                    </a:lnTo>
                    <a:lnTo>
                      <a:pt x="2302" y="2068"/>
                    </a:lnTo>
                    <a:lnTo>
                      <a:pt x="11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3"/>
              <p:cNvSpPr/>
              <p:nvPr/>
            </p:nvSpPr>
            <p:spPr>
              <a:xfrm>
                <a:off x="4259875"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3"/>
              <p:cNvSpPr/>
              <p:nvPr/>
            </p:nvSpPr>
            <p:spPr>
              <a:xfrm>
                <a:off x="4352450" y="3007600"/>
                <a:ext cx="59225" cy="51725"/>
              </a:xfrm>
              <a:custGeom>
                <a:rect b="b" l="l" r="r" t="t"/>
                <a:pathLst>
                  <a:path extrusionOk="0" h="2069" w="2369">
                    <a:moveTo>
                      <a:pt x="1201" y="0"/>
                    </a:moveTo>
                    <a:lnTo>
                      <a:pt x="0" y="2068"/>
                    </a:lnTo>
                    <a:lnTo>
                      <a:pt x="2369" y="2068"/>
                    </a:lnTo>
                    <a:lnTo>
                      <a:pt x="12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3"/>
              <p:cNvSpPr/>
              <p:nvPr/>
            </p:nvSpPr>
            <p:spPr>
              <a:xfrm>
                <a:off x="44458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3"/>
              <p:cNvSpPr/>
              <p:nvPr/>
            </p:nvSpPr>
            <p:spPr>
              <a:xfrm>
                <a:off x="4538400" y="3007600"/>
                <a:ext cx="57575" cy="51725"/>
              </a:xfrm>
              <a:custGeom>
                <a:rect b="b" l="l" r="r" t="t"/>
                <a:pathLst>
                  <a:path extrusionOk="0" h="2069" w="2303">
                    <a:moveTo>
                      <a:pt x="1135" y="0"/>
                    </a:moveTo>
                    <a:lnTo>
                      <a:pt x="1" y="2068"/>
                    </a:lnTo>
                    <a:lnTo>
                      <a:pt x="2303" y="2068"/>
                    </a:lnTo>
                    <a:lnTo>
                      <a:pt x="11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3"/>
              <p:cNvSpPr/>
              <p:nvPr/>
            </p:nvSpPr>
            <p:spPr>
              <a:xfrm>
                <a:off x="46301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3"/>
              <p:cNvSpPr/>
              <p:nvPr/>
            </p:nvSpPr>
            <p:spPr>
              <a:xfrm>
                <a:off x="47227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3"/>
              <p:cNvSpPr/>
              <p:nvPr/>
            </p:nvSpPr>
            <p:spPr>
              <a:xfrm>
                <a:off x="48161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3"/>
              <p:cNvSpPr/>
              <p:nvPr/>
            </p:nvSpPr>
            <p:spPr>
              <a:xfrm>
                <a:off x="4908675" y="3007600"/>
                <a:ext cx="57575" cy="51725"/>
              </a:xfrm>
              <a:custGeom>
                <a:rect b="b" l="l" r="r" t="t"/>
                <a:pathLst>
                  <a:path extrusionOk="0" h="2069" w="2303">
                    <a:moveTo>
                      <a:pt x="1168" y="0"/>
                    </a:moveTo>
                    <a:lnTo>
                      <a:pt x="1" y="2068"/>
                    </a:lnTo>
                    <a:lnTo>
                      <a:pt x="2302"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3"/>
              <p:cNvSpPr/>
              <p:nvPr/>
            </p:nvSpPr>
            <p:spPr>
              <a:xfrm>
                <a:off x="5001250" y="3007600"/>
                <a:ext cx="57550" cy="51725"/>
              </a:xfrm>
              <a:custGeom>
                <a:rect b="b" l="l" r="r" t="t"/>
                <a:pathLst>
                  <a:path extrusionOk="0" h="2069" w="2302">
                    <a:moveTo>
                      <a:pt x="1134" y="0"/>
                    </a:moveTo>
                    <a:lnTo>
                      <a:pt x="0" y="2068"/>
                    </a:lnTo>
                    <a:lnTo>
                      <a:pt x="2302" y="2068"/>
                    </a:lnTo>
                    <a:lnTo>
                      <a:pt x="11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3"/>
              <p:cNvSpPr/>
              <p:nvPr/>
            </p:nvSpPr>
            <p:spPr>
              <a:xfrm>
                <a:off x="5096300" y="3007600"/>
                <a:ext cx="57575" cy="51725"/>
              </a:xfrm>
              <a:custGeom>
                <a:rect b="b" l="l" r="r" t="t"/>
                <a:pathLst>
                  <a:path extrusionOk="0" h="2069" w="2303">
                    <a:moveTo>
                      <a:pt x="1168" y="0"/>
                    </a:moveTo>
                    <a:lnTo>
                      <a:pt x="1" y="2068"/>
                    </a:lnTo>
                    <a:lnTo>
                      <a:pt x="2303"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3"/>
              <p:cNvSpPr/>
              <p:nvPr/>
            </p:nvSpPr>
            <p:spPr>
              <a:xfrm>
                <a:off x="5188875" y="3007600"/>
                <a:ext cx="57575" cy="51725"/>
              </a:xfrm>
              <a:custGeom>
                <a:rect b="b" l="l" r="r" t="t"/>
                <a:pathLst>
                  <a:path extrusionOk="0" h="2069" w="2303">
                    <a:moveTo>
                      <a:pt x="1135" y="0"/>
                    </a:moveTo>
                    <a:lnTo>
                      <a:pt x="1" y="2068"/>
                    </a:lnTo>
                    <a:lnTo>
                      <a:pt x="2302" y="2068"/>
                    </a:lnTo>
                    <a:lnTo>
                      <a:pt x="11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3"/>
              <p:cNvSpPr/>
              <p:nvPr/>
            </p:nvSpPr>
            <p:spPr>
              <a:xfrm>
                <a:off x="52806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3"/>
              <p:cNvSpPr/>
              <p:nvPr/>
            </p:nvSpPr>
            <p:spPr>
              <a:xfrm>
                <a:off x="537317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3"/>
              <p:cNvSpPr/>
              <p:nvPr/>
            </p:nvSpPr>
            <p:spPr>
              <a:xfrm>
                <a:off x="546657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3"/>
              <p:cNvSpPr/>
              <p:nvPr/>
            </p:nvSpPr>
            <p:spPr>
              <a:xfrm>
                <a:off x="5559150" y="3007600"/>
                <a:ext cx="57550" cy="51725"/>
              </a:xfrm>
              <a:custGeom>
                <a:rect b="b" l="l" r="r" t="t"/>
                <a:pathLst>
                  <a:path extrusionOk="0" h="2069" w="2302">
                    <a:moveTo>
                      <a:pt x="1134" y="0"/>
                    </a:moveTo>
                    <a:lnTo>
                      <a:pt x="0" y="2068"/>
                    </a:lnTo>
                    <a:lnTo>
                      <a:pt x="2302" y="2068"/>
                    </a:lnTo>
                    <a:lnTo>
                      <a:pt x="11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3"/>
              <p:cNvSpPr/>
              <p:nvPr/>
            </p:nvSpPr>
            <p:spPr>
              <a:xfrm>
                <a:off x="565087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3"/>
              <p:cNvSpPr/>
              <p:nvPr/>
            </p:nvSpPr>
            <p:spPr>
              <a:xfrm>
                <a:off x="57434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3"/>
              <p:cNvSpPr/>
              <p:nvPr/>
            </p:nvSpPr>
            <p:spPr>
              <a:xfrm>
                <a:off x="58360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3"/>
              <p:cNvSpPr/>
              <p:nvPr/>
            </p:nvSpPr>
            <p:spPr>
              <a:xfrm>
                <a:off x="5929400" y="3007600"/>
                <a:ext cx="56725" cy="51725"/>
              </a:xfrm>
              <a:custGeom>
                <a:rect b="b" l="l" r="r" t="t"/>
                <a:pathLst>
                  <a:path extrusionOk="0" h="2069" w="2269">
                    <a:moveTo>
                      <a:pt x="1168" y="0"/>
                    </a:moveTo>
                    <a:lnTo>
                      <a:pt x="1" y="2068"/>
                    </a:lnTo>
                    <a:lnTo>
                      <a:pt x="2269"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3"/>
              <p:cNvSpPr/>
              <p:nvPr/>
            </p:nvSpPr>
            <p:spPr>
              <a:xfrm>
                <a:off x="3862925" y="3010925"/>
                <a:ext cx="20875" cy="20875"/>
              </a:xfrm>
              <a:custGeom>
                <a:rect b="b" l="l" r="r" t="t"/>
                <a:pathLst>
                  <a:path extrusionOk="0" h="835" w="835">
                    <a:moveTo>
                      <a:pt x="401" y="1"/>
                    </a:moveTo>
                    <a:cubicBezTo>
                      <a:pt x="167" y="1"/>
                      <a:pt x="1" y="201"/>
                      <a:pt x="1" y="434"/>
                    </a:cubicBezTo>
                    <a:cubicBezTo>
                      <a:pt x="1" y="668"/>
                      <a:pt x="167"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3"/>
              <p:cNvSpPr/>
              <p:nvPr/>
            </p:nvSpPr>
            <p:spPr>
              <a:xfrm>
                <a:off x="3954650" y="3010925"/>
                <a:ext cx="20875" cy="20875"/>
              </a:xfrm>
              <a:custGeom>
                <a:rect b="b" l="l" r="r" t="t"/>
                <a:pathLst>
                  <a:path extrusionOk="0" h="835" w="835">
                    <a:moveTo>
                      <a:pt x="435" y="1"/>
                    </a:moveTo>
                    <a:cubicBezTo>
                      <a:pt x="168" y="1"/>
                      <a:pt x="1" y="201"/>
                      <a:pt x="1" y="434"/>
                    </a:cubicBezTo>
                    <a:cubicBezTo>
                      <a:pt x="1" y="668"/>
                      <a:pt x="201" y="835"/>
                      <a:pt x="435" y="835"/>
                    </a:cubicBezTo>
                    <a:cubicBezTo>
                      <a:pt x="668" y="835"/>
                      <a:pt x="835" y="635"/>
                      <a:pt x="835" y="434"/>
                    </a:cubicBezTo>
                    <a:cubicBezTo>
                      <a:pt x="835" y="201"/>
                      <a:pt x="668" y="34"/>
                      <a:pt x="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3"/>
              <p:cNvSpPr/>
              <p:nvPr/>
            </p:nvSpPr>
            <p:spPr>
              <a:xfrm>
                <a:off x="4046400" y="3010925"/>
                <a:ext cx="20875" cy="20875"/>
              </a:xfrm>
              <a:custGeom>
                <a:rect b="b" l="l" r="r" t="t"/>
                <a:pathLst>
                  <a:path extrusionOk="0" h="835" w="835">
                    <a:moveTo>
                      <a:pt x="434" y="1"/>
                    </a:moveTo>
                    <a:cubicBezTo>
                      <a:pt x="167" y="1"/>
                      <a:pt x="0" y="201"/>
                      <a:pt x="0" y="434"/>
                    </a:cubicBezTo>
                    <a:cubicBezTo>
                      <a:pt x="0" y="668"/>
                      <a:pt x="200" y="835"/>
                      <a:pt x="434" y="835"/>
                    </a:cubicBezTo>
                    <a:cubicBezTo>
                      <a:pt x="667" y="835"/>
                      <a:pt x="834" y="635"/>
                      <a:pt x="834" y="434"/>
                    </a:cubicBezTo>
                    <a:cubicBezTo>
                      <a:pt x="834" y="201"/>
                      <a:pt x="667"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3"/>
              <p:cNvSpPr/>
              <p:nvPr/>
            </p:nvSpPr>
            <p:spPr>
              <a:xfrm>
                <a:off x="41414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3"/>
              <p:cNvSpPr/>
              <p:nvPr/>
            </p:nvSpPr>
            <p:spPr>
              <a:xfrm>
                <a:off x="4234025" y="3010925"/>
                <a:ext cx="20875" cy="20875"/>
              </a:xfrm>
              <a:custGeom>
                <a:rect b="b" l="l" r="r" t="t"/>
                <a:pathLst>
                  <a:path extrusionOk="0" h="835" w="835">
                    <a:moveTo>
                      <a:pt x="434" y="1"/>
                    </a:moveTo>
                    <a:cubicBezTo>
                      <a:pt x="167" y="1"/>
                      <a:pt x="1" y="201"/>
                      <a:pt x="1" y="434"/>
                    </a:cubicBezTo>
                    <a:cubicBezTo>
                      <a:pt x="1" y="668"/>
                      <a:pt x="201" y="835"/>
                      <a:pt x="434" y="835"/>
                    </a:cubicBezTo>
                    <a:cubicBezTo>
                      <a:pt x="668" y="835"/>
                      <a:pt x="835" y="635"/>
                      <a:pt x="835" y="434"/>
                    </a:cubicBezTo>
                    <a:cubicBezTo>
                      <a:pt x="835" y="201"/>
                      <a:pt x="6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3"/>
              <p:cNvSpPr/>
              <p:nvPr/>
            </p:nvSpPr>
            <p:spPr>
              <a:xfrm>
                <a:off x="4326600" y="3010925"/>
                <a:ext cx="20875" cy="20875"/>
              </a:xfrm>
              <a:custGeom>
                <a:rect b="b" l="l" r="r" t="t"/>
                <a:pathLst>
                  <a:path extrusionOk="0" h="835" w="835">
                    <a:moveTo>
                      <a:pt x="434" y="1"/>
                    </a:moveTo>
                    <a:cubicBezTo>
                      <a:pt x="167" y="1"/>
                      <a:pt x="0" y="201"/>
                      <a:pt x="0" y="434"/>
                    </a:cubicBezTo>
                    <a:cubicBezTo>
                      <a:pt x="0" y="668"/>
                      <a:pt x="167" y="835"/>
                      <a:pt x="434" y="835"/>
                    </a:cubicBezTo>
                    <a:cubicBezTo>
                      <a:pt x="667" y="835"/>
                      <a:pt x="834" y="635"/>
                      <a:pt x="834" y="434"/>
                    </a:cubicBezTo>
                    <a:cubicBezTo>
                      <a:pt x="834" y="201"/>
                      <a:pt x="667"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3"/>
              <p:cNvSpPr/>
              <p:nvPr/>
            </p:nvSpPr>
            <p:spPr>
              <a:xfrm>
                <a:off x="4420000" y="3010925"/>
                <a:ext cx="20875" cy="20875"/>
              </a:xfrm>
              <a:custGeom>
                <a:rect b="b" l="l" r="r" t="t"/>
                <a:pathLst>
                  <a:path extrusionOk="0" h="835" w="835">
                    <a:moveTo>
                      <a:pt x="401" y="1"/>
                    </a:moveTo>
                    <a:cubicBezTo>
                      <a:pt x="167" y="1"/>
                      <a:pt x="0" y="201"/>
                      <a:pt x="0" y="434"/>
                    </a:cubicBezTo>
                    <a:cubicBezTo>
                      <a:pt x="0" y="668"/>
                      <a:pt x="200" y="835"/>
                      <a:pt x="401" y="835"/>
                    </a:cubicBezTo>
                    <a:cubicBezTo>
                      <a:pt x="667" y="835"/>
                      <a:pt x="834" y="635"/>
                      <a:pt x="834" y="434"/>
                    </a:cubicBezTo>
                    <a:cubicBezTo>
                      <a:pt x="834" y="201"/>
                      <a:pt x="601"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3"/>
              <p:cNvSpPr/>
              <p:nvPr/>
            </p:nvSpPr>
            <p:spPr>
              <a:xfrm>
                <a:off x="45125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3"/>
              <p:cNvSpPr/>
              <p:nvPr/>
            </p:nvSpPr>
            <p:spPr>
              <a:xfrm>
                <a:off x="4605125" y="3010925"/>
                <a:ext cx="20875" cy="20875"/>
              </a:xfrm>
              <a:custGeom>
                <a:rect b="b" l="l" r="r" t="t"/>
                <a:pathLst>
                  <a:path extrusionOk="0" h="835" w="835">
                    <a:moveTo>
                      <a:pt x="434" y="1"/>
                    </a:moveTo>
                    <a:cubicBezTo>
                      <a:pt x="167" y="1"/>
                      <a:pt x="1" y="201"/>
                      <a:pt x="1" y="434"/>
                    </a:cubicBezTo>
                    <a:cubicBezTo>
                      <a:pt x="1" y="668"/>
                      <a:pt x="201" y="835"/>
                      <a:pt x="434" y="835"/>
                    </a:cubicBezTo>
                    <a:cubicBezTo>
                      <a:pt x="668" y="835"/>
                      <a:pt x="834" y="635"/>
                      <a:pt x="834" y="434"/>
                    </a:cubicBezTo>
                    <a:cubicBezTo>
                      <a:pt x="834" y="201"/>
                      <a:pt x="6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3"/>
              <p:cNvSpPr/>
              <p:nvPr/>
            </p:nvSpPr>
            <p:spPr>
              <a:xfrm>
                <a:off x="4697700" y="3010925"/>
                <a:ext cx="20875" cy="20875"/>
              </a:xfrm>
              <a:custGeom>
                <a:rect b="b" l="l" r="r" t="t"/>
                <a:pathLst>
                  <a:path extrusionOk="0" h="835" w="835">
                    <a:moveTo>
                      <a:pt x="434" y="1"/>
                    </a:moveTo>
                    <a:cubicBezTo>
                      <a:pt x="167" y="1"/>
                      <a:pt x="0" y="201"/>
                      <a:pt x="0" y="434"/>
                    </a:cubicBezTo>
                    <a:cubicBezTo>
                      <a:pt x="0" y="668"/>
                      <a:pt x="234" y="835"/>
                      <a:pt x="434" y="835"/>
                    </a:cubicBezTo>
                    <a:cubicBezTo>
                      <a:pt x="667" y="835"/>
                      <a:pt x="834" y="635"/>
                      <a:pt x="834" y="434"/>
                    </a:cubicBezTo>
                    <a:cubicBezTo>
                      <a:pt x="834" y="201"/>
                      <a:pt x="667"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3"/>
              <p:cNvSpPr/>
              <p:nvPr/>
            </p:nvSpPr>
            <p:spPr>
              <a:xfrm>
                <a:off x="4791100" y="3010925"/>
                <a:ext cx="20875" cy="20875"/>
              </a:xfrm>
              <a:custGeom>
                <a:rect b="b" l="l" r="r" t="t"/>
                <a:pathLst>
                  <a:path extrusionOk="0" h="835" w="835">
                    <a:moveTo>
                      <a:pt x="400" y="1"/>
                    </a:moveTo>
                    <a:cubicBezTo>
                      <a:pt x="134" y="1"/>
                      <a:pt x="0" y="201"/>
                      <a:pt x="0" y="434"/>
                    </a:cubicBezTo>
                    <a:cubicBezTo>
                      <a:pt x="0" y="668"/>
                      <a:pt x="200" y="835"/>
                      <a:pt x="400" y="835"/>
                    </a:cubicBezTo>
                    <a:cubicBezTo>
                      <a:pt x="667" y="835"/>
                      <a:pt x="834" y="635"/>
                      <a:pt x="834" y="434"/>
                    </a:cubicBezTo>
                    <a:cubicBezTo>
                      <a:pt x="834" y="201"/>
                      <a:pt x="667" y="34"/>
                      <a:pt x="4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3"/>
              <p:cNvSpPr/>
              <p:nvPr/>
            </p:nvSpPr>
            <p:spPr>
              <a:xfrm>
                <a:off x="4883650" y="3010925"/>
                <a:ext cx="20875" cy="20875"/>
              </a:xfrm>
              <a:custGeom>
                <a:rect b="b" l="l" r="r" t="t"/>
                <a:pathLst>
                  <a:path extrusionOk="0" h="835" w="835">
                    <a:moveTo>
                      <a:pt x="401" y="1"/>
                    </a:moveTo>
                    <a:cubicBezTo>
                      <a:pt x="168" y="1"/>
                      <a:pt x="1" y="201"/>
                      <a:pt x="1" y="434"/>
                    </a:cubicBezTo>
                    <a:cubicBezTo>
                      <a:pt x="1" y="668"/>
                      <a:pt x="201" y="835"/>
                      <a:pt x="401" y="835"/>
                    </a:cubicBezTo>
                    <a:cubicBezTo>
                      <a:pt x="668" y="835"/>
                      <a:pt x="835" y="635"/>
                      <a:pt x="835" y="434"/>
                    </a:cubicBezTo>
                    <a:cubicBezTo>
                      <a:pt x="835" y="201"/>
                      <a:pt x="668"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3"/>
              <p:cNvSpPr/>
              <p:nvPr/>
            </p:nvSpPr>
            <p:spPr>
              <a:xfrm>
                <a:off x="4976225" y="3010925"/>
                <a:ext cx="20875" cy="20875"/>
              </a:xfrm>
              <a:custGeom>
                <a:rect b="b" l="l" r="r" t="t"/>
                <a:pathLst>
                  <a:path extrusionOk="0" h="835" w="835">
                    <a:moveTo>
                      <a:pt x="434" y="1"/>
                    </a:moveTo>
                    <a:cubicBezTo>
                      <a:pt x="167" y="1"/>
                      <a:pt x="0" y="201"/>
                      <a:pt x="0" y="434"/>
                    </a:cubicBezTo>
                    <a:cubicBezTo>
                      <a:pt x="0" y="668"/>
                      <a:pt x="201" y="835"/>
                      <a:pt x="434" y="835"/>
                    </a:cubicBezTo>
                    <a:cubicBezTo>
                      <a:pt x="668" y="835"/>
                      <a:pt x="834" y="635"/>
                      <a:pt x="834" y="434"/>
                    </a:cubicBezTo>
                    <a:cubicBezTo>
                      <a:pt x="834" y="201"/>
                      <a:pt x="668"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3"/>
              <p:cNvSpPr/>
              <p:nvPr/>
            </p:nvSpPr>
            <p:spPr>
              <a:xfrm>
                <a:off x="5068800" y="3010925"/>
                <a:ext cx="20875" cy="20875"/>
              </a:xfrm>
              <a:custGeom>
                <a:rect b="b" l="l" r="r" t="t"/>
                <a:pathLst>
                  <a:path extrusionOk="0" h="835" w="835">
                    <a:moveTo>
                      <a:pt x="434" y="1"/>
                    </a:moveTo>
                    <a:cubicBezTo>
                      <a:pt x="167" y="1"/>
                      <a:pt x="0" y="201"/>
                      <a:pt x="0" y="434"/>
                    </a:cubicBezTo>
                    <a:cubicBezTo>
                      <a:pt x="0" y="668"/>
                      <a:pt x="234" y="835"/>
                      <a:pt x="434" y="835"/>
                    </a:cubicBezTo>
                    <a:cubicBezTo>
                      <a:pt x="667" y="835"/>
                      <a:pt x="834" y="635"/>
                      <a:pt x="834" y="434"/>
                    </a:cubicBezTo>
                    <a:cubicBezTo>
                      <a:pt x="834" y="201"/>
                      <a:pt x="667"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3"/>
              <p:cNvSpPr/>
              <p:nvPr/>
            </p:nvSpPr>
            <p:spPr>
              <a:xfrm>
                <a:off x="5162200" y="3010925"/>
                <a:ext cx="20875" cy="20875"/>
              </a:xfrm>
              <a:custGeom>
                <a:rect b="b" l="l" r="r" t="t"/>
                <a:pathLst>
                  <a:path extrusionOk="0" h="835" w="835">
                    <a:moveTo>
                      <a:pt x="400" y="1"/>
                    </a:moveTo>
                    <a:cubicBezTo>
                      <a:pt x="167" y="1"/>
                      <a:pt x="0" y="201"/>
                      <a:pt x="0" y="434"/>
                    </a:cubicBezTo>
                    <a:cubicBezTo>
                      <a:pt x="0" y="668"/>
                      <a:pt x="200" y="835"/>
                      <a:pt x="400" y="835"/>
                    </a:cubicBezTo>
                    <a:cubicBezTo>
                      <a:pt x="667" y="835"/>
                      <a:pt x="834" y="635"/>
                      <a:pt x="834" y="434"/>
                    </a:cubicBezTo>
                    <a:cubicBezTo>
                      <a:pt x="834" y="201"/>
                      <a:pt x="667" y="34"/>
                      <a:pt x="4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3"/>
              <p:cNvSpPr/>
              <p:nvPr/>
            </p:nvSpPr>
            <p:spPr>
              <a:xfrm>
                <a:off x="52547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3"/>
              <p:cNvSpPr/>
              <p:nvPr/>
            </p:nvSpPr>
            <p:spPr>
              <a:xfrm>
                <a:off x="5347325" y="3010925"/>
                <a:ext cx="20875" cy="20875"/>
              </a:xfrm>
              <a:custGeom>
                <a:rect b="b" l="l" r="r" t="t"/>
                <a:pathLst>
                  <a:path extrusionOk="0" h="835" w="835">
                    <a:moveTo>
                      <a:pt x="434" y="1"/>
                    </a:moveTo>
                    <a:cubicBezTo>
                      <a:pt x="167" y="1"/>
                      <a:pt x="0" y="201"/>
                      <a:pt x="0" y="434"/>
                    </a:cubicBezTo>
                    <a:cubicBezTo>
                      <a:pt x="0" y="668"/>
                      <a:pt x="201" y="835"/>
                      <a:pt x="434" y="835"/>
                    </a:cubicBezTo>
                    <a:cubicBezTo>
                      <a:pt x="668" y="835"/>
                      <a:pt x="834" y="635"/>
                      <a:pt x="834" y="434"/>
                    </a:cubicBezTo>
                    <a:cubicBezTo>
                      <a:pt x="834" y="201"/>
                      <a:pt x="668"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3"/>
              <p:cNvSpPr/>
              <p:nvPr/>
            </p:nvSpPr>
            <p:spPr>
              <a:xfrm>
                <a:off x="54415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3"/>
              <p:cNvSpPr/>
              <p:nvPr/>
            </p:nvSpPr>
            <p:spPr>
              <a:xfrm>
                <a:off x="5534125" y="3010925"/>
                <a:ext cx="20875" cy="20875"/>
              </a:xfrm>
              <a:custGeom>
                <a:rect b="b" l="l" r="r" t="t"/>
                <a:pathLst>
                  <a:path extrusionOk="0" h="835" w="835">
                    <a:moveTo>
                      <a:pt x="401" y="1"/>
                    </a:moveTo>
                    <a:cubicBezTo>
                      <a:pt x="167" y="1"/>
                      <a:pt x="0" y="201"/>
                      <a:pt x="0" y="434"/>
                    </a:cubicBezTo>
                    <a:cubicBezTo>
                      <a:pt x="0" y="668"/>
                      <a:pt x="201" y="835"/>
                      <a:pt x="401" y="835"/>
                    </a:cubicBezTo>
                    <a:cubicBezTo>
                      <a:pt x="668" y="835"/>
                      <a:pt x="834" y="635"/>
                      <a:pt x="834" y="434"/>
                    </a:cubicBezTo>
                    <a:cubicBezTo>
                      <a:pt x="834" y="201"/>
                      <a:pt x="634"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3"/>
              <p:cNvSpPr/>
              <p:nvPr/>
            </p:nvSpPr>
            <p:spPr>
              <a:xfrm>
                <a:off x="5626700" y="3010925"/>
                <a:ext cx="20850" cy="20875"/>
              </a:xfrm>
              <a:custGeom>
                <a:rect b="b" l="l" r="r" t="t"/>
                <a:pathLst>
                  <a:path extrusionOk="0" h="835" w="834">
                    <a:moveTo>
                      <a:pt x="434" y="1"/>
                    </a:moveTo>
                    <a:cubicBezTo>
                      <a:pt x="167" y="1"/>
                      <a:pt x="0" y="201"/>
                      <a:pt x="0" y="434"/>
                    </a:cubicBezTo>
                    <a:cubicBezTo>
                      <a:pt x="0" y="668"/>
                      <a:pt x="167" y="835"/>
                      <a:pt x="434" y="835"/>
                    </a:cubicBezTo>
                    <a:cubicBezTo>
                      <a:pt x="667" y="835"/>
                      <a:pt x="834" y="635"/>
                      <a:pt x="834" y="434"/>
                    </a:cubicBezTo>
                    <a:cubicBezTo>
                      <a:pt x="834" y="201"/>
                      <a:pt x="667"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3"/>
              <p:cNvSpPr/>
              <p:nvPr/>
            </p:nvSpPr>
            <p:spPr>
              <a:xfrm>
                <a:off x="5719250" y="3010925"/>
                <a:ext cx="20875" cy="20875"/>
              </a:xfrm>
              <a:custGeom>
                <a:rect b="b" l="l" r="r" t="t"/>
                <a:pathLst>
                  <a:path extrusionOk="0" h="835" w="835">
                    <a:moveTo>
                      <a:pt x="434" y="1"/>
                    </a:moveTo>
                    <a:cubicBezTo>
                      <a:pt x="167" y="1"/>
                      <a:pt x="1" y="201"/>
                      <a:pt x="1" y="434"/>
                    </a:cubicBezTo>
                    <a:cubicBezTo>
                      <a:pt x="1" y="668"/>
                      <a:pt x="234" y="835"/>
                      <a:pt x="434" y="835"/>
                    </a:cubicBezTo>
                    <a:cubicBezTo>
                      <a:pt x="668" y="835"/>
                      <a:pt x="835" y="635"/>
                      <a:pt x="835" y="434"/>
                    </a:cubicBezTo>
                    <a:cubicBezTo>
                      <a:pt x="835" y="201"/>
                      <a:pt x="6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3"/>
              <p:cNvSpPr/>
              <p:nvPr/>
            </p:nvSpPr>
            <p:spPr>
              <a:xfrm>
                <a:off x="5812650" y="3010925"/>
                <a:ext cx="20875" cy="20875"/>
              </a:xfrm>
              <a:custGeom>
                <a:rect b="b" l="l" r="r" t="t"/>
                <a:pathLst>
                  <a:path extrusionOk="0" h="835" w="835">
                    <a:moveTo>
                      <a:pt x="401" y="1"/>
                    </a:moveTo>
                    <a:cubicBezTo>
                      <a:pt x="134" y="1"/>
                      <a:pt x="1" y="201"/>
                      <a:pt x="1" y="434"/>
                    </a:cubicBezTo>
                    <a:cubicBezTo>
                      <a:pt x="1" y="668"/>
                      <a:pt x="201" y="835"/>
                      <a:pt x="401" y="835"/>
                    </a:cubicBezTo>
                    <a:cubicBezTo>
                      <a:pt x="668" y="835"/>
                      <a:pt x="835" y="635"/>
                      <a:pt x="835" y="434"/>
                    </a:cubicBezTo>
                    <a:cubicBezTo>
                      <a:pt x="835" y="201"/>
                      <a:pt x="601"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3"/>
              <p:cNvSpPr/>
              <p:nvPr/>
            </p:nvSpPr>
            <p:spPr>
              <a:xfrm>
                <a:off x="5905225" y="3010925"/>
                <a:ext cx="20875" cy="20875"/>
              </a:xfrm>
              <a:custGeom>
                <a:rect b="b" l="l" r="r" t="t"/>
                <a:pathLst>
                  <a:path extrusionOk="0" h="835" w="835">
                    <a:moveTo>
                      <a:pt x="401" y="1"/>
                    </a:moveTo>
                    <a:cubicBezTo>
                      <a:pt x="167" y="1"/>
                      <a:pt x="0" y="201"/>
                      <a:pt x="0" y="434"/>
                    </a:cubicBezTo>
                    <a:cubicBezTo>
                      <a:pt x="0" y="668"/>
                      <a:pt x="201" y="835"/>
                      <a:pt x="401" y="835"/>
                    </a:cubicBezTo>
                    <a:cubicBezTo>
                      <a:pt x="668" y="835"/>
                      <a:pt x="834" y="635"/>
                      <a:pt x="834" y="434"/>
                    </a:cubicBezTo>
                    <a:cubicBezTo>
                      <a:pt x="834" y="201"/>
                      <a:pt x="634"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13"/>
            <p:cNvGrpSpPr/>
            <p:nvPr/>
          </p:nvGrpSpPr>
          <p:grpSpPr>
            <a:xfrm>
              <a:off x="856061" y="-5"/>
              <a:ext cx="4268459" cy="503723"/>
              <a:chOff x="3736175" y="2983400"/>
              <a:chExt cx="2233275" cy="263550"/>
            </a:xfrm>
          </p:grpSpPr>
          <p:sp>
            <p:nvSpPr>
              <p:cNvPr id="1110" name="Google Shape;1110;p13"/>
              <p:cNvSpPr/>
              <p:nvPr/>
            </p:nvSpPr>
            <p:spPr>
              <a:xfrm>
                <a:off x="3792875" y="2983400"/>
                <a:ext cx="2159075" cy="14225"/>
              </a:xfrm>
              <a:custGeom>
                <a:rect b="b" l="l" r="r" t="t"/>
                <a:pathLst>
                  <a:path extrusionOk="0" h="569" w="86363">
                    <a:moveTo>
                      <a:pt x="1" y="1"/>
                    </a:moveTo>
                    <a:lnTo>
                      <a:pt x="1" y="568"/>
                    </a:lnTo>
                    <a:lnTo>
                      <a:pt x="86362" y="568"/>
                    </a:lnTo>
                    <a:lnTo>
                      <a:pt x="863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3"/>
              <p:cNvSpPr/>
              <p:nvPr/>
            </p:nvSpPr>
            <p:spPr>
              <a:xfrm>
                <a:off x="3792875" y="3072650"/>
                <a:ext cx="2159075" cy="13350"/>
              </a:xfrm>
              <a:custGeom>
                <a:rect b="b" l="l" r="r" t="t"/>
                <a:pathLst>
                  <a:path extrusionOk="0" h="534" w="86363">
                    <a:moveTo>
                      <a:pt x="1" y="0"/>
                    </a:moveTo>
                    <a:lnTo>
                      <a:pt x="1" y="534"/>
                    </a:lnTo>
                    <a:lnTo>
                      <a:pt x="86362" y="534"/>
                    </a:lnTo>
                    <a:lnTo>
                      <a:pt x="863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3"/>
              <p:cNvSpPr/>
              <p:nvPr/>
            </p:nvSpPr>
            <p:spPr>
              <a:xfrm>
                <a:off x="3842925" y="3094325"/>
                <a:ext cx="177650" cy="152625"/>
              </a:xfrm>
              <a:custGeom>
                <a:rect b="b" l="l" r="r" t="t"/>
                <a:pathLst>
                  <a:path extrusionOk="0" h="6105" w="7106">
                    <a:moveTo>
                      <a:pt x="0" y="0"/>
                    </a:moveTo>
                    <a:lnTo>
                      <a:pt x="3569" y="6105"/>
                    </a:lnTo>
                    <a:lnTo>
                      <a:pt x="7105" y="0"/>
                    </a:lnTo>
                    <a:lnTo>
                      <a:pt x="6638" y="0"/>
                    </a:lnTo>
                    <a:lnTo>
                      <a:pt x="3569"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3"/>
              <p:cNvSpPr/>
              <p:nvPr/>
            </p:nvSpPr>
            <p:spPr>
              <a:xfrm>
                <a:off x="384457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3"/>
              <p:cNvSpPr/>
              <p:nvPr/>
            </p:nvSpPr>
            <p:spPr>
              <a:xfrm>
                <a:off x="3736175" y="3094325"/>
                <a:ext cx="176825" cy="152625"/>
              </a:xfrm>
              <a:custGeom>
                <a:rect b="b" l="l" r="r" t="t"/>
                <a:pathLst>
                  <a:path extrusionOk="0" h="6105" w="7073">
                    <a:moveTo>
                      <a:pt x="3536" y="0"/>
                    </a:moveTo>
                    <a:lnTo>
                      <a:pt x="2736" y="1368"/>
                    </a:lnTo>
                    <a:lnTo>
                      <a:pt x="2569" y="1635"/>
                    </a:lnTo>
                    <a:lnTo>
                      <a:pt x="1902" y="2769"/>
                    </a:lnTo>
                    <a:lnTo>
                      <a:pt x="1501" y="3503"/>
                    </a:lnTo>
                    <a:lnTo>
                      <a:pt x="1101" y="4170"/>
                    </a:lnTo>
                    <a:lnTo>
                      <a:pt x="0" y="6105"/>
                    </a:lnTo>
                    <a:lnTo>
                      <a:pt x="7072" y="6105"/>
                    </a:lnTo>
                    <a:lnTo>
                      <a:pt x="5938" y="4170"/>
                    </a:lnTo>
                    <a:lnTo>
                      <a:pt x="5104" y="2769"/>
                    </a:lnTo>
                    <a:lnTo>
                      <a:pt x="4337"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3"/>
              <p:cNvSpPr/>
              <p:nvPr/>
            </p:nvSpPr>
            <p:spPr>
              <a:xfrm>
                <a:off x="3872100" y="3094325"/>
                <a:ext cx="119275" cy="103425"/>
              </a:xfrm>
              <a:custGeom>
                <a:rect b="b" l="l" r="r" t="t"/>
                <a:pathLst>
                  <a:path extrusionOk="0" h="4137" w="4771">
                    <a:moveTo>
                      <a:pt x="1" y="0"/>
                    </a:moveTo>
                    <a:lnTo>
                      <a:pt x="2402" y="4137"/>
                    </a:lnTo>
                    <a:lnTo>
                      <a:pt x="47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3"/>
              <p:cNvSpPr/>
              <p:nvPr/>
            </p:nvSpPr>
            <p:spPr>
              <a:xfrm>
                <a:off x="4055575" y="3094325"/>
                <a:ext cx="177650" cy="152625"/>
              </a:xfrm>
              <a:custGeom>
                <a:rect b="b" l="l" r="r" t="t"/>
                <a:pathLst>
                  <a:path extrusionOk="0" h="6105" w="7106">
                    <a:moveTo>
                      <a:pt x="0" y="0"/>
                    </a:moveTo>
                    <a:lnTo>
                      <a:pt x="3536" y="6105"/>
                    </a:lnTo>
                    <a:lnTo>
                      <a:pt x="7105" y="0"/>
                    </a:lnTo>
                    <a:lnTo>
                      <a:pt x="6605"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3"/>
              <p:cNvSpPr/>
              <p:nvPr/>
            </p:nvSpPr>
            <p:spPr>
              <a:xfrm>
                <a:off x="40572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3"/>
              <p:cNvSpPr/>
              <p:nvPr/>
            </p:nvSpPr>
            <p:spPr>
              <a:xfrm>
                <a:off x="3948825" y="3094325"/>
                <a:ext cx="175975" cy="152625"/>
              </a:xfrm>
              <a:custGeom>
                <a:rect b="b" l="l" r="r" t="t"/>
                <a:pathLst>
                  <a:path extrusionOk="0" h="6105" w="7039">
                    <a:moveTo>
                      <a:pt x="3536" y="0"/>
                    </a:moveTo>
                    <a:lnTo>
                      <a:pt x="2736" y="1368"/>
                    </a:lnTo>
                    <a:lnTo>
                      <a:pt x="2702" y="1368"/>
                    </a:lnTo>
                    <a:lnTo>
                      <a:pt x="2569" y="1635"/>
                    </a:lnTo>
                    <a:lnTo>
                      <a:pt x="1902" y="2769"/>
                    </a:lnTo>
                    <a:lnTo>
                      <a:pt x="1502" y="3503"/>
                    </a:lnTo>
                    <a:lnTo>
                      <a:pt x="1101" y="4170"/>
                    </a:lnTo>
                    <a:lnTo>
                      <a:pt x="0" y="6105"/>
                    </a:lnTo>
                    <a:lnTo>
                      <a:pt x="7039" y="6105"/>
                    </a:lnTo>
                    <a:lnTo>
                      <a:pt x="5938" y="4170"/>
                    </a:lnTo>
                    <a:lnTo>
                      <a:pt x="5905" y="4170"/>
                    </a:lnTo>
                    <a:lnTo>
                      <a:pt x="5104" y="2769"/>
                    </a:lnTo>
                    <a:lnTo>
                      <a:pt x="4337"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3"/>
              <p:cNvSpPr/>
              <p:nvPr/>
            </p:nvSpPr>
            <p:spPr>
              <a:xfrm>
                <a:off x="4083925" y="3094325"/>
                <a:ext cx="120100" cy="103425"/>
              </a:xfrm>
              <a:custGeom>
                <a:rect b="b" l="l" r="r" t="t"/>
                <a:pathLst>
                  <a:path extrusionOk="0" h="4137" w="4804">
                    <a:moveTo>
                      <a:pt x="0" y="0"/>
                    </a:moveTo>
                    <a:lnTo>
                      <a:pt x="2402"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3"/>
              <p:cNvSpPr/>
              <p:nvPr/>
            </p:nvSpPr>
            <p:spPr>
              <a:xfrm>
                <a:off x="4268225" y="3094325"/>
                <a:ext cx="176800" cy="152625"/>
              </a:xfrm>
              <a:custGeom>
                <a:rect b="b" l="l" r="r" t="t"/>
                <a:pathLst>
                  <a:path extrusionOk="0" h="6105" w="7072">
                    <a:moveTo>
                      <a:pt x="0" y="0"/>
                    </a:moveTo>
                    <a:lnTo>
                      <a:pt x="3569" y="6105"/>
                    </a:lnTo>
                    <a:lnTo>
                      <a:pt x="7072" y="0"/>
                    </a:lnTo>
                    <a:lnTo>
                      <a:pt x="6605" y="0"/>
                    </a:lnTo>
                    <a:lnTo>
                      <a:pt x="3569"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3"/>
              <p:cNvSpPr/>
              <p:nvPr/>
            </p:nvSpPr>
            <p:spPr>
              <a:xfrm>
                <a:off x="4269050"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3"/>
              <p:cNvSpPr/>
              <p:nvPr/>
            </p:nvSpPr>
            <p:spPr>
              <a:xfrm>
                <a:off x="4161475" y="3094325"/>
                <a:ext cx="175975" cy="152625"/>
              </a:xfrm>
              <a:custGeom>
                <a:rect b="b" l="l" r="r" t="t"/>
                <a:pathLst>
                  <a:path extrusionOk="0" h="6105" w="7039">
                    <a:moveTo>
                      <a:pt x="3536" y="0"/>
                    </a:moveTo>
                    <a:lnTo>
                      <a:pt x="2702" y="1368"/>
                    </a:lnTo>
                    <a:lnTo>
                      <a:pt x="2569" y="1635"/>
                    </a:lnTo>
                    <a:lnTo>
                      <a:pt x="1902" y="2769"/>
                    </a:lnTo>
                    <a:lnTo>
                      <a:pt x="1502" y="3503"/>
                    </a:lnTo>
                    <a:lnTo>
                      <a:pt x="1101" y="4170"/>
                    </a:lnTo>
                    <a:lnTo>
                      <a:pt x="1" y="6105"/>
                    </a:lnTo>
                    <a:lnTo>
                      <a:pt x="7039" y="6105"/>
                    </a:lnTo>
                    <a:lnTo>
                      <a:pt x="5905" y="4170"/>
                    </a:lnTo>
                    <a:lnTo>
                      <a:pt x="5104" y="2769"/>
                    </a:lnTo>
                    <a:lnTo>
                      <a:pt x="4304"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3"/>
              <p:cNvSpPr/>
              <p:nvPr/>
            </p:nvSpPr>
            <p:spPr>
              <a:xfrm>
                <a:off x="4296575" y="3094325"/>
                <a:ext cx="120100" cy="103425"/>
              </a:xfrm>
              <a:custGeom>
                <a:rect b="b" l="l" r="r" t="t"/>
                <a:pathLst>
                  <a:path extrusionOk="0" h="4137" w="4804">
                    <a:moveTo>
                      <a:pt x="0" y="0"/>
                    </a:moveTo>
                    <a:lnTo>
                      <a:pt x="2435"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3"/>
              <p:cNvSpPr/>
              <p:nvPr/>
            </p:nvSpPr>
            <p:spPr>
              <a:xfrm>
                <a:off x="4480875" y="3094325"/>
                <a:ext cx="176825" cy="152625"/>
              </a:xfrm>
              <a:custGeom>
                <a:rect b="b" l="l" r="r" t="t"/>
                <a:pathLst>
                  <a:path extrusionOk="0" h="6105" w="7073">
                    <a:moveTo>
                      <a:pt x="0" y="0"/>
                    </a:moveTo>
                    <a:lnTo>
                      <a:pt x="3503" y="6105"/>
                    </a:lnTo>
                    <a:lnTo>
                      <a:pt x="7072" y="0"/>
                    </a:lnTo>
                    <a:lnTo>
                      <a:pt x="6605" y="0"/>
                    </a:lnTo>
                    <a:lnTo>
                      <a:pt x="3503"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3"/>
              <p:cNvSpPr/>
              <p:nvPr/>
            </p:nvSpPr>
            <p:spPr>
              <a:xfrm>
                <a:off x="4482550" y="3128525"/>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3"/>
              <p:cNvSpPr/>
              <p:nvPr/>
            </p:nvSpPr>
            <p:spPr>
              <a:xfrm>
                <a:off x="4373300" y="3094325"/>
                <a:ext cx="176800" cy="152625"/>
              </a:xfrm>
              <a:custGeom>
                <a:rect b="b" l="l" r="r" t="t"/>
                <a:pathLst>
                  <a:path extrusionOk="0" h="6105" w="7072">
                    <a:moveTo>
                      <a:pt x="3536" y="0"/>
                    </a:moveTo>
                    <a:lnTo>
                      <a:pt x="2736" y="1368"/>
                    </a:lnTo>
                    <a:lnTo>
                      <a:pt x="2602" y="1635"/>
                    </a:lnTo>
                    <a:lnTo>
                      <a:pt x="1935" y="2769"/>
                    </a:lnTo>
                    <a:lnTo>
                      <a:pt x="1535" y="3503"/>
                    </a:lnTo>
                    <a:lnTo>
                      <a:pt x="1134" y="4170"/>
                    </a:lnTo>
                    <a:lnTo>
                      <a:pt x="0" y="6105"/>
                    </a:lnTo>
                    <a:lnTo>
                      <a:pt x="7072" y="6105"/>
                    </a:lnTo>
                    <a:lnTo>
                      <a:pt x="5938" y="4170"/>
                    </a:lnTo>
                    <a:lnTo>
                      <a:pt x="5137" y="2769"/>
                    </a:lnTo>
                    <a:lnTo>
                      <a:pt x="4370"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3"/>
              <p:cNvSpPr/>
              <p:nvPr/>
            </p:nvSpPr>
            <p:spPr>
              <a:xfrm>
                <a:off x="4509225" y="3094325"/>
                <a:ext cx="120100" cy="103425"/>
              </a:xfrm>
              <a:custGeom>
                <a:rect b="b" l="l" r="r" t="t"/>
                <a:pathLst>
                  <a:path extrusionOk="0" h="4137" w="4804">
                    <a:moveTo>
                      <a:pt x="0" y="0"/>
                    </a:moveTo>
                    <a:lnTo>
                      <a:pt x="2369"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3"/>
              <p:cNvSpPr/>
              <p:nvPr/>
            </p:nvSpPr>
            <p:spPr>
              <a:xfrm>
                <a:off x="4693525" y="3094325"/>
                <a:ext cx="176825" cy="152625"/>
              </a:xfrm>
              <a:custGeom>
                <a:rect b="b" l="l" r="r" t="t"/>
                <a:pathLst>
                  <a:path extrusionOk="0" h="6105" w="7073">
                    <a:moveTo>
                      <a:pt x="0" y="0"/>
                    </a:moveTo>
                    <a:lnTo>
                      <a:pt x="3503" y="6105"/>
                    </a:lnTo>
                    <a:lnTo>
                      <a:pt x="7072" y="0"/>
                    </a:lnTo>
                    <a:lnTo>
                      <a:pt x="6605" y="0"/>
                    </a:lnTo>
                    <a:lnTo>
                      <a:pt x="3503"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3"/>
              <p:cNvSpPr/>
              <p:nvPr/>
            </p:nvSpPr>
            <p:spPr>
              <a:xfrm>
                <a:off x="4693525" y="3128525"/>
                <a:ext cx="1700" cy="25"/>
              </a:xfrm>
              <a:custGeom>
                <a:rect b="b" l="l" r="r" t="t"/>
                <a:pathLst>
                  <a:path extrusionOk="0" h="1" w="68">
                    <a:moveTo>
                      <a:pt x="67" y="0"/>
                    </a:move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3"/>
              <p:cNvSpPr/>
              <p:nvPr/>
            </p:nvSpPr>
            <p:spPr>
              <a:xfrm>
                <a:off x="4586775" y="3094325"/>
                <a:ext cx="176000" cy="152625"/>
              </a:xfrm>
              <a:custGeom>
                <a:rect b="b" l="l" r="r" t="t"/>
                <a:pathLst>
                  <a:path extrusionOk="0" h="6105" w="7040">
                    <a:moveTo>
                      <a:pt x="3503" y="0"/>
                    </a:moveTo>
                    <a:lnTo>
                      <a:pt x="2703" y="1368"/>
                    </a:lnTo>
                    <a:lnTo>
                      <a:pt x="2569" y="1635"/>
                    </a:lnTo>
                    <a:lnTo>
                      <a:pt x="1902" y="2769"/>
                    </a:lnTo>
                    <a:lnTo>
                      <a:pt x="1435" y="3503"/>
                    </a:lnTo>
                    <a:lnTo>
                      <a:pt x="1101" y="4170"/>
                    </a:lnTo>
                    <a:lnTo>
                      <a:pt x="1068" y="4170"/>
                    </a:lnTo>
                    <a:lnTo>
                      <a:pt x="1" y="6105"/>
                    </a:lnTo>
                    <a:lnTo>
                      <a:pt x="7039" y="6105"/>
                    </a:lnTo>
                    <a:lnTo>
                      <a:pt x="5905" y="4170"/>
                    </a:lnTo>
                    <a:lnTo>
                      <a:pt x="5104" y="2769"/>
                    </a:lnTo>
                    <a:lnTo>
                      <a:pt x="4337" y="1368"/>
                    </a:lnTo>
                    <a:lnTo>
                      <a:pt x="4270" y="1368"/>
                    </a:lnTo>
                    <a:lnTo>
                      <a:pt x="35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3"/>
              <p:cNvSpPr/>
              <p:nvPr/>
            </p:nvSpPr>
            <p:spPr>
              <a:xfrm>
                <a:off x="4721875" y="3094325"/>
                <a:ext cx="120100" cy="103425"/>
              </a:xfrm>
              <a:custGeom>
                <a:rect b="b" l="l" r="r" t="t"/>
                <a:pathLst>
                  <a:path extrusionOk="0" h="4137" w="4804">
                    <a:moveTo>
                      <a:pt x="1" y="0"/>
                    </a:moveTo>
                    <a:lnTo>
                      <a:pt x="2369"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3"/>
              <p:cNvSpPr/>
              <p:nvPr/>
            </p:nvSpPr>
            <p:spPr>
              <a:xfrm>
                <a:off x="4905350" y="3094325"/>
                <a:ext cx="177650" cy="152625"/>
              </a:xfrm>
              <a:custGeom>
                <a:rect b="b" l="l" r="r" t="t"/>
                <a:pathLst>
                  <a:path extrusionOk="0" h="6105" w="7106">
                    <a:moveTo>
                      <a:pt x="0" y="0"/>
                    </a:moveTo>
                    <a:lnTo>
                      <a:pt x="3536" y="6105"/>
                    </a:lnTo>
                    <a:lnTo>
                      <a:pt x="7105" y="0"/>
                    </a:lnTo>
                    <a:lnTo>
                      <a:pt x="6638"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3"/>
              <p:cNvSpPr/>
              <p:nvPr/>
            </p:nvSpPr>
            <p:spPr>
              <a:xfrm>
                <a:off x="4906175" y="3128525"/>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3"/>
              <p:cNvSpPr/>
              <p:nvPr/>
            </p:nvSpPr>
            <p:spPr>
              <a:xfrm>
                <a:off x="4797775" y="3094325"/>
                <a:ext cx="177650" cy="152625"/>
              </a:xfrm>
              <a:custGeom>
                <a:rect b="b" l="l" r="r" t="t"/>
                <a:pathLst>
                  <a:path extrusionOk="0" h="6105" w="7106">
                    <a:moveTo>
                      <a:pt x="3569" y="0"/>
                    </a:moveTo>
                    <a:lnTo>
                      <a:pt x="2769" y="1368"/>
                    </a:lnTo>
                    <a:lnTo>
                      <a:pt x="2602" y="1635"/>
                    </a:lnTo>
                    <a:lnTo>
                      <a:pt x="1968" y="2769"/>
                    </a:lnTo>
                    <a:lnTo>
                      <a:pt x="1501" y="3503"/>
                    </a:lnTo>
                    <a:lnTo>
                      <a:pt x="1134" y="4170"/>
                    </a:lnTo>
                    <a:lnTo>
                      <a:pt x="0" y="6105"/>
                    </a:lnTo>
                    <a:lnTo>
                      <a:pt x="7105" y="6105"/>
                    </a:lnTo>
                    <a:lnTo>
                      <a:pt x="5971" y="4170"/>
                    </a:lnTo>
                    <a:lnTo>
                      <a:pt x="5170" y="2769"/>
                    </a:lnTo>
                    <a:lnTo>
                      <a:pt x="4336"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3"/>
              <p:cNvSpPr/>
              <p:nvPr/>
            </p:nvSpPr>
            <p:spPr>
              <a:xfrm>
                <a:off x="4934525" y="3094325"/>
                <a:ext cx="120125" cy="103425"/>
              </a:xfrm>
              <a:custGeom>
                <a:rect b="b" l="l" r="r" t="t"/>
                <a:pathLst>
                  <a:path extrusionOk="0" h="4137" w="4805">
                    <a:moveTo>
                      <a:pt x="1" y="0"/>
                    </a:moveTo>
                    <a:lnTo>
                      <a:pt x="2369"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3"/>
              <p:cNvSpPr/>
              <p:nvPr/>
            </p:nvSpPr>
            <p:spPr>
              <a:xfrm>
                <a:off x="5118000" y="3094325"/>
                <a:ext cx="177650" cy="152625"/>
              </a:xfrm>
              <a:custGeom>
                <a:rect b="b" l="l" r="r" t="t"/>
                <a:pathLst>
                  <a:path extrusionOk="0" h="6105" w="7106">
                    <a:moveTo>
                      <a:pt x="0" y="0"/>
                    </a:moveTo>
                    <a:lnTo>
                      <a:pt x="3536" y="6105"/>
                    </a:lnTo>
                    <a:lnTo>
                      <a:pt x="7105" y="0"/>
                    </a:lnTo>
                    <a:lnTo>
                      <a:pt x="6638"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3"/>
              <p:cNvSpPr/>
              <p:nvPr/>
            </p:nvSpPr>
            <p:spPr>
              <a:xfrm>
                <a:off x="51188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3"/>
              <p:cNvSpPr/>
              <p:nvPr/>
            </p:nvSpPr>
            <p:spPr>
              <a:xfrm>
                <a:off x="5010425" y="3094325"/>
                <a:ext cx="177650" cy="152625"/>
              </a:xfrm>
              <a:custGeom>
                <a:rect b="b" l="l" r="r" t="t"/>
                <a:pathLst>
                  <a:path extrusionOk="0" h="6105" w="7106">
                    <a:moveTo>
                      <a:pt x="3569" y="0"/>
                    </a:moveTo>
                    <a:lnTo>
                      <a:pt x="2769" y="1368"/>
                    </a:lnTo>
                    <a:lnTo>
                      <a:pt x="2602" y="1635"/>
                    </a:lnTo>
                    <a:lnTo>
                      <a:pt x="1968" y="2769"/>
                    </a:lnTo>
                    <a:lnTo>
                      <a:pt x="1935" y="2769"/>
                    </a:lnTo>
                    <a:lnTo>
                      <a:pt x="1501" y="3503"/>
                    </a:lnTo>
                    <a:lnTo>
                      <a:pt x="1134" y="4170"/>
                    </a:lnTo>
                    <a:lnTo>
                      <a:pt x="0" y="6105"/>
                    </a:lnTo>
                    <a:lnTo>
                      <a:pt x="7105" y="6105"/>
                    </a:lnTo>
                    <a:lnTo>
                      <a:pt x="5971" y="4170"/>
                    </a:lnTo>
                    <a:lnTo>
                      <a:pt x="5170" y="2769"/>
                    </a:lnTo>
                    <a:lnTo>
                      <a:pt x="5137" y="2769"/>
                    </a:lnTo>
                    <a:lnTo>
                      <a:pt x="4337"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3"/>
              <p:cNvSpPr/>
              <p:nvPr/>
            </p:nvSpPr>
            <p:spPr>
              <a:xfrm>
                <a:off x="5147175" y="3094325"/>
                <a:ext cx="119275" cy="103425"/>
              </a:xfrm>
              <a:custGeom>
                <a:rect b="b" l="l" r="r" t="t"/>
                <a:pathLst>
                  <a:path extrusionOk="0" h="4137" w="4771">
                    <a:moveTo>
                      <a:pt x="1" y="0"/>
                    </a:moveTo>
                    <a:lnTo>
                      <a:pt x="2369" y="4137"/>
                    </a:lnTo>
                    <a:lnTo>
                      <a:pt x="47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3"/>
              <p:cNvSpPr/>
              <p:nvPr/>
            </p:nvSpPr>
            <p:spPr>
              <a:xfrm>
                <a:off x="5330650" y="3094325"/>
                <a:ext cx="177650" cy="152625"/>
              </a:xfrm>
              <a:custGeom>
                <a:rect b="b" l="l" r="r" t="t"/>
                <a:pathLst>
                  <a:path extrusionOk="0" h="6105" w="7106">
                    <a:moveTo>
                      <a:pt x="0" y="0"/>
                    </a:moveTo>
                    <a:lnTo>
                      <a:pt x="3536" y="6105"/>
                    </a:lnTo>
                    <a:lnTo>
                      <a:pt x="7105" y="0"/>
                    </a:lnTo>
                    <a:lnTo>
                      <a:pt x="6638"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3"/>
              <p:cNvSpPr/>
              <p:nvPr/>
            </p:nvSpPr>
            <p:spPr>
              <a:xfrm>
                <a:off x="533147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3"/>
              <p:cNvSpPr/>
              <p:nvPr/>
            </p:nvSpPr>
            <p:spPr>
              <a:xfrm>
                <a:off x="5223075" y="3094325"/>
                <a:ext cx="177650" cy="152625"/>
              </a:xfrm>
              <a:custGeom>
                <a:rect b="b" l="l" r="r" t="t"/>
                <a:pathLst>
                  <a:path extrusionOk="0" h="6105" w="7106">
                    <a:moveTo>
                      <a:pt x="3569" y="0"/>
                    </a:moveTo>
                    <a:lnTo>
                      <a:pt x="2769" y="1368"/>
                    </a:lnTo>
                    <a:lnTo>
                      <a:pt x="2602" y="1635"/>
                    </a:lnTo>
                    <a:lnTo>
                      <a:pt x="1935" y="2769"/>
                    </a:lnTo>
                    <a:lnTo>
                      <a:pt x="1501" y="3503"/>
                    </a:lnTo>
                    <a:lnTo>
                      <a:pt x="1134" y="4170"/>
                    </a:lnTo>
                    <a:lnTo>
                      <a:pt x="0" y="6105"/>
                    </a:lnTo>
                    <a:lnTo>
                      <a:pt x="7105" y="6105"/>
                    </a:lnTo>
                    <a:lnTo>
                      <a:pt x="5971" y="4170"/>
                    </a:lnTo>
                    <a:lnTo>
                      <a:pt x="5137" y="2769"/>
                    </a:lnTo>
                    <a:lnTo>
                      <a:pt x="4337"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3"/>
              <p:cNvSpPr/>
              <p:nvPr/>
            </p:nvSpPr>
            <p:spPr>
              <a:xfrm>
                <a:off x="5359825" y="3094325"/>
                <a:ext cx="119275" cy="103425"/>
              </a:xfrm>
              <a:custGeom>
                <a:rect b="b" l="l" r="r" t="t"/>
                <a:pathLst>
                  <a:path extrusionOk="0" h="4137" w="4771">
                    <a:moveTo>
                      <a:pt x="1" y="0"/>
                    </a:moveTo>
                    <a:lnTo>
                      <a:pt x="2369" y="4137"/>
                    </a:lnTo>
                    <a:lnTo>
                      <a:pt x="47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3"/>
              <p:cNvSpPr/>
              <p:nvPr/>
            </p:nvSpPr>
            <p:spPr>
              <a:xfrm>
                <a:off x="5543300" y="3094325"/>
                <a:ext cx="177650" cy="152625"/>
              </a:xfrm>
              <a:custGeom>
                <a:rect b="b" l="l" r="r" t="t"/>
                <a:pathLst>
                  <a:path extrusionOk="0" h="6105" w="7106">
                    <a:moveTo>
                      <a:pt x="0" y="0"/>
                    </a:moveTo>
                    <a:lnTo>
                      <a:pt x="3536" y="6105"/>
                    </a:lnTo>
                    <a:lnTo>
                      <a:pt x="7105" y="0"/>
                    </a:lnTo>
                    <a:lnTo>
                      <a:pt x="6605"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3"/>
              <p:cNvSpPr/>
              <p:nvPr/>
            </p:nvSpPr>
            <p:spPr>
              <a:xfrm>
                <a:off x="55441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3"/>
              <p:cNvSpPr/>
              <p:nvPr/>
            </p:nvSpPr>
            <p:spPr>
              <a:xfrm>
                <a:off x="5435725" y="3094325"/>
                <a:ext cx="176800" cy="152625"/>
              </a:xfrm>
              <a:custGeom>
                <a:rect b="b" l="l" r="r" t="t"/>
                <a:pathLst>
                  <a:path extrusionOk="0" h="6105" w="7072">
                    <a:moveTo>
                      <a:pt x="3569" y="0"/>
                    </a:moveTo>
                    <a:lnTo>
                      <a:pt x="2769" y="1368"/>
                    </a:lnTo>
                    <a:lnTo>
                      <a:pt x="2736" y="1368"/>
                    </a:lnTo>
                    <a:lnTo>
                      <a:pt x="2602" y="1635"/>
                    </a:lnTo>
                    <a:lnTo>
                      <a:pt x="1935" y="2769"/>
                    </a:lnTo>
                    <a:lnTo>
                      <a:pt x="1501" y="3503"/>
                    </a:lnTo>
                    <a:lnTo>
                      <a:pt x="1134" y="4170"/>
                    </a:lnTo>
                    <a:lnTo>
                      <a:pt x="0" y="6105"/>
                    </a:lnTo>
                    <a:lnTo>
                      <a:pt x="7072" y="6105"/>
                    </a:lnTo>
                    <a:lnTo>
                      <a:pt x="5971" y="4170"/>
                    </a:lnTo>
                    <a:lnTo>
                      <a:pt x="5938" y="4170"/>
                    </a:lnTo>
                    <a:lnTo>
                      <a:pt x="5137" y="2769"/>
                    </a:lnTo>
                    <a:lnTo>
                      <a:pt x="4337"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3"/>
              <p:cNvSpPr/>
              <p:nvPr/>
            </p:nvSpPr>
            <p:spPr>
              <a:xfrm>
                <a:off x="5571650" y="3094325"/>
                <a:ext cx="120100" cy="103425"/>
              </a:xfrm>
              <a:custGeom>
                <a:rect b="b" l="l" r="r" t="t"/>
                <a:pathLst>
                  <a:path extrusionOk="0" h="4137" w="4804">
                    <a:moveTo>
                      <a:pt x="0" y="0"/>
                    </a:moveTo>
                    <a:lnTo>
                      <a:pt x="2402"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3"/>
              <p:cNvSpPr/>
              <p:nvPr/>
            </p:nvSpPr>
            <p:spPr>
              <a:xfrm>
                <a:off x="5755950" y="3094325"/>
                <a:ext cx="175975" cy="152625"/>
              </a:xfrm>
              <a:custGeom>
                <a:rect b="b" l="l" r="r" t="t"/>
                <a:pathLst>
                  <a:path extrusionOk="0" h="6105" w="7039">
                    <a:moveTo>
                      <a:pt x="0" y="0"/>
                    </a:moveTo>
                    <a:lnTo>
                      <a:pt x="3536" y="6105"/>
                    </a:lnTo>
                    <a:lnTo>
                      <a:pt x="7039" y="0"/>
                    </a:lnTo>
                    <a:lnTo>
                      <a:pt x="6605"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3"/>
              <p:cNvSpPr/>
              <p:nvPr/>
            </p:nvSpPr>
            <p:spPr>
              <a:xfrm>
                <a:off x="575677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3"/>
              <p:cNvSpPr/>
              <p:nvPr/>
            </p:nvSpPr>
            <p:spPr>
              <a:xfrm>
                <a:off x="5648375" y="3094325"/>
                <a:ext cx="176825" cy="152625"/>
              </a:xfrm>
              <a:custGeom>
                <a:rect b="b" l="l" r="r" t="t"/>
                <a:pathLst>
                  <a:path extrusionOk="0" h="6105" w="7073">
                    <a:moveTo>
                      <a:pt x="3570" y="0"/>
                    </a:moveTo>
                    <a:lnTo>
                      <a:pt x="2736" y="1368"/>
                    </a:lnTo>
                    <a:lnTo>
                      <a:pt x="2602" y="1635"/>
                    </a:lnTo>
                    <a:lnTo>
                      <a:pt x="1935" y="2769"/>
                    </a:lnTo>
                    <a:lnTo>
                      <a:pt x="1501" y="3503"/>
                    </a:lnTo>
                    <a:lnTo>
                      <a:pt x="1134" y="4170"/>
                    </a:lnTo>
                    <a:lnTo>
                      <a:pt x="0" y="6105"/>
                    </a:lnTo>
                    <a:lnTo>
                      <a:pt x="7072" y="6105"/>
                    </a:lnTo>
                    <a:lnTo>
                      <a:pt x="5938" y="4170"/>
                    </a:lnTo>
                    <a:lnTo>
                      <a:pt x="5137" y="2769"/>
                    </a:lnTo>
                    <a:lnTo>
                      <a:pt x="4337" y="1368"/>
                    </a:lnTo>
                    <a:lnTo>
                      <a:pt x="35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3"/>
              <p:cNvSpPr/>
              <p:nvPr/>
            </p:nvSpPr>
            <p:spPr>
              <a:xfrm>
                <a:off x="5784300" y="3094325"/>
                <a:ext cx="120100" cy="103425"/>
              </a:xfrm>
              <a:custGeom>
                <a:rect b="b" l="l" r="r" t="t"/>
                <a:pathLst>
                  <a:path extrusionOk="0" h="4137" w="4804">
                    <a:moveTo>
                      <a:pt x="1" y="0"/>
                    </a:moveTo>
                    <a:lnTo>
                      <a:pt x="2402"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3"/>
              <p:cNvSpPr/>
              <p:nvPr/>
            </p:nvSpPr>
            <p:spPr>
              <a:xfrm>
                <a:off x="59694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3"/>
              <p:cNvSpPr/>
              <p:nvPr/>
            </p:nvSpPr>
            <p:spPr>
              <a:xfrm>
                <a:off x="3798725" y="3007600"/>
                <a:ext cx="56725" cy="51725"/>
              </a:xfrm>
              <a:custGeom>
                <a:rect b="b" l="l" r="r" t="t"/>
                <a:pathLst>
                  <a:path extrusionOk="0" h="2069" w="2269">
                    <a:moveTo>
                      <a:pt x="1101" y="0"/>
                    </a:moveTo>
                    <a:lnTo>
                      <a:pt x="0" y="2068"/>
                    </a:lnTo>
                    <a:lnTo>
                      <a:pt x="2268" y="2068"/>
                    </a:lnTo>
                    <a:lnTo>
                      <a:pt x="11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3"/>
              <p:cNvSpPr/>
              <p:nvPr/>
            </p:nvSpPr>
            <p:spPr>
              <a:xfrm>
                <a:off x="38904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3"/>
              <p:cNvSpPr/>
              <p:nvPr/>
            </p:nvSpPr>
            <p:spPr>
              <a:xfrm>
                <a:off x="398302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3"/>
              <p:cNvSpPr/>
              <p:nvPr/>
            </p:nvSpPr>
            <p:spPr>
              <a:xfrm>
                <a:off x="4075575" y="3007600"/>
                <a:ext cx="57575" cy="51725"/>
              </a:xfrm>
              <a:custGeom>
                <a:rect b="b" l="l" r="r" t="t"/>
                <a:pathLst>
                  <a:path extrusionOk="0" h="2069" w="2303">
                    <a:moveTo>
                      <a:pt x="1168" y="0"/>
                    </a:moveTo>
                    <a:lnTo>
                      <a:pt x="1" y="2068"/>
                    </a:lnTo>
                    <a:lnTo>
                      <a:pt x="2302"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3"/>
              <p:cNvSpPr/>
              <p:nvPr/>
            </p:nvSpPr>
            <p:spPr>
              <a:xfrm>
                <a:off x="4168150" y="3007600"/>
                <a:ext cx="57575" cy="51725"/>
              </a:xfrm>
              <a:custGeom>
                <a:rect b="b" l="l" r="r" t="t"/>
                <a:pathLst>
                  <a:path extrusionOk="0" h="2069" w="2303">
                    <a:moveTo>
                      <a:pt x="1135" y="0"/>
                    </a:moveTo>
                    <a:lnTo>
                      <a:pt x="0" y="2068"/>
                    </a:lnTo>
                    <a:lnTo>
                      <a:pt x="2302" y="2068"/>
                    </a:lnTo>
                    <a:lnTo>
                      <a:pt x="11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3"/>
              <p:cNvSpPr/>
              <p:nvPr/>
            </p:nvSpPr>
            <p:spPr>
              <a:xfrm>
                <a:off x="4259875"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3"/>
              <p:cNvSpPr/>
              <p:nvPr/>
            </p:nvSpPr>
            <p:spPr>
              <a:xfrm>
                <a:off x="4352450" y="3007600"/>
                <a:ext cx="59225" cy="51725"/>
              </a:xfrm>
              <a:custGeom>
                <a:rect b="b" l="l" r="r" t="t"/>
                <a:pathLst>
                  <a:path extrusionOk="0" h="2069" w="2369">
                    <a:moveTo>
                      <a:pt x="1201" y="0"/>
                    </a:moveTo>
                    <a:lnTo>
                      <a:pt x="0" y="2068"/>
                    </a:lnTo>
                    <a:lnTo>
                      <a:pt x="2369" y="2068"/>
                    </a:lnTo>
                    <a:lnTo>
                      <a:pt x="12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3"/>
              <p:cNvSpPr/>
              <p:nvPr/>
            </p:nvSpPr>
            <p:spPr>
              <a:xfrm>
                <a:off x="44458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3"/>
              <p:cNvSpPr/>
              <p:nvPr/>
            </p:nvSpPr>
            <p:spPr>
              <a:xfrm>
                <a:off x="4538400" y="3007600"/>
                <a:ext cx="57575" cy="51725"/>
              </a:xfrm>
              <a:custGeom>
                <a:rect b="b" l="l" r="r" t="t"/>
                <a:pathLst>
                  <a:path extrusionOk="0" h="2069" w="2303">
                    <a:moveTo>
                      <a:pt x="1135" y="0"/>
                    </a:moveTo>
                    <a:lnTo>
                      <a:pt x="1" y="2068"/>
                    </a:lnTo>
                    <a:lnTo>
                      <a:pt x="2303" y="2068"/>
                    </a:lnTo>
                    <a:lnTo>
                      <a:pt x="11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3"/>
              <p:cNvSpPr/>
              <p:nvPr/>
            </p:nvSpPr>
            <p:spPr>
              <a:xfrm>
                <a:off x="46301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3"/>
              <p:cNvSpPr/>
              <p:nvPr/>
            </p:nvSpPr>
            <p:spPr>
              <a:xfrm>
                <a:off x="47227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3"/>
              <p:cNvSpPr/>
              <p:nvPr/>
            </p:nvSpPr>
            <p:spPr>
              <a:xfrm>
                <a:off x="48161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3"/>
              <p:cNvSpPr/>
              <p:nvPr/>
            </p:nvSpPr>
            <p:spPr>
              <a:xfrm>
                <a:off x="4908675" y="3007600"/>
                <a:ext cx="57575" cy="51725"/>
              </a:xfrm>
              <a:custGeom>
                <a:rect b="b" l="l" r="r" t="t"/>
                <a:pathLst>
                  <a:path extrusionOk="0" h="2069" w="2303">
                    <a:moveTo>
                      <a:pt x="1168" y="0"/>
                    </a:moveTo>
                    <a:lnTo>
                      <a:pt x="1" y="2068"/>
                    </a:lnTo>
                    <a:lnTo>
                      <a:pt x="2302"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3"/>
              <p:cNvSpPr/>
              <p:nvPr/>
            </p:nvSpPr>
            <p:spPr>
              <a:xfrm>
                <a:off x="5001250" y="3007600"/>
                <a:ext cx="57550" cy="51725"/>
              </a:xfrm>
              <a:custGeom>
                <a:rect b="b" l="l" r="r" t="t"/>
                <a:pathLst>
                  <a:path extrusionOk="0" h="2069" w="2302">
                    <a:moveTo>
                      <a:pt x="1134" y="0"/>
                    </a:moveTo>
                    <a:lnTo>
                      <a:pt x="0" y="2068"/>
                    </a:lnTo>
                    <a:lnTo>
                      <a:pt x="2302" y="2068"/>
                    </a:lnTo>
                    <a:lnTo>
                      <a:pt x="11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3"/>
              <p:cNvSpPr/>
              <p:nvPr/>
            </p:nvSpPr>
            <p:spPr>
              <a:xfrm>
                <a:off x="5096300" y="3007600"/>
                <a:ext cx="57575" cy="51725"/>
              </a:xfrm>
              <a:custGeom>
                <a:rect b="b" l="l" r="r" t="t"/>
                <a:pathLst>
                  <a:path extrusionOk="0" h="2069" w="2303">
                    <a:moveTo>
                      <a:pt x="1168" y="0"/>
                    </a:moveTo>
                    <a:lnTo>
                      <a:pt x="1" y="2068"/>
                    </a:lnTo>
                    <a:lnTo>
                      <a:pt x="2303"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3"/>
              <p:cNvSpPr/>
              <p:nvPr/>
            </p:nvSpPr>
            <p:spPr>
              <a:xfrm>
                <a:off x="5188875" y="3007600"/>
                <a:ext cx="57575" cy="51725"/>
              </a:xfrm>
              <a:custGeom>
                <a:rect b="b" l="l" r="r" t="t"/>
                <a:pathLst>
                  <a:path extrusionOk="0" h="2069" w="2303">
                    <a:moveTo>
                      <a:pt x="1135" y="0"/>
                    </a:moveTo>
                    <a:lnTo>
                      <a:pt x="1" y="2068"/>
                    </a:lnTo>
                    <a:lnTo>
                      <a:pt x="2302" y="2068"/>
                    </a:lnTo>
                    <a:lnTo>
                      <a:pt x="11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3"/>
              <p:cNvSpPr/>
              <p:nvPr/>
            </p:nvSpPr>
            <p:spPr>
              <a:xfrm>
                <a:off x="52806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3"/>
              <p:cNvSpPr/>
              <p:nvPr/>
            </p:nvSpPr>
            <p:spPr>
              <a:xfrm>
                <a:off x="537317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3"/>
              <p:cNvSpPr/>
              <p:nvPr/>
            </p:nvSpPr>
            <p:spPr>
              <a:xfrm>
                <a:off x="546657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3"/>
              <p:cNvSpPr/>
              <p:nvPr/>
            </p:nvSpPr>
            <p:spPr>
              <a:xfrm>
                <a:off x="5559150" y="3007600"/>
                <a:ext cx="57550" cy="51725"/>
              </a:xfrm>
              <a:custGeom>
                <a:rect b="b" l="l" r="r" t="t"/>
                <a:pathLst>
                  <a:path extrusionOk="0" h="2069" w="2302">
                    <a:moveTo>
                      <a:pt x="1134" y="0"/>
                    </a:moveTo>
                    <a:lnTo>
                      <a:pt x="0" y="2068"/>
                    </a:lnTo>
                    <a:lnTo>
                      <a:pt x="2302" y="2068"/>
                    </a:lnTo>
                    <a:lnTo>
                      <a:pt x="11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3"/>
              <p:cNvSpPr/>
              <p:nvPr/>
            </p:nvSpPr>
            <p:spPr>
              <a:xfrm>
                <a:off x="565087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3"/>
              <p:cNvSpPr/>
              <p:nvPr/>
            </p:nvSpPr>
            <p:spPr>
              <a:xfrm>
                <a:off x="57434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3"/>
              <p:cNvSpPr/>
              <p:nvPr/>
            </p:nvSpPr>
            <p:spPr>
              <a:xfrm>
                <a:off x="58360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3"/>
              <p:cNvSpPr/>
              <p:nvPr/>
            </p:nvSpPr>
            <p:spPr>
              <a:xfrm>
                <a:off x="3862925" y="3010925"/>
                <a:ext cx="20875" cy="20875"/>
              </a:xfrm>
              <a:custGeom>
                <a:rect b="b" l="l" r="r" t="t"/>
                <a:pathLst>
                  <a:path extrusionOk="0" h="835" w="835">
                    <a:moveTo>
                      <a:pt x="401" y="1"/>
                    </a:moveTo>
                    <a:cubicBezTo>
                      <a:pt x="167" y="1"/>
                      <a:pt x="1" y="201"/>
                      <a:pt x="1" y="434"/>
                    </a:cubicBezTo>
                    <a:cubicBezTo>
                      <a:pt x="1" y="668"/>
                      <a:pt x="167"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3"/>
              <p:cNvSpPr/>
              <p:nvPr/>
            </p:nvSpPr>
            <p:spPr>
              <a:xfrm>
                <a:off x="3954650" y="3010925"/>
                <a:ext cx="20875" cy="20875"/>
              </a:xfrm>
              <a:custGeom>
                <a:rect b="b" l="l" r="r" t="t"/>
                <a:pathLst>
                  <a:path extrusionOk="0" h="835" w="835">
                    <a:moveTo>
                      <a:pt x="435" y="1"/>
                    </a:moveTo>
                    <a:cubicBezTo>
                      <a:pt x="168" y="1"/>
                      <a:pt x="1" y="201"/>
                      <a:pt x="1" y="434"/>
                    </a:cubicBezTo>
                    <a:cubicBezTo>
                      <a:pt x="1" y="668"/>
                      <a:pt x="201" y="835"/>
                      <a:pt x="435" y="835"/>
                    </a:cubicBezTo>
                    <a:cubicBezTo>
                      <a:pt x="668" y="835"/>
                      <a:pt x="835" y="635"/>
                      <a:pt x="835" y="434"/>
                    </a:cubicBezTo>
                    <a:cubicBezTo>
                      <a:pt x="835" y="201"/>
                      <a:pt x="668" y="34"/>
                      <a:pt x="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3"/>
              <p:cNvSpPr/>
              <p:nvPr/>
            </p:nvSpPr>
            <p:spPr>
              <a:xfrm>
                <a:off x="4046400" y="3010925"/>
                <a:ext cx="20875" cy="20875"/>
              </a:xfrm>
              <a:custGeom>
                <a:rect b="b" l="l" r="r" t="t"/>
                <a:pathLst>
                  <a:path extrusionOk="0" h="835" w="835">
                    <a:moveTo>
                      <a:pt x="434" y="1"/>
                    </a:moveTo>
                    <a:cubicBezTo>
                      <a:pt x="167" y="1"/>
                      <a:pt x="0" y="201"/>
                      <a:pt x="0" y="434"/>
                    </a:cubicBezTo>
                    <a:cubicBezTo>
                      <a:pt x="0" y="668"/>
                      <a:pt x="200" y="835"/>
                      <a:pt x="434" y="835"/>
                    </a:cubicBezTo>
                    <a:cubicBezTo>
                      <a:pt x="667" y="835"/>
                      <a:pt x="834" y="635"/>
                      <a:pt x="834" y="434"/>
                    </a:cubicBezTo>
                    <a:cubicBezTo>
                      <a:pt x="834" y="201"/>
                      <a:pt x="667"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3"/>
              <p:cNvSpPr/>
              <p:nvPr/>
            </p:nvSpPr>
            <p:spPr>
              <a:xfrm>
                <a:off x="41414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3"/>
              <p:cNvSpPr/>
              <p:nvPr/>
            </p:nvSpPr>
            <p:spPr>
              <a:xfrm>
                <a:off x="4234025" y="3010925"/>
                <a:ext cx="20875" cy="20875"/>
              </a:xfrm>
              <a:custGeom>
                <a:rect b="b" l="l" r="r" t="t"/>
                <a:pathLst>
                  <a:path extrusionOk="0" h="835" w="835">
                    <a:moveTo>
                      <a:pt x="434" y="1"/>
                    </a:moveTo>
                    <a:cubicBezTo>
                      <a:pt x="167" y="1"/>
                      <a:pt x="1" y="201"/>
                      <a:pt x="1" y="434"/>
                    </a:cubicBezTo>
                    <a:cubicBezTo>
                      <a:pt x="1" y="668"/>
                      <a:pt x="201" y="835"/>
                      <a:pt x="434" y="835"/>
                    </a:cubicBezTo>
                    <a:cubicBezTo>
                      <a:pt x="668" y="835"/>
                      <a:pt x="835" y="635"/>
                      <a:pt x="835" y="434"/>
                    </a:cubicBezTo>
                    <a:cubicBezTo>
                      <a:pt x="835" y="201"/>
                      <a:pt x="6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3"/>
              <p:cNvSpPr/>
              <p:nvPr/>
            </p:nvSpPr>
            <p:spPr>
              <a:xfrm>
                <a:off x="4326600" y="3010925"/>
                <a:ext cx="20875" cy="20875"/>
              </a:xfrm>
              <a:custGeom>
                <a:rect b="b" l="l" r="r" t="t"/>
                <a:pathLst>
                  <a:path extrusionOk="0" h="835" w="835">
                    <a:moveTo>
                      <a:pt x="434" y="1"/>
                    </a:moveTo>
                    <a:cubicBezTo>
                      <a:pt x="167" y="1"/>
                      <a:pt x="0" y="201"/>
                      <a:pt x="0" y="434"/>
                    </a:cubicBezTo>
                    <a:cubicBezTo>
                      <a:pt x="0" y="668"/>
                      <a:pt x="167" y="835"/>
                      <a:pt x="434" y="835"/>
                    </a:cubicBezTo>
                    <a:cubicBezTo>
                      <a:pt x="667" y="835"/>
                      <a:pt x="834" y="635"/>
                      <a:pt x="834" y="434"/>
                    </a:cubicBezTo>
                    <a:cubicBezTo>
                      <a:pt x="834" y="201"/>
                      <a:pt x="667"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3"/>
              <p:cNvSpPr/>
              <p:nvPr/>
            </p:nvSpPr>
            <p:spPr>
              <a:xfrm>
                <a:off x="4420000" y="3010925"/>
                <a:ext cx="20875" cy="20875"/>
              </a:xfrm>
              <a:custGeom>
                <a:rect b="b" l="l" r="r" t="t"/>
                <a:pathLst>
                  <a:path extrusionOk="0" h="835" w="835">
                    <a:moveTo>
                      <a:pt x="401" y="1"/>
                    </a:moveTo>
                    <a:cubicBezTo>
                      <a:pt x="167" y="1"/>
                      <a:pt x="0" y="201"/>
                      <a:pt x="0" y="434"/>
                    </a:cubicBezTo>
                    <a:cubicBezTo>
                      <a:pt x="0" y="668"/>
                      <a:pt x="200" y="835"/>
                      <a:pt x="401" y="835"/>
                    </a:cubicBezTo>
                    <a:cubicBezTo>
                      <a:pt x="667" y="835"/>
                      <a:pt x="834" y="635"/>
                      <a:pt x="834" y="434"/>
                    </a:cubicBezTo>
                    <a:cubicBezTo>
                      <a:pt x="834" y="201"/>
                      <a:pt x="601"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3"/>
              <p:cNvSpPr/>
              <p:nvPr/>
            </p:nvSpPr>
            <p:spPr>
              <a:xfrm>
                <a:off x="45125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3"/>
              <p:cNvSpPr/>
              <p:nvPr/>
            </p:nvSpPr>
            <p:spPr>
              <a:xfrm>
                <a:off x="4605125" y="3010925"/>
                <a:ext cx="20875" cy="20875"/>
              </a:xfrm>
              <a:custGeom>
                <a:rect b="b" l="l" r="r" t="t"/>
                <a:pathLst>
                  <a:path extrusionOk="0" h="835" w="835">
                    <a:moveTo>
                      <a:pt x="434" y="1"/>
                    </a:moveTo>
                    <a:cubicBezTo>
                      <a:pt x="167" y="1"/>
                      <a:pt x="1" y="201"/>
                      <a:pt x="1" y="434"/>
                    </a:cubicBezTo>
                    <a:cubicBezTo>
                      <a:pt x="1" y="668"/>
                      <a:pt x="201" y="835"/>
                      <a:pt x="434" y="835"/>
                    </a:cubicBezTo>
                    <a:cubicBezTo>
                      <a:pt x="668" y="835"/>
                      <a:pt x="834" y="635"/>
                      <a:pt x="834" y="434"/>
                    </a:cubicBezTo>
                    <a:cubicBezTo>
                      <a:pt x="834" y="201"/>
                      <a:pt x="6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3"/>
              <p:cNvSpPr/>
              <p:nvPr/>
            </p:nvSpPr>
            <p:spPr>
              <a:xfrm>
                <a:off x="4697700" y="3010925"/>
                <a:ext cx="20875" cy="20875"/>
              </a:xfrm>
              <a:custGeom>
                <a:rect b="b" l="l" r="r" t="t"/>
                <a:pathLst>
                  <a:path extrusionOk="0" h="835" w="835">
                    <a:moveTo>
                      <a:pt x="434" y="1"/>
                    </a:moveTo>
                    <a:cubicBezTo>
                      <a:pt x="167" y="1"/>
                      <a:pt x="0" y="201"/>
                      <a:pt x="0" y="434"/>
                    </a:cubicBezTo>
                    <a:cubicBezTo>
                      <a:pt x="0" y="668"/>
                      <a:pt x="234" y="835"/>
                      <a:pt x="434" y="835"/>
                    </a:cubicBezTo>
                    <a:cubicBezTo>
                      <a:pt x="667" y="835"/>
                      <a:pt x="834" y="635"/>
                      <a:pt x="834" y="434"/>
                    </a:cubicBezTo>
                    <a:cubicBezTo>
                      <a:pt x="834" y="201"/>
                      <a:pt x="667"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3"/>
              <p:cNvSpPr/>
              <p:nvPr/>
            </p:nvSpPr>
            <p:spPr>
              <a:xfrm>
                <a:off x="4791100" y="3010925"/>
                <a:ext cx="20875" cy="20875"/>
              </a:xfrm>
              <a:custGeom>
                <a:rect b="b" l="l" r="r" t="t"/>
                <a:pathLst>
                  <a:path extrusionOk="0" h="835" w="835">
                    <a:moveTo>
                      <a:pt x="400" y="1"/>
                    </a:moveTo>
                    <a:cubicBezTo>
                      <a:pt x="134" y="1"/>
                      <a:pt x="0" y="201"/>
                      <a:pt x="0" y="434"/>
                    </a:cubicBezTo>
                    <a:cubicBezTo>
                      <a:pt x="0" y="668"/>
                      <a:pt x="200" y="835"/>
                      <a:pt x="400" y="835"/>
                    </a:cubicBezTo>
                    <a:cubicBezTo>
                      <a:pt x="667" y="835"/>
                      <a:pt x="834" y="635"/>
                      <a:pt x="834" y="434"/>
                    </a:cubicBezTo>
                    <a:cubicBezTo>
                      <a:pt x="834" y="201"/>
                      <a:pt x="667" y="34"/>
                      <a:pt x="4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3"/>
              <p:cNvSpPr/>
              <p:nvPr/>
            </p:nvSpPr>
            <p:spPr>
              <a:xfrm>
                <a:off x="4883650" y="3010925"/>
                <a:ext cx="20875" cy="20875"/>
              </a:xfrm>
              <a:custGeom>
                <a:rect b="b" l="l" r="r" t="t"/>
                <a:pathLst>
                  <a:path extrusionOk="0" h="835" w="835">
                    <a:moveTo>
                      <a:pt x="401" y="1"/>
                    </a:moveTo>
                    <a:cubicBezTo>
                      <a:pt x="168" y="1"/>
                      <a:pt x="1" y="201"/>
                      <a:pt x="1" y="434"/>
                    </a:cubicBezTo>
                    <a:cubicBezTo>
                      <a:pt x="1" y="668"/>
                      <a:pt x="201" y="835"/>
                      <a:pt x="401" y="835"/>
                    </a:cubicBezTo>
                    <a:cubicBezTo>
                      <a:pt x="668" y="835"/>
                      <a:pt x="835" y="635"/>
                      <a:pt x="835" y="434"/>
                    </a:cubicBezTo>
                    <a:cubicBezTo>
                      <a:pt x="835" y="201"/>
                      <a:pt x="668"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3"/>
              <p:cNvSpPr/>
              <p:nvPr/>
            </p:nvSpPr>
            <p:spPr>
              <a:xfrm>
                <a:off x="4976225" y="3010925"/>
                <a:ext cx="20875" cy="20875"/>
              </a:xfrm>
              <a:custGeom>
                <a:rect b="b" l="l" r="r" t="t"/>
                <a:pathLst>
                  <a:path extrusionOk="0" h="835" w="835">
                    <a:moveTo>
                      <a:pt x="434" y="1"/>
                    </a:moveTo>
                    <a:cubicBezTo>
                      <a:pt x="167" y="1"/>
                      <a:pt x="0" y="201"/>
                      <a:pt x="0" y="434"/>
                    </a:cubicBezTo>
                    <a:cubicBezTo>
                      <a:pt x="0" y="668"/>
                      <a:pt x="201" y="835"/>
                      <a:pt x="434" y="835"/>
                    </a:cubicBezTo>
                    <a:cubicBezTo>
                      <a:pt x="668" y="835"/>
                      <a:pt x="834" y="635"/>
                      <a:pt x="834" y="434"/>
                    </a:cubicBezTo>
                    <a:cubicBezTo>
                      <a:pt x="834" y="201"/>
                      <a:pt x="668"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3"/>
              <p:cNvSpPr/>
              <p:nvPr/>
            </p:nvSpPr>
            <p:spPr>
              <a:xfrm>
                <a:off x="5068800" y="3010925"/>
                <a:ext cx="20875" cy="20875"/>
              </a:xfrm>
              <a:custGeom>
                <a:rect b="b" l="l" r="r" t="t"/>
                <a:pathLst>
                  <a:path extrusionOk="0" h="835" w="835">
                    <a:moveTo>
                      <a:pt x="434" y="1"/>
                    </a:moveTo>
                    <a:cubicBezTo>
                      <a:pt x="167" y="1"/>
                      <a:pt x="0" y="201"/>
                      <a:pt x="0" y="434"/>
                    </a:cubicBezTo>
                    <a:cubicBezTo>
                      <a:pt x="0" y="668"/>
                      <a:pt x="234" y="835"/>
                      <a:pt x="434" y="835"/>
                    </a:cubicBezTo>
                    <a:cubicBezTo>
                      <a:pt x="667" y="835"/>
                      <a:pt x="834" y="635"/>
                      <a:pt x="834" y="434"/>
                    </a:cubicBezTo>
                    <a:cubicBezTo>
                      <a:pt x="834" y="201"/>
                      <a:pt x="667"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3"/>
              <p:cNvSpPr/>
              <p:nvPr/>
            </p:nvSpPr>
            <p:spPr>
              <a:xfrm>
                <a:off x="5162200" y="3010925"/>
                <a:ext cx="20875" cy="20875"/>
              </a:xfrm>
              <a:custGeom>
                <a:rect b="b" l="l" r="r" t="t"/>
                <a:pathLst>
                  <a:path extrusionOk="0" h="835" w="835">
                    <a:moveTo>
                      <a:pt x="400" y="1"/>
                    </a:moveTo>
                    <a:cubicBezTo>
                      <a:pt x="167" y="1"/>
                      <a:pt x="0" y="201"/>
                      <a:pt x="0" y="434"/>
                    </a:cubicBezTo>
                    <a:cubicBezTo>
                      <a:pt x="0" y="668"/>
                      <a:pt x="200" y="835"/>
                      <a:pt x="400" y="835"/>
                    </a:cubicBezTo>
                    <a:cubicBezTo>
                      <a:pt x="667" y="835"/>
                      <a:pt x="834" y="635"/>
                      <a:pt x="834" y="434"/>
                    </a:cubicBezTo>
                    <a:cubicBezTo>
                      <a:pt x="834" y="201"/>
                      <a:pt x="667" y="34"/>
                      <a:pt x="4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3"/>
              <p:cNvSpPr/>
              <p:nvPr/>
            </p:nvSpPr>
            <p:spPr>
              <a:xfrm>
                <a:off x="52547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3"/>
              <p:cNvSpPr/>
              <p:nvPr/>
            </p:nvSpPr>
            <p:spPr>
              <a:xfrm>
                <a:off x="5347325" y="3010925"/>
                <a:ext cx="20875" cy="20875"/>
              </a:xfrm>
              <a:custGeom>
                <a:rect b="b" l="l" r="r" t="t"/>
                <a:pathLst>
                  <a:path extrusionOk="0" h="835" w="835">
                    <a:moveTo>
                      <a:pt x="434" y="1"/>
                    </a:moveTo>
                    <a:cubicBezTo>
                      <a:pt x="167" y="1"/>
                      <a:pt x="0" y="201"/>
                      <a:pt x="0" y="434"/>
                    </a:cubicBezTo>
                    <a:cubicBezTo>
                      <a:pt x="0" y="668"/>
                      <a:pt x="201" y="835"/>
                      <a:pt x="434" y="835"/>
                    </a:cubicBezTo>
                    <a:cubicBezTo>
                      <a:pt x="668" y="835"/>
                      <a:pt x="834" y="635"/>
                      <a:pt x="834" y="434"/>
                    </a:cubicBezTo>
                    <a:cubicBezTo>
                      <a:pt x="834" y="201"/>
                      <a:pt x="668"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3"/>
              <p:cNvSpPr/>
              <p:nvPr/>
            </p:nvSpPr>
            <p:spPr>
              <a:xfrm>
                <a:off x="54415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3"/>
              <p:cNvSpPr/>
              <p:nvPr/>
            </p:nvSpPr>
            <p:spPr>
              <a:xfrm>
                <a:off x="5534125" y="3010925"/>
                <a:ext cx="20875" cy="20875"/>
              </a:xfrm>
              <a:custGeom>
                <a:rect b="b" l="l" r="r" t="t"/>
                <a:pathLst>
                  <a:path extrusionOk="0" h="835" w="835">
                    <a:moveTo>
                      <a:pt x="401" y="1"/>
                    </a:moveTo>
                    <a:cubicBezTo>
                      <a:pt x="167" y="1"/>
                      <a:pt x="0" y="201"/>
                      <a:pt x="0" y="434"/>
                    </a:cubicBezTo>
                    <a:cubicBezTo>
                      <a:pt x="0" y="668"/>
                      <a:pt x="201" y="835"/>
                      <a:pt x="401" y="835"/>
                    </a:cubicBezTo>
                    <a:cubicBezTo>
                      <a:pt x="668" y="835"/>
                      <a:pt x="834" y="635"/>
                      <a:pt x="834" y="434"/>
                    </a:cubicBezTo>
                    <a:cubicBezTo>
                      <a:pt x="834" y="201"/>
                      <a:pt x="634"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3"/>
              <p:cNvSpPr/>
              <p:nvPr/>
            </p:nvSpPr>
            <p:spPr>
              <a:xfrm>
                <a:off x="5626700" y="3010925"/>
                <a:ext cx="20850" cy="20875"/>
              </a:xfrm>
              <a:custGeom>
                <a:rect b="b" l="l" r="r" t="t"/>
                <a:pathLst>
                  <a:path extrusionOk="0" h="835" w="834">
                    <a:moveTo>
                      <a:pt x="434" y="1"/>
                    </a:moveTo>
                    <a:cubicBezTo>
                      <a:pt x="167" y="1"/>
                      <a:pt x="0" y="201"/>
                      <a:pt x="0" y="434"/>
                    </a:cubicBezTo>
                    <a:cubicBezTo>
                      <a:pt x="0" y="668"/>
                      <a:pt x="167" y="835"/>
                      <a:pt x="434" y="835"/>
                    </a:cubicBezTo>
                    <a:cubicBezTo>
                      <a:pt x="667" y="835"/>
                      <a:pt x="834" y="635"/>
                      <a:pt x="834" y="434"/>
                    </a:cubicBezTo>
                    <a:cubicBezTo>
                      <a:pt x="834" y="201"/>
                      <a:pt x="667"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3"/>
              <p:cNvSpPr/>
              <p:nvPr/>
            </p:nvSpPr>
            <p:spPr>
              <a:xfrm>
                <a:off x="5719250" y="3010925"/>
                <a:ext cx="20875" cy="20875"/>
              </a:xfrm>
              <a:custGeom>
                <a:rect b="b" l="l" r="r" t="t"/>
                <a:pathLst>
                  <a:path extrusionOk="0" h="835" w="835">
                    <a:moveTo>
                      <a:pt x="434" y="1"/>
                    </a:moveTo>
                    <a:cubicBezTo>
                      <a:pt x="167" y="1"/>
                      <a:pt x="1" y="201"/>
                      <a:pt x="1" y="434"/>
                    </a:cubicBezTo>
                    <a:cubicBezTo>
                      <a:pt x="1" y="668"/>
                      <a:pt x="234" y="835"/>
                      <a:pt x="434" y="835"/>
                    </a:cubicBezTo>
                    <a:cubicBezTo>
                      <a:pt x="668" y="835"/>
                      <a:pt x="835" y="635"/>
                      <a:pt x="835" y="434"/>
                    </a:cubicBezTo>
                    <a:cubicBezTo>
                      <a:pt x="835" y="201"/>
                      <a:pt x="6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3"/>
              <p:cNvSpPr/>
              <p:nvPr/>
            </p:nvSpPr>
            <p:spPr>
              <a:xfrm>
                <a:off x="5812650" y="3010925"/>
                <a:ext cx="20875" cy="20875"/>
              </a:xfrm>
              <a:custGeom>
                <a:rect b="b" l="l" r="r" t="t"/>
                <a:pathLst>
                  <a:path extrusionOk="0" h="835" w="835">
                    <a:moveTo>
                      <a:pt x="401" y="1"/>
                    </a:moveTo>
                    <a:cubicBezTo>
                      <a:pt x="134" y="1"/>
                      <a:pt x="1" y="201"/>
                      <a:pt x="1" y="434"/>
                    </a:cubicBezTo>
                    <a:cubicBezTo>
                      <a:pt x="1" y="668"/>
                      <a:pt x="201" y="835"/>
                      <a:pt x="401" y="835"/>
                    </a:cubicBezTo>
                    <a:cubicBezTo>
                      <a:pt x="668" y="835"/>
                      <a:pt x="835" y="635"/>
                      <a:pt x="835" y="434"/>
                    </a:cubicBezTo>
                    <a:cubicBezTo>
                      <a:pt x="835" y="201"/>
                      <a:pt x="601"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3"/>
              <p:cNvSpPr/>
              <p:nvPr/>
            </p:nvSpPr>
            <p:spPr>
              <a:xfrm>
                <a:off x="5905225" y="3010925"/>
                <a:ext cx="20875" cy="20875"/>
              </a:xfrm>
              <a:custGeom>
                <a:rect b="b" l="l" r="r" t="t"/>
                <a:pathLst>
                  <a:path extrusionOk="0" h="835" w="835">
                    <a:moveTo>
                      <a:pt x="401" y="1"/>
                    </a:moveTo>
                    <a:cubicBezTo>
                      <a:pt x="167" y="1"/>
                      <a:pt x="0" y="201"/>
                      <a:pt x="0" y="434"/>
                    </a:cubicBezTo>
                    <a:cubicBezTo>
                      <a:pt x="0" y="668"/>
                      <a:pt x="201" y="835"/>
                      <a:pt x="401" y="835"/>
                    </a:cubicBezTo>
                    <a:cubicBezTo>
                      <a:pt x="668" y="835"/>
                      <a:pt x="834" y="635"/>
                      <a:pt x="834" y="434"/>
                    </a:cubicBezTo>
                    <a:cubicBezTo>
                      <a:pt x="834" y="201"/>
                      <a:pt x="634"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13"/>
            <p:cNvGrpSpPr/>
            <p:nvPr/>
          </p:nvGrpSpPr>
          <p:grpSpPr>
            <a:xfrm>
              <a:off x="-3211955" y="-5"/>
              <a:ext cx="4268459" cy="503723"/>
              <a:chOff x="3736175" y="2983400"/>
              <a:chExt cx="2233275" cy="263550"/>
            </a:xfrm>
          </p:grpSpPr>
          <p:sp>
            <p:nvSpPr>
              <p:cNvPr id="1200" name="Google Shape;1200;p13"/>
              <p:cNvSpPr/>
              <p:nvPr/>
            </p:nvSpPr>
            <p:spPr>
              <a:xfrm>
                <a:off x="3792875" y="2983400"/>
                <a:ext cx="2159075" cy="14225"/>
              </a:xfrm>
              <a:custGeom>
                <a:rect b="b" l="l" r="r" t="t"/>
                <a:pathLst>
                  <a:path extrusionOk="0" h="569" w="86363">
                    <a:moveTo>
                      <a:pt x="1" y="1"/>
                    </a:moveTo>
                    <a:lnTo>
                      <a:pt x="1" y="568"/>
                    </a:lnTo>
                    <a:lnTo>
                      <a:pt x="86362" y="568"/>
                    </a:lnTo>
                    <a:lnTo>
                      <a:pt x="863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3"/>
              <p:cNvSpPr/>
              <p:nvPr/>
            </p:nvSpPr>
            <p:spPr>
              <a:xfrm>
                <a:off x="3792875" y="3072650"/>
                <a:ext cx="2159075" cy="13350"/>
              </a:xfrm>
              <a:custGeom>
                <a:rect b="b" l="l" r="r" t="t"/>
                <a:pathLst>
                  <a:path extrusionOk="0" h="534" w="86363">
                    <a:moveTo>
                      <a:pt x="1" y="0"/>
                    </a:moveTo>
                    <a:lnTo>
                      <a:pt x="1" y="534"/>
                    </a:lnTo>
                    <a:lnTo>
                      <a:pt x="86362" y="534"/>
                    </a:lnTo>
                    <a:lnTo>
                      <a:pt x="863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3"/>
              <p:cNvSpPr/>
              <p:nvPr/>
            </p:nvSpPr>
            <p:spPr>
              <a:xfrm>
                <a:off x="3842925" y="3094325"/>
                <a:ext cx="177650" cy="152625"/>
              </a:xfrm>
              <a:custGeom>
                <a:rect b="b" l="l" r="r" t="t"/>
                <a:pathLst>
                  <a:path extrusionOk="0" h="6105" w="7106">
                    <a:moveTo>
                      <a:pt x="0" y="0"/>
                    </a:moveTo>
                    <a:lnTo>
                      <a:pt x="3569" y="6105"/>
                    </a:lnTo>
                    <a:lnTo>
                      <a:pt x="7105" y="0"/>
                    </a:lnTo>
                    <a:lnTo>
                      <a:pt x="6638" y="0"/>
                    </a:lnTo>
                    <a:lnTo>
                      <a:pt x="3569"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3"/>
              <p:cNvSpPr/>
              <p:nvPr/>
            </p:nvSpPr>
            <p:spPr>
              <a:xfrm>
                <a:off x="384457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3"/>
              <p:cNvSpPr/>
              <p:nvPr/>
            </p:nvSpPr>
            <p:spPr>
              <a:xfrm>
                <a:off x="3736175" y="3094325"/>
                <a:ext cx="176825" cy="152625"/>
              </a:xfrm>
              <a:custGeom>
                <a:rect b="b" l="l" r="r" t="t"/>
                <a:pathLst>
                  <a:path extrusionOk="0" h="6105" w="7073">
                    <a:moveTo>
                      <a:pt x="3536" y="0"/>
                    </a:moveTo>
                    <a:lnTo>
                      <a:pt x="2736" y="1368"/>
                    </a:lnTo>
                    <a:lnTo>
                      <a:pt x="2569" y="1635"/>
                    </a:lnTo>
                    <a:lnTo>
                      <a:pt x="1902" y="2769"/>
                    </a:lnTo>
                    <a:lnTo>
                      <a:pt x="1501" y="3503"/>
                    </a:lnTo>
                    <a:lnTo>
                      <a:pt x="1101" y="4170"/>
                    </a:lnTo>
                    <a:lnTo>
                      <a:pt x="0" y="6105"/>
                    </a:lnTo>
                    <a:lnTo>
                      <a:pt x="7072" y="6105"/>
                    </a:lnTo>
                    <a:lnTo>
                      <a:pt x="5938" y="4170"/>
                    </a:lnTo>
                    <a:lnTo>
                      <a:pt x="5104" y="2769"/>
                    </a:lnTo>
                    <a:lnTo>
                      <a:pt x="4337"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3"/>
              <p:cNvSpPr/>
              <p:nvPr/>
            </p:nvSpPr>
            <p:spPr>
              <a:xfrm>
                <a:off x="3872100" y="3094325"/>
                <a:ext cx="119275" cy="103425"/>
              </a:xfrm>
              <a:custGeom>
                <a:rect b="b" l="l" r="r" t="t"/>
                <a:pathLst>
                  <a:path extrusionOk="0" h="4137" w="4771">
                    <a:moveTo>
                      <a:pt x="1" y="0"/>
                    </a:moveTo>
                    <a:lnTo>
                      <a:pt x="2402" y="4137"/>
                    </a:lnTo>
                    <a:lnTo>
                      <a:pt x="47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3"/>
              <p:cNvSpPr/>
              <p:nvPr/>
            </p:nvSpPr>
            <p:spPr>
              <a:xfrm>
                <a:off x="4055575" y="3094325"/>
                <a:ext cx="177650" cy="152625"/>
              </a:xfrm>
              <a:custGeom>
                <a:rect b="b" l="l" r="r" t="t"/>
                <a:pathLst>
                  <a:path extrusionOk="0" h="6105" w="7106">
                    <a:moveTo>
                      <a:pt x="0" y="0"/>
                    </a:moveTo>
                    <a:lnTo>
                      <a:pt x="3536" y="6105"/>
                    </a:lnTo>
                    <a:lnTo>
                      <a:pt x="7105" y="0"/>
                    </a:lnTo>
                    <a:lnTo>
                      <a:pt x="6605"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3"/>
              <p:cNvSpPr/>
              <p:nvPr/>
            </p:nvSpPr>
            <p:spPr>
              <a:xfrm>
                <a:off x="40572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3"/>
              <p:cNvSpPr/>
              <p:nvPr/>
            </p:nvSpPr>
            <p:spPr>
              <a:xfrm>
                <a:off x="3948825" y="3094325"/>
                <a:ext cx="175975" cy="152625"/>
              </a:xfrm>
              <a:custGeom>
                <a:rect b="b" l="l" r="r" t="t"/>
                <a:pathLst>
                  <a:path extrusionOk="0" h="6105" w="7039">
                    <a:moveTo>
                      <a:pt x="3536" y="0"/>
                    </a:moveTo>
                    <a:lnTo>
                      <a:pt x="2736" y="1368"/>
                    </a:lnTo>
                    <a:lnTo>
                      <a:pt x="2702" y="1368"/>
                    </a:lnTo>
                    <a:lnTo>
                      <a:pt x="2569" y="1635"/>
                    </a:lnTo>
                    <a:lnTo>
                      <a:pt x="1902" y="2769"/>
                    </a:lnTo>
                    <a:lnTo>
                      <a:pt x="1502" y="3503"/>
                    </a:lnTo>
                    <a:lnTo>
                      <a:pt x="1101" y="4170"/>
                    </a:lnTo>
                    <a:lnTo>
                      <a:pt x="0" y="6105"/>
                    </a:lnTo>
                    <a:lnTo>
                      <a:pt x="7039" y="6105"/>
                    </a:lnTo>
                    <a:lnTo>
                      <a:pt x="5938" y="4170"/>
                    </a:lnTo>
                    <a:lnTo>
                      <a:pt x="5905" y="4170"/>
                    </a:lnTo>
                    <a:lnTo>
                      <a:pt x="5104" y="2769"/>
                    </a:lnTo>
                    <a:lnTo>
                      <a:pt x="4337"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3"/>
              <p:cNvSpPr/>
              <p:nvPr/>
            </p:nvSpPr>
            <p:spPr>
              <a:xfrm>
                <a:off x="4083925" y="3094325"/>
                <a:ext cx="120100" cy="103425"/>
              </a:xfrm>
              <a:custGeom>
                <a:rect b="b" l="l" r="r" t="t"/>
                <a:pathLst>
                  <a:path extrusionOk="0" h="4137" w="4804">
                    <a:moveTo>
                      <a:pt x="0" y="0"/>
                    </a:moveTo>
                    <a:lnTo>
                      <a:pt x="2402"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3"/>
              <p:cNvSpPr/>
              <p:nvPr/>
            </p:nvSpPr>
            <p:spPr>
              <a:xfrm>
                <a:off x="4268225" y="3094325"/>
                <a:ext cx="176800" cy="152625"/>
              </a:xfrm>
              <a:custGeom>
                <a:rect b="b" l="l" r="r" t="t"/>
                <a:pathLst>
                  <a:path extrusionOk="0" h="6105" w="7072">
                    <a:moveTo>
                      <a:pt x="0" y="0"/>
                    </a:moveTo>
                    <a:lnTo>
                      <a:pt x="3569" y="6105"/>
                    </a:lnTo>
                    <a:lnTo>
                      <a:pt x="7072" y="0"/>
                    </a:lnTo>
                    <a:lnTo>
                      <a:pt x="6605" y="0"/>
                    </a:lnTo>
                    <a:lnTo>
                      <a:pt x="3569"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3"/>
              <p:cNvSpPr/>
              <p:nvPr/>
            </p:nvSpPr>
            <p:spPr>
              <a:xfrm>
                <a:off x="4269050"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3"/>
              <p:cNvSpPr/>
              <p:nvPr/>
            </p:nvSpPr>
            <p:spPr>
              <a:xfrm>
                <a:off x="4161475" y="3094325"/>
                <a:ext cx="175975" cy="152625"/>
              </a:xfrm>
              <a:custGeom>
                <a:rect b="b" l="l" r="r" t="t"/>
                <a:pathLst>
                  <a:path extrusionOk="0" h="6105" w="7039">
                    <a:moveTo>
                      <a:pt x="3536" y="0"/>
                    </a:moveTo>
                    <a:lnTo>
                      <a:pt x="2702" y="1368"/>
                    </a:lnTo>
                    <a:lnTo>
                      <a:pt x="2569" y="1635"/>
                    </a:lnTo>
                    <a:lnTo>
                      <a:pt x="1902" y="2769"/>
                    </a:lnTo>
                    <a:lnTo>
                      <a:pt x="1502" y="3503"/>
                    </a:lnTo>
                    <a:lnTo>
                      <a:pt x="1101" y="4170"/>
                    </a:lnTo>
                    <a:lnTo>
                      <a:pt x="1" y="6105"/>
                    </a:lnTo>
                    <a:lnTo>
                      <a:pt x="7039" y="6105"/>
                    </a:lnTo>
                    <a:lnTo>
                      <a:pt x="5905" y="4170"/>
                    </a:lnTo>
                    <a:lnTo>
                      <a:pt x="5104" y="2769"/>
                    </a:lnTo>
                    <a:lnTo>
                      <a:pt x="4304"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3"/>
              <p:cNvSpPr/>
              <p:nvPr/>
            </p:nvSpPr>
            <p:spPr>
              <a:xfrm>
                <a:off x="4296575" y="3094325"/>
                <a:ext cx="120100" cy="103425"/>
              </a:xfrm>
              <a:custGeom>
                <a:rect b="b" l="l" r="r" t="t"/>
                <a:pathLst>
                  <a:path extrusionOk="0" h="4137" w="4804">
                    <a:moveTo>
                      <a:pt x="0" y="0"/>
                    </a:moveTo>
                    <a:lnTo>
                      <a:pt x="2435"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3"/>
              <p:cNvSpPr/>
              <p:nvPr/>
            </p:nvSpPr>
            <p:spPr>
              <a:xfrm>
                <a:off x="4480875" y="3094325"/>
                <a:ext cx="176825" cy="152625"/>
              </a:xfrm>
              <a:custGeom>
                <a:rect b="b" l="l" r="r" t="t"/>
                <a:pathLst>
                  <a:path extrusionOk="0" h="6105" w="7073">
                    <a:moveTo>
                      <a:pt x="0" y="0"/>
                    </a:moveTo>
                    <a:lnTo>
                      <a:pt x="3503" y="6105"/>
                    </a:lnTo>
                    <a:lnTo>
                      <a:pt x="7072" y="0"/>
                    </a:lnTo>
                    <a:lnTo>
                      <a:pt x="6605" y="0"/>
                    </a:lnTo>
                    <a:lnTo>
                      <a:pt x="3503"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3"/>
              <p:cNvSpPr/>
              <p:nvPr/>
            </p:nvSpPr>
            <p:spPr>
              <a:xfrm>
                <a:off x="4482550" y="3128525"/>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3"/>
              <p:cNvSpPr/>
              <p:nvPr/>
            </p:nvSpPr>
            <p:spPr>
              <a:xfrm>
                <a:off x="4373300" y="3094325"/>
                <a:ext cx="176800" cy="152625"/>
              </a:xfrm>
              <a:custGeom>
                <a:rect b="b" l="l" r="r" t="t"/>
                <a:pathLst>
                  <a:path extrusionOk="0" h="6105" w="7072">
                    <a:moveTo>
                      <a:pt x="3536" y="0"/>
                    </a:moveTo>
                    <a:lnTo>
                      <a:pt x="2736" y="1368"/>
                    </a:lnTo>
                    <a:lnTo>
                      <a:pt x="2602" y="1635"/>
                    </a:lnTo>
                    <a:lnTo>
                      <a:pt x="1935" y="2769"/>
                    </a:lnTo>
                    <a:lnTo>
                      <a:pt x="1535" y="3503"/>
                    </a:lnTo>
                    <a:lnTo>
                      <a:pt x="1134" y="4170"/>
                    </a:lnTo>
                    <a:lnTo>
                      <a:pt x="0" y="6105"/>
                    </a:lnTo>
                    <a:lnTo>
                      <a:pt x="7072" y="6105"/>
                    </a:lnTo>
                    <a:lnTo>
                      <a:pt x="5938" y="4170"/>
                    </a:lnTo>
                    <a:lnTo>
                      <a:pt x="5137" y="2769"/>
                    </a:lnTo>
                    <a:lnTo>
                      <a:pt x="4370" y="1368"/>
                    </a:lnTo>
                    <a:lnTo>
                      <a:pt x="35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3"/>
              <p:cNvSpPr/>
              <p:nvPr/>
            </p:nvSpPr>
            <p:spPr>
              <a:xfrm>
                <a:off x="4509225" y="3094325"/>
                <a:ext cx="120100" cy="103425"/>
              </a:xfrm>
              <a:custGeom>
                <a:rect b="b" l="l" r="r" t="t"/>
                <a:pathLst>
                  <a:path extrusionOk="0" h="4137" w="4804">
                    <a:moveTo>
                      <a:pt x="0" y="0"/>
                    </a:moveTo>
                    <a:lnTo>
                      <a:pt x="2369"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3"/>
              <p:cNvSpPr/>
              <p:nvPr/>
            </p:nvSpPr>
            <p:spPr>
              <a:xfrm>
                <a:off x="4693525" y="3094325"/>
                <a:ext cx="176825" cy="152625"/>
              </a:xfrm>
              <a:custGeom>
                <a:rect b="b" l="l" r="r" t="t"/>
                <a:pathLst>
                  <a:path extrusionOk="0" h="6105" w="7073">
                    <a:moveTo>
                      <a:pt x="0" y="0"/>
                    </a:moveTo>
                    <a:lnTo>
                      <a:pt x="3503" y="6105"/>
                    </a:lnTo>
                    <a:lnTo>
                      <a:pt x="7072" y="0"/>
                    </a:lnTo>
                    <a:lnTo>
                      <a:pt x="6605" y="0"/>
                    </a:lnTo>
                    <a:lnTo>
                      <a:pt x="3503"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3"/>
              <p:cNvSpPr/>
              <p:nvPr/>
            </p:nvSpPr>
            <p:spPr>
              <a:xfrm>
                <a:off x="4693525" y="3128525"/>
                <a:ext cx="1700" cy="25"/>
              </a:xfrm>
              <a:custGeom>
                <a:rect b="b" l="l" r="r" t="t"/>
                <a:pathLst>
                  <a:path extrusionOk="0" h="1" w="68">
                    <a:moveTo>
                      <a:pt x="67" y="0"/>
                    </a:move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3"/>
              <p:cNvSpPr/>
              <p:nvPr/>
            </p:nvSpPr>
            <p:spPr>
              <a:xfrm>
                <a:off x="4586775" y="3094325"/>
                <a:ext cx="176000" cy="152625"/>
              </a:xfrm>
              <a:custGeom>
                <a:rect b="b" l="l" r="r" t="t"/>
                <a:pathLst>
                  <a:path extrusionOk="0" h="6105" w="7040">
                    <a:moveTo>
                      <a:pt x="3503" y="0"/>
                    </a:moveTo>
                    <a:lnTo>
                      <a:pt x="2703" y="1368"/>
                    </a:lnTo>
                    <a:lnTo>
                      <a:pt x="2569" y="1635"/>
                    </a:lnTo>
                    <a:lnTo>
                      <a:pt x="1902" y="2769"/>
                    </a:lnTo>
                    <a:lnTo>
                      <a:pt x="1435" y="3503"/>
                    </a:lnTo>
                    <a:lnTo>
                      <a:pt x="1101" y="4170"/>
                    </a:lnTo>
                    <a:lnTo>
                      <a:pt x="1068" y="4170"/>
                    </a:lnTo>
                    <a:lnTo>
                      <a:pt x="1" y="6105"/>
                    </a:lnTo>
                    <a:lnTo>
                      <a:pt x="7039" y="6105"/>
                    </a:lnTo>
                    <a:lnTo>
                      <a:pt x="5905" y="4170"/>
                    </a:lnTo>
                    <a:lnTo>
                      <a:pt x="5104" y="2769"/>
                    </a:lnTo>
                    <a:lnTo>
                      <a:pt x="4337" y="1368"/>
                    </a:lnTo>
                    <a:lnTo>
                      <a:pt x="4270" y="1368"/>
                    </a:lnTo>
                    <a:lnTo>
                      <a:pt x="35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3"/>
              <p:cNvSpPr/>
              <p:nvPr/>
            </p:nvSpPr>
            <p:spPr>
              <a:xfrm>
                <a:off x="4721875" y="3094325"/>
                <a:ext cx="120100" cy="103425"/>
              </a:xfrm>
              <a:custGeom>
                <a:rect b="b" l="l" r="r" t="t"/>
                <a:pathLst>
                  <a:path extrusionOk="0" h="4137" w="4804">
                    <a:moveTo>
                      <a:pt x="1" y="0"/>
                    </a:moveTo>
                    <a:lnTo>
                      <a:pt x="2369"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3"/>
              <p:cNvSpPr/>
              <p:nvPr/>
            </p:nvSpPr>
            <p:spPr>
              <a:xfrm>
                <a:off x="4905350" y="3094325"/>
                <a:ext cx="177650" cy="152625"/>
              </a:xfrm>
              <a:custGeom>
                <a:rect b="b" l="l" r="r" t="t"/>
                <a:pathLst>
                  <a:path extrusionOk="0" h="6105" w="7106">
                    <a:moveTo>
                      <a:pt x="0" y="0"/>
                    </a:moveTo>
                    <a:lnTo>
                      <a:pt x="3536" y="6105"/>
                    </a:lnTo>
                    <a:lnTo>
                      <a:pt x="7105" y="0"/>
                    </a:lnTo>
                    <a:lnTo>
                      <a:pt x="6638"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3"/>
              <p:cNvSpPr/>
              <p:nvPr/>
            </p:nvSpPr>
            <p:spPr>
              <a:xfrm>
                <a:off x="4906175" y="3128525"/>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3"/>
              <p:cNvSpPr/>
              <p:nvPr/>
            </p:nvSpPr>
            <p:spPr>
              <a:xfrm>
                <a:off x="4797775" y="3094325"/>
                <a:ext cx="177650" cy="152625"/>
              </a:xfrm>
              <a:custGeom>
                <a:rect b="b" l="l" r="r" t="t"/>
                <a:pathLst>
                  <a:path extrusionOk="0" h="6105" w="7106">
                    <a:moveTo>
                      <a:pt x="3569" y="0"/>
                    </a:moveTo>
                    <a:lnTo>
                      <a:pt x="2769" y="1368"/>
                    </a:lnTo>
                    <a:lnTo>
                      <a:pt x="2602" y="1635"/>
                    </a:lnTo>
                    <a:lnTo>
                      <a:pt x="1968" y="2769"/>
                    </a:lnTo>
                    <a:lnTo>
                      <a:pt x="1501" y="3503"/>
                    </a:lnTo>
                    <a:lnTo>
                      <a:pt x="1134" y="4170"/>
                    </a:lnTo>
                    <a:lnTo>
                      <a:pt x="0" y="6105"/>
                    </a:lnTo>
                    <a:lnTo>
                      <a:pt x="7105" y="6105"/>
                    </a:lnTo>
                    <a:lnTo>
                      <a:pt x="5971" y="4170"/>
                    </a:lnTo>
                    <a:lnTo>
                      <a:pt x="5170" y="2769"/>
                    </a:lnTo>
                    <a:lnTo>
                      <a:pt x="4336"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3"/>
              <p:cNvSpPr/>
              <p:nvPr/>
            </p:nvSpPr>
            <p:spPr>
              <a:xfrm>
                <a:off x="4934525" y="3094325"/>
                <a:ext cx="120125" cy="103425"/>
              </a:xfrm>
              <a:custGeom>
                <a:rect b="b" l="l" r="r" t="t"/>
                <a:pathLst>
                  <a:path extrusionOk="0" h="4137" w="4805">
                    <a:moveTo>
                      <a:pt x="1" y="0"/>
                    </a:moveTo>
                    <a:lnTo>
                      <a:pt x="2369"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3"/>
              <p:cNvSpPr/>
              <p:nvPr/>
            </p:nvSpPr>
            <p:spPr>
              <a:xfrm>
                <a:off x="5118000" y="3094325"/>
                <a:ext cx="177650" cy="152625"/>
              </a:xfrm>
              <a:custGeom>
                <a:rect b="b" l="l" r="r" t="t"/>
                <a:pathLst>
                  <a:path extrusionOk="0" h="6105" w="7106">
                    <a:moveTo>
                      <a:pt x="0" y="0"/>
                    </a:moveTo>
                    <a:lnTo>
                      <a:pt x="3536" y="6105"/>
                    </a:lnTo>
                    <a:lnTo>
                      <a:pt x="7105" y="0"/>
                    </a:lnTo>
                    <a:lnTo>
                      <a:pt x="6638"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3"/>
              <p:cNvSpPr/>
              <p:nvPr/>
            </p:nvSpPr>
            <p:spPr>
              <a:xfrm>
                <a:off x="51188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3"/>
              <p:cNvSpPr/>
              <p:nvPr/>
            </p:nvSpPr>
            <p:spPr>
              <a:xfrm>
                <a:off x="5010425" y="3094325"/>
                <a:ext cx="177650" cy="152625"/>
              </a:xfrm>
              <a:custGeom>
                <a:rect b="b" l="l" r="r" t="t"/>
                <a:pathLst>
                  <a:path extrusionOk="0" h="6105" w="7106">
                    <a:moveTo>
                      <a:pt x="3569" y="0"/>
                    </a:moveTo>
                    <a:lnTo>
                      <a:pt x="2769" y="1368"/>
                    </a:lnTo>
                    <a:lnTo>
                      <a:pt x="2602" y="1635"/>
                    </a:lnTo>
                    <a:lnTo>
                      <a:pt x="1968" y="2769"/>
                    </a:lnTo>
                    <a:lnTo>
                      <a:pt x="1935" y="2769"/>
                    </a:lnTo>
                    <a:lnTo>
                      <a:pt x="1501" y="3503"/>
                    </a:lnTo>
                    <a:lnTo>
                      <a:pt x="1134" y="4170"/>
                    </a:lnTo>
                    <a:lnTo>
                      <a:pt x="0" y="6105"/>
                    </a:lnTo>
                    <a:lnTo>
                      <a:pt x="7105" y="6105"/>
                    </a:lnTo>
                    <a:lnTo>
                      <a:pt x="5971" y="4170"/>
                    </a:lnTo>
                    <a:lnTo>
                      <a:pt x="5170" y="2769"/>
                    </a:lnTo>
                    <a:lnTo>
                      <a:pt x="5137" y="2769"/>
                    </a:lnTo>
                    <a:lnTo>
                      <a:pt x="4337"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3"/>
              <p:cNvSpPr/>
              <p:nvPr/>
            </p:nvSpPr>
            <p:spPr>
              <a:xfrm>
                <a:off x="5147175" y="3094325"/>
                <a:ext cx="119275" cy="103425"/>
              </a:xfrm>
              <a:custGeom>
                <a:rect b="b" l="l" r="r" t="t"/>
                <a:pathLst>
                  <a:path extrusionOk="0" h="4137" w="4771">
                    <a:moveTo>
                      <a:pt x="1" y="0"/>
                    </a:moveTo>
                    <a:lnTo>
                      <a:pt x="2369" y="4137"/>
                    </a:lnTo>
                    <a:lnTo>
                      <a:pt x="47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3"/>
              <p:cNvSpPr/>
              <p:nvPr/>
            </p:nvSpPr>
            <p:spPr>
              <a:xfrm>
                <a:off x="5330650" y="3094325"/>
                <a:ext cx="177650" cy="152625"/>
              </a:xfrm>
              <a:custGeom>
                <a:rect b="b" l="l" r="r" t="t"/>
                <a:pathLst>
                  <a:path extrusionOk="0" h="6105" w="7106">
                    <a:moveTo>
                      <a:pt x="0" y="0"/>
                    </a:moveTo>
                    <a:lnTo>
                      <a:pt x="3536" y="6105"/>
                    </a:lnTo>
                    <a:lnTo>
                      <a:pt x="7105" y="0"/>
                    </a:lnTo>
                    <a:lnTo>
                      <a:pt x="6638"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3"/>
              <p:cNvSpPr/>
              <p:nvPr/>
            </p:nvSpPr>
            <p:spPr>
              <a:xfrm>
                <a:off x="533147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3"/>
              <p:cNvSpPr/>
              <p:nvPr/>
            </p:nvSpPr>
            <p:spPr>
              <a:xfrm>
                <a:off x="5223075" y="3094325"/>
                <a:ext cx="177650" cy="152625"/>
              </a:xfrm>
              <a:custGeom>
                <a:rect b="b" l="l" r="r" t="t"/>
                <a:pathLst>
                  <a:path extrusionOk="0" h="6105" w="7106">
                    <a:moveTo>
                      <a:pt x="3569" y="0"/>
                    </a:moveTo>
                    <a:lnTo>
                      <a:pt x="2769" y="1368"/>
                    </a:lnTo>
                    <a:lnTo>
                      <a:pt x="2602" y="1635"/>
                    </a:lnTo>
                    <a:lnTo>
                      <a:pt x="1935" y="2769"/>
                    </a:lnTo>
                    <a:lnTo>
                      <a:pt x="1501" y="3503"/>
                    </a:lnTo>
                    <a:lnTo>
                      <a:pt x="1134" y="4170"/>
                    </a:lnTo>
                    <a:lnTo>
                      <a:pt x="0" y="6105"/>
                    </a:lnTo>
                    <a:lnTo>
                      <a:pt x="7105" y="6105"/>
                    </a:lnTo>
                    <a:lnTo>
                      <a:pt x="5971" y="4170"/>
                    </a:lnTo>
                    <a:lnTo>
                      <a:pt x="5137" y="2769"/>
                    </a:lnTo>
                    <a:lnTo>
                      <a:pt x="4337"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3"/>
              <p:cNvSpPr/>
              <p:nvPr/>
            </p:nvSpPr>
            <p:spPr>
              <a:xfrm>
                <a:off x="5359825" y="3094325"/>
                <a:ext cx="119275" cy="103425"/>
              </a:xfrm>
              <a:custGeom>
                <a:rect b="b" l="l" r="r" t="t"/>
                <a:pathLst>
                  <a:path extrusionOk="0" h="4137" w="4771">
                    <a:moveTo>
                      <a:pt x="1" y="0"/>
                    </a:moveTo>
                    <a:lnTo>
                      <a:pt x="2369" y="4137"/>
                    </a:lnTo>
                    <a:lnTo>
                      <a:pt x="47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3"/>
              <p:cNvSpPr/>
              <p:nvPr/>
            </p:nvSpPr>
            <p:spPr>
              <a:xfrm>
                <a:off x="5543300" y="3094325"/>
                <a:ext cx="177650" cy="152625"/>
              </a:xfrm>
              <a:custGeom>
                <a:rect b="b" l="l" r="r" t="t"/>
                <a:pathLst>
                  <a:path extrusionOk="0" h="6105" w="7106">
                    <a:moveTo>
                      <a:pt x="0" y="0"/>
                    </a:moveTo>
                    <a:lnTo>
                      <a:pt x="3536" y="6105"/>
                    </a:lnTo>
                    <a:lnTo>
                      <a:pt x="7105" y="0"/>
                    </a:lnTo>
                    <a:lnTo>
                      <a:pt x="6605"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3"/>
              <p:cNvSpPr/>
              <p:nvPr/>
            </p:nvSpPr>
            <p:spPr>
              <a:xfrm>
                <a:off x="55441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3"/>
              <p:cNvSpPr/>
              <p:nvPr/>
            </p:nvSpPr>
            <p:spPr>
              <a:xfrm>
                <a:off x="5435725" y="3094325"/>
                <a:ext cx="176800" cy="152625"/>
              </a:xfrm>
              <a:custGeom>
                <a:rect b="b" l="l" r="r" t="t"/>
                <a:pathLst>
                  <a:path extrusionOk="0" h="6105" w="7072">
                    <a:moveTo>
                      <a:pt x="3569" y="0"/>
                    </a:moveTo>
                    <a:lnTo>
                      <a:pt x="2769" y="1368"/>
                    </a:lnTo>
                    <a:lnTo>
                      <a:pt x="2736" y="1368"/>
                    </a:lnTo>
                    <a:lnTo>
                      <a:pt x="2602" y="1635"/>
                    </a:lnTo>
                    <a:lnTo>
                      <a:pt x="1935" y="2769"/>
                    </a:lnTo>
                    <a:lnTo>
                      <a:pt x="1501" y="3503"/>
                    </a:lnTo>
                    <a:lnTo>
                      <a:pt x="1134" y="4170"/>
                    </a:lnTo>
                    <a:lnTo>
                      <a:pt x="0" y="6105"/>
                    </a:lnTo>
                    <a:lnTo>
                      <a:pt x="7072" y="6105"/>
                    </a:lnTo>
                    <a:lnTo>
                      <a:pt x="5971" y="4170"/>
                    </a:lnTo>
                    <a:lnTo>
                      <a:pt x="5938" y="4170"/>
                    </a:lnTo>
                    <a:lnTo>
                      <a:pt x="5137" y="2769"/>
                    </a:lnTo>
                    <a:lnTo>
                      <a:pt x="4337" y="1368"/>
                    </a:lnTo>
                    <a:lnTo>
                      <a:pt x="35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3"/>
              <p:cNvSpPr/>
              <p:nvPr/>
            </p:nvSpPr>
            <p:spPr>
              <a:xfrm>
                <a:off x="5571650" y="3094325"/>
                <a:ext cx="120100" cy="103425"/>
              </a:xfrm>
              <a:custGeom>
                <a:rect b="b" l="l" r="r" t="t"/>
                <a:pathLst>
                  <a:path extrusionOk="0" h="4137" w="4804">
                    <a:moveTo>
                      <a:pt x="0" y="0"/>
                    </a:moveTo>
                    <a:lnTo>
                      <a:pt x="2402"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3"/>
              <p:cNvSpPr/>
              <p:nvPr/>
            </p:nvSpPr>
            <p:spPr>
              <a:xfrm>
                <a:off x="5755950" y="3094325"/>
                <a:ext cx="175975" cy="152625"/>
              </a:xfrm>
              <a:custGeom>
                <a:rect b="b" l="l" r="r" t="t"/>
                <a:pathLst>
                  <a:path extrusionOk="0" h="6105" w="7039">
                    <a:moveTo>
                      <a:pt x="0" y="0"/>
                    </a:moveTo>
                    <a:lnTo>
                      <a:pt x="3536" y="6105"/>
                    </a:lnTo>
                    <a:lnTo>
                      <a:pt x="7039" y="0"/>
                    </a:lnTo>
                    <a:lnTo>
                      <a:pt x="6605" y="0"/>
                    </a:lnTo>
                    <a:lnTo>
                      <a:pt x="3536" y="5304"/>
                    </a:lnTo>
                    <a:lnTo>
                      <a:pt x="4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3"/>
              <p:cNvSpPr/>
              <p:nvPr/>
            </p:nvSpPr>
            <p:spPr>
              <a:xfrm>
                <a:off x="575677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3"/>
              <p:cNvSpPr/>
              <p:nvPr/>
            </p:nvSpPr>
            <p:spPr>
              <a:xfrm>
                <a:off x="5648375" y="3094325"/>
                <a:ext cx="176825" cy="152625"/>
              </a:xfrm>
              <a:custGeom>
                <a:rect b="b" l="l" r="r" t="t"/>
                <a:pathLst>
                  <a:path extrusionOk="0" h="6105" w="7073">
                    <a:moveTo>
                      <a:pt x="3570" y="0"/>
                    </a:moveTo>
                    <a:lnTo>
                      <a:pt x="2736" y="1368"/>
                    </a:lnTo>
                    <a:lnTo>
                      <a:pt x="2602" y="1635"/>
                    </a:lnTo>
                    <a:lnTo>
                      <a:pt x="1935" y="2769"/>
                    </a:lnTo>
                    <a:lnTo>
                      <a:pt x="1501" y="3503"/>
                    </a:lnTo>
                    <a:lnTo>
                      <a:pt x="1134" y="4170"/>
                    </a:lnTo>
                    <a:lnTo>
                      <a:pt x="0" y="6105"/>
                    </a:lnTo>
                    <a:lnTo>
                      <a:pt x="7072" y="6105"/>
                    </a:lnTo>
                    <a:lnTo>
                      <a:pt x="5938" y="4170"/>
                    </a:lnTo>
                    <a:lnTo>
                      <a:pt x="5137" y="2769"/>
                    </a:lnTo>
                    <a:lnTo>
                      <a:pt x="4337" y="1368"/>
                    </a:lnTo>
                    <a:lnTo>
                      <a:pt x="35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3"/>
              <p:cNvSpPr/>
              <p:nvPr/>
            </p:nvSpPr>
            <p:spPr>
              <a:xfrm>
                <a:off x="5784300" y="3094325"/>
                <a:ext cx="120100" cy="103425"/>
              </a:xfrm>
              <a:custGeom>
                <a:rect b="b" l="l" r="r" t="t"/>
                <a:pathLst>
                  <a:path extrusionOk="0" h="4137" w="4804">
                    <a:moveTo>
                      <a:pt x="1" y="0"/>
                    </a:moveTo>
                    <a:lnTo>
                      <a:pt x="2402" y="4137"/>
                    </a:lnTo>
                    <a:lnTo>
                      <a:pt x="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3"/>
              <p:cNvSpPr/>
              <p:nvPr/>
            </p:nvSpPr>
            <p:spPr>
              <a:xfrm>
                <a:off x="5969425" y="3128525"/>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3"/>
              <p:cNvSpPr/>
              <p:nvPr/>
            </p:nvSpPr>
            <p:spPr>
              <a:xfrm>
                <a:off x="3798725" y="3007600"/>
                <a:ext cx="56725" cy="51725"/>
              </a:xfrm>
              <a:custGeom>
                <a:rect b="b" l="l" r="r" t="t"/>
                <a:pathLst>
                  <a:path extrusionOk="0" h="2069" w="2269">
                    <a:moveTo>
                      <a:pt x="1101" y="0"/>
                    </a:moveTo>
                    <a:lnTo>
                      <a:pt x="0" y="2068"/>
                    </a:lnTo>
                    <a:lnTo>
                      <a:pt x="2268" y="2068"/>
                    </a:lnTo>
                    <a:lnTo>
                      <a:pt x="11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3"/>
              <p:cNvSpPr/>
              <p:nvPr/>
            </p:nvSpPr>
            <p:spPr>
              <a:xfrm>
                <a:off x="38904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3"/>
              <p:cNvSpPr/>
              <p:nvPr/>
            </p:nvSpPr>
            <p:spPr>
              <a:xfrm>
                <a:off x="398302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3"/>
              <p:cNvSpPr/>
              <p:nvPr/>
            </p:nvSpPr>
            <p:spPr>
              <a:xfrm>
                <a:off x="4075575" y="3007600"/>
                <a:ext cx="57575" cy="51725"/>
              </a:xfrm>
              <a:custGeom>
                <a:rect b="b" l="l" r="r" t="t"/>
                <a:pathLst>
                  <a:path extrusionOk="0" h="2069" w="2303">
                    <a:moveTo>
                      <a:pt x="1168" y="0"/>
                    </a:moveTo>
                    <a:lnTo>
                      <a:pt x="1" y="2068"/>
                    </a:lnTo>
                    <a:lnTo>
                      <a:pt x="2302"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3"/>
              <p:cNvSpPr/>
              <p:nvPr/>
            </p:nvSpPr>
            <p:spPr>
              <a:xfrm>
                <a:off x="4168150" y="3007600"/>
                <a:ext cx="57575" cy="51725"/>
              </a:xfrm>
              <a:custGeom>
                <a:rect b="b" l="l" r="r" t="t"/>
                <a:pathLst>
                  <a:path extrusionOk="0" h="2069" w="2303">
                    <a:moveTo>
                      <a:pt x="1135" y="0"/>
                    </a:moveTo>
                    <a:lnTo>
                      <a:pt x="0" y="2068"/>
                    </a:lnTo>
                    <a:lnTo>
                      <a:pt x="2302" y="2068"/>
                    </a:lnTo>
                    <a:lnTo>
                      <a:pt x="11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3"/>
              <p:cNvSpPr/>
              <p:nvPr/>
            </p:nvSpPr>
            <p:spPr>
              <a:xfrm>
                <a:off x="4259875"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3"/>
              <p:cNvSpPr/>
              <p:nvPr/>
            </p:nvSpPr>
            <p:spPr>
              <a:xfrm>
                <a:off x="4352450" y="3007600"/>
                <a:ext cx="59225" cy="51725"/>
              </a:xfrm>
              <a:custGeom>
                <a:rect b="b" l="l" r="r" t="t"/>
                <a:pathLst>
                  <a:path extrusionOk="0" h="2069" w="2369">
                    <a:moveTo>
                      <a:pt x="1201" y="0"/>
                    </a:moveTo>
                    <a:lnTo>
                      <a:pt x="0" y="2068"/>
                    </a:lnTo>
                    <a:lnTo>
                      <a:pt x="2369" y="2068"/>
                    </a:lnTo>
                    <a:lnTo>
                      <a:pt x="12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3"/>
              <p:cNvSpPr/>
              <p:nvPr/>
            </p:nvSpPr>
            <p:spPr>
              <a:xfrm>
                <a:off x="44458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3"/>
              <p:cNvSpPr/>
              <p:nvPr/>
            </p:nvSpPr>
            <p:spPr>
              <a:xfrm>
                <a:off x="4538400" y="3007600"/>
                <a:ext cx="57575" cy="51725"/>
              </a:xfrm>
              <a:custGeom>
                <a:rect b="b" l="l" r="r" t="t"/>
                <a:pathLst>
                  <a:path extrusionOk="0" h="2069" w="2303">
                    <a:moveTo>
                      <a:pt x="1135" y="0"/>
                    </a:moveTo>
                    <a:lnTo>
                      <a:pt x="1" y="2068"/>
                    </a:lnTo>
                    <a:lnTo>
                      <a:pt x="2303" y="2068"/>
                    </a:lnTo>
                    <a:lnTo>
                      <a:pt x="11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3"/>
              <p:cNvSpPr/>
              <p:nvPr/>
            </p:nvSpPr>
            <p:spPr>
              <a:xfrm>
                <a:off x="46301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3"/>
              <p:cNvSpPr/>
              <p:nvPr/>
            </p:nvSpPr>
            <p:spPr>
              <a:xfrm>
                <a:off x="47227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3"/>
              <p:cNvSpPr/>
              <p:nvPr/>
            </p:nvSpPr>
            <p:spPr>
              <a:xfrm>
                <a:off x="48161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3"/>
              <p:cNvSpPr/>
              <p:nvPr/>
            </p:nvSpPr>
            <p:spPr>
              <a:xfrm>
                <a:off x="4908675" y="3007600"/>
                <a:ext cx="57575" cy="51725"/>
              </a:xfrm>
              <a:custGeom>
                <a:rect b="b" l="l" r="r" t="t"/>
                <a:pathLst>
                  <a:path extrusionOk="0" h="2069" w="2303">
                    <a:moveTo>
                      <a:pt x="1168" y="0"/>
                    </a:moveTo>
                    <a:lnTo>
                      <a:pt x="1" y="2068"/>
                    </a:lnTo>
                    <a:lnTo>
                      <a:pt x="2302"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3"/>
              <p:cNvSpPr/>
              <p:nvPr/>
            </p:nvSpPr>
            <p:spPr>
              <a:xfrm>
                <a:off x="5001250" y="3007600"/>
                <a:ext cx="57550" cy="51725"/>
              </a:xfrm>
              <a:custGeom>
                <a:rect b="b" l="l" r="r" t="t"/>
                <a:pathLst>
                  <a:path extrusionOk="0" h="2069" w="2302">
                    <a:moveTo>
                      <a:pt x="1134" y="0"/>
                    </a:moveTo>
                    <a:lnTo>
                      <a:pt x="0" y="2068"/>
                    </a:lnTo>
                    <a:lnTo>
                      <a:pt x="2302" y="2068"/>
                    </a:lnTo>
                    <a:lnTo>
                      <a:pt x="11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3"/>
              <p:cNvSpPr/>
              <p:nvPr/>
            </p:nvSpPr>
            <p:spPr>
              <a:xfrm>
                <a:off x="5096300" y="3007600"/>
                <a:ext cx="57575" cy="51725"/>
              </a:xfrm>
              <a:custGeom>
                <a:rect b="b" l="l" r="r" t="t"/>
                <a:pathLst>
                  <a:path extrusionOk="0" h="2069" w="2303">
                    <a:moveTo>
                      <a:pt x="1168" y="0"/>
                    </a:moveTo>
                    <a:lnTo>
                      <a:pt x="1" y="2068"/>
                    </a:lnTo>
                    <a:lnTo>
                      <a:pt x="2303"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3"/>
              <p:cNvSpPr/>
              <p:nvPr/>
            </p:nvSpPr>
            <p:spPr>
              <a:xfrm>
                <a:off x="5188875" y="3007600"/>
                <a:ext cx="57575" cy="51725"/>
              </a:xfrm>
              <a:custGeom>
                <a:rect b="b" l="l" r="r" t="t"/>
                <a:pathLst>
                  <a:path extrusionOk="0" h="2069" w="2303">
                    <a:moveTo>
                      <a:pt x="1135" y="0"/>
                    </a:moveTo>
                    <a:lnTo>
                      <a:pt x="1" y="2068"/>
                    </a:lnTo>
                    <a:lnTo>
                      <a:pt x="2302" y="2068"/>
                    </a:lnTo>
                    <a:lnTo>
                      <a:pt x="11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3"/>
              <p:cNvSpPr/>
              <p:nvPr/>
            </p:nvSpPr>
            <p:spPr>
              <a:xfrm>
                <a:off x="52806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3"/>
              <p:cNvSpPr/>
              <p:nvPr/>
            </p:nvSpPr>
            <p:spPr>
              <a:xfrm>
                <a:off x="537317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3"/>
              <p:cNvSpPr/>
              <p:nvPr/>
            </p:nvSpPr>
            <p:spPr>
              <a:xfrm>
                <a:off x="546657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3"/>
              <p:cNvSpPr/>
              <p:nvPr/>
            </p:nvSpPr>
            <p:spPr>
              <a:xfrm>
                <a:off x="5559150" y="3007600"/>
                <a:ext cx="57550" cy="51725"/>
              </a:xfrm>
              <a:custGeom>
                <a:rect b="b" l="l" r="r" t="t"/>
                <a:pathLst>
                  <a:path extrusionOk="0" h="2069" w="2302">
                    <a:moveTo>
                      <a:pt x="1134" y="0"/>
                    </a:moveTo>
                    <a:lnTo>
                      <a:pt x="0" y="2068"/>
                    </a:lnTo>
                    <a:lnTo>
                      <a:pt x="2302" y="2068"/>
                    </a:lnTo>
                    <a:lnTo>
                      <a:pt x="11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3"/>
              <p:cNvSpPr/>
              <p:nvPr/>
            </p:nvSpPr>
            <p:spPr>
              <a:xfrm>
                <a:off x="5650875"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3"/>
              <p:cNvSpPr/>
              <p:nvPr/>
            </p:nvSpPr>
            <p:spPr>
              <a:xfrm>
                <a:off x="5743450" y="3007600"/>
                <a:ext cx="58400" cy="51725"/>
              </a:xfrm>
              <a:custGeom>
                <a:rect b="b" l="l" r="r" t="t"/>
                <a:pathLst>
                  <a:path extrusionOk="0" h="2069" w="2336">
                    <a:moveTo>
                      <a:pt x="1168" y="0"/>
                    </a:moveTo>
                    <a:lnTo>
                      <a:pt x="0" y="2068"/>
                    </a:lnTo>
                    <a:lnTo>
                      <a:pt x="2335"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3"/>
              <p:cNvSpPr/>
              <p:nvPr/>
            </p:nvSpPr>
            <p:spPr>
              <a:xfrm>
                <a:off x="5836000" y="3007600"/>
                <a:ext cx="58400" cy="51725"/>
              </a:xfrm>
              <a:custGeom>
                <a:rect b="b" l="l" r="r" t="t"/>
                <a:pathLst>
                  <a:path extrusionOk="0" h="2069" w="2336">
                    <a:moveTo>
                      <a:pt x="1168" y="0"/>
                    </a:moveTo>
                    <a:lnTo>
                      <a:pt x="1" y="2068"/>
                    </a:lnTo>
                    <a:lnTo>
                      <a:pt x="2336" y="2068"/>
                    </a:lnTo>
                    <a:lnTo>
                      <a:pt x="1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3"/>
              <p:cNvSpPr/>
              <p:nvPr/>
            </p:nvSpPr>
            <p:spPr>
              <a:xfrm>
                <a:off x="3862925" y="3010925"/>
                <a:ext cx="20875" cy="20875"/>
              </a:xfrm>
              <a:custGeom>
                <a:rect b="b" l="l" r="r" t="t"/>
                <a:pathLst>
                  <a:path extrusionOk="0" h="835" w="835">
                    <a:moveTo>
                      <a:pt x="401" y="1"/>
                    </a:moveTo>
                    <a:cubicBezTo>
                      <a:pt x="167" y="1"/>
                      <a:pt x="1" y="201"/>
                      <a:pt x="1" y="434"/>
                    </a:cubicBezTo>
                    <a:cubicBezTo>
                      <a:pt x="1" y="668"/>
                      <a:pt x="167"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3"/>
              <p:cNvSpPr/>
              <p:nvPr/>
            </p:nvSpPr>
            <p:spPr>
              <a:xfrm>
                <a:off x="3954650" y="3010925"/>
                <a:ext cx="20875" cy="20875"/>
              </a:xfrm>
              <a:custGeom>
                <a:rect b="b" l="l" r="r" t="t"/>
                <a:pathLst>
                  <a:path extrusionOk="0" h="835" w="835">
                    <a:moveTo>
                      <a:pt x="435" y="1"/>
                    </a:moveTo>
                    <a:cubicBezTo>
                      <a:pt x="168" y="1"/>
                      <a:pt x="1" y="201"/>
                      <a:pt x="1" y="434"/>
                    </a:cubicBezTo>
                    <a:cubicBezTo>
                      <a:pt x="1" y="668"/>
                      <a:pt x="201" y="835"/>
                      <a:pt x="435" y="835"/>
                    </a:cubicBezTo>
                    <a:cubicBezTo>
                      <a:pt x="668" y="835"/>
                      <a:pt x="835" y="635"/>
                      <a:pt x="835" y="434"/>
                    </a:cubicBezTo>
                    <a:cubicBezTo>
                      <a:pt x="835" y="201"/>
                      <a:pt x="668" y="34"/>
                      <a:pt x="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3"/>
              <p:cNvSpPr/>
              <p:nvPr/>
            </p:nvSpPr>
            <p:spPr>
              <a:xfrm>
                <a:off x="4046400" y="3010925"/>
                <a:ext cx="20875" cy="20875"/>
              </a:xfrm>
              <a:custGeom>
                <a:rect b="b" l="l" r="r" t="t"/>
                <a:pathLst>
                  <a:path extrusionOk="0" h="835" w="835">
                    <a:moveTo>
                      <a:pt x="434" y="1"/>
                    </a:moveTo>
                    <a:cubicBezTo>
                      <a:pt x="167" y="1"/>
                      <a:pt x="0" y="201"/>
                      <a:pt x="0" y="434"/>
                    </a:cubicBezTo>
                    <a:cubicBezTo>
                      <a:pt x="0" y="668"/>
                      <a:pt x="200" y="835"/>
                      <a:pt x="434" y="835"/>
                    </a:cubicBezTo>
                    <a:cubicBezTo>
                      <a:pt x="667" y="835"/>
                      <a:pt x="834" y="635"/>
                      <a:pt x="834" y="434"/>
                    </a:cubicBezTo>
                    <a:cubicBezTo>
                      <a:pt x="834" y="201"/>
                      <a:pt x="667"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3"/>
              <p:cNvSpPr/>
              <p:nvPr/>
            </p:nvSpPr>
            <p:spPr>
              <a:xfrm>
                <a:off x="41414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3"/>
              <p:cNvSpPr/>
              <p:nvPr/>
            </p:nvSpPr>
            <p:spPr>
              <a:xfrm>
                <a:off x="4234025" y="3010925"/>
                <a:ext cx="20875" cy="20875"/>
              </a:xfrm>
              <a:custGeom>
                <a:rect b="b" l="l" r="r" t="t"/>
                <a:pathLst>
                  <a:path extrusionOk="0" h="835" w="835">
                    <a:moveTo>
                      <a:pt x="434" y="1"/>
                    </a:moveTo>
                    <a:cubicBezTo>
                      <a:pt x="167" y="1"/>
                      <a:pt x="1" y="201"/>
                      <a:pt x="1" y="434"/>
                    </a:cubicBezTo>
                    <a:cubicBezTo>
                      <a:pt x="1" y="668"/>
                      <a:pt x="201" y="835"/>
                      <a:pt x="434" y="835"/>
                    </a:cubicBezTo>
                    <a:cubicBezTo>
                      <a:pt x="668" y="835"/>
                      <a:pt x="835" y="635"/>
                      <a:pt x="835" y="434"/>
                    </a:cubicBezTo>
                    <a:cubicBezTo>
                      <a:pt x="835" y="201"/>
                      <a:pt x="6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3"/>
              <p:cNvSpPr/>
              <p:nvPr/>
            </p:nvSpPr>
            <p:spPr>
              <a:xfrm>
                <a:off x="4326600" y="3010925"/>
                <a:ext cx="20875" cy="20875"/>
              </a:xfrm>
              <a:custGeom>
                <a:rect b="b" l="l" r="r" t="t"/>
                <a:pathLst>
                  <a:path extrusionOk="0" h="835" w="835">
                    <a:moveTo>
                      <a:pt x="434" y="1"/>
                    </a:moveTo>
                    <a:cubicBezTo>
                      <a:pt x="167" y="1"/>
                      <a:pt x="0" y="201"/>
                      <a:pt x="0" y="434"/>
                    </a:cubicBezTo>
                    <a:cubicBezTo>
                      <a:pt x="0" y="668"/>
                      <a:pt x="167" y="835"/>
                      <a:pt x="434" y="835"/>
                    </a:cubicBezTo>
                    <a:cubicBezTo>
                      <a:pt x="667" y="835"/>
                      <a:pt x="834" y="635"/>
                      <a:pt x="834" y="434"/>
                    </a:cubicBezTo>
                    <a:cubicBezTo>
                      <a:pt x="834" y="201"/>
                      <a:pt x="667"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3"/>
              <p:cNvSpPr/>
              <p:nvPr/>
            </p:nvSpPr>
            <p:spPr>
              <a:xfrm>
                <a:off x="4420000" y="3010925"/>
                <a:ext cx="20875" cy="20875"/>
              </a:xfrm>
              <a:custGeom>
                <a:rect b="b" l="l" r="r" t="t"/>
                <a:pathLst>
                  <a:path extrusionOk="0" h="835" w="835">
                    <a:moveTo>
                      <a:pt x="401" y="1"/>
                    </a:moveTo>
                    <a:cubicBezTo>
                      <a:pt x="167" y="1"/>
                      <a:pt x="0" y="201"/>
                      <a:pt x="0" y="434"/>
                    </a:cubicBezTo>
                    <a:cubicBezTo>
                      <a:pt x="0" y="668"/>
                      <a:pt x="200" y="835"/>
                      <a:pt x="401" y="835"/>
                    </a:cubicBezTo>
                    <a:cubicBezTo>
                      <a:pt x="667" y="835"/>
                      <a:pt x="834" y="635"/>
                      <a:pt x="834" y="434"/>
                    </a:cubicBezTo>
                    <a:cubicBezTo>
                      <a:pt x="834" y="201"/>
                      <a:pt x="601"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3"/>
              <p:cNvSpPr/>
              <p:nvPr/>
            </p:nvSpPr>
            <p:spPr>
              <a:xfrm>
                <a:off x="45125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3"/>
              <p:cNvSpPr/>
              <p:nvPr/>
            </p:nvSpPr>
            <p:spPr>
              <a:xfrm>
                <a:off x="4605125" y="3010925"/>
                <a:ext cx="20875" cy="20875"/>
              </a:xfrm>
              <a:custGeom>
                <a:rect b="b" l="l" r="r" t="t"/>
                <a:pathLst>
                  <a:path extrusionOk="0" h="835" w="835">
                    <a:moveTo>
                      <a:pt x="434" y="1"/>
                    </a:moveTo>
                    <a:cubicBezTo>
                      <a:pt x="167" y="1"/>
                      <a:pt x="1" y="201"/>
                      <a:pt x="1" y="434"/>
                    </a:cubicBezTo>
                    <a:cubicBezTo>
                      <a:pt x="1" y="668"/>
                      <a:pt x="201" y="835"/>
                      <a:pt x="434" y="835"/>
                    </a:cubicBezTo>
                    <a:cubicBezTo>
                      <a:pt x="668" y="835"/>
                      <a:pt x="834" y="635"/>
                      <a:pt x="834" y="434"/>
                    </a:cubicBezTo>
                    <a:cubicBezTo>
                      <a:pt x="834" y="201"/>
                      <a:pt x="6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3"/>
              <p:cNvSpPr/>
              <p:nvPr/>
            </p:nvSpPr>
            <p:spPr>
              <a:xfrm>
                <a:off x="4697700" y="3010925"/>
                <a:ext cx="20875" cy="20875"/>
              </a:xfrm>
              <a:custGeom>
                <a:rect b="b" l="l" r="r" t="t"/>
                <a:pathLst>
                  <a:path extrusionOk="0" h="835" w="835">
                    <a:moveTo>
                      <a:pt x="434" y="1"/>
                    </a:moveTo>
                    <a:cubicBezTo>
                      <a:pt x="167" y="1"/>
                      <a:pt x="0" y="201"/>
                      <a:pt x="0" y="434"/>
                    </a:cubicBezTo>
                    <a:cubicBezTo>
                      <a:pt x="0" y="668"/>
                      <a:pt x="234" y="835"/>
                      <a:pt x="434" y="835"/>
                    </a:cubicBezTo>
                    <a:cubicBezTo>
                      <a:pt x="667" y="835"/>
                      <a:pt x="834" y="635"/>
                      <a:pt x="834" y="434"/>
                    </a:cubicBezTo>
                    <a:cubicBezTo>
                      <a:pt x="834" y="201"/>
                      <a:pt x="667"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3"/>
              <p:cNvSpPr/>
              <p:nvPr/>
            </p:nvSpPr>
            <p:spPr>
              <a:xfrm>
                <a:off x="4791100" y="3010925"/>
                <a:ext cx="20875" cy="20875"/>
              </a:xfrm>
              <a:custGeom>
                <a:rect b="b" l="l" r="r" t="t"/>
                <a:pathLst>
                  <a:path extrusionOk="0" h="835" w="835">
                    <a:moveTo>
                      <a:pt x="400" y="1"/>
                    </a:moveTo>
                    <a:cubicBezTo>
                      <a:pt x="134" y="1"/>
                      <a:pt x="0" y="201"/>
                      <a:pt x="0" y="434"/>
                    </a:cubicBezTo>
                    <a:cubicBezTo>
                      <a:pt x="0" y="668"/>
                      <a:pt x="200" y="835"/>
                      <a:pt x="400" y="835"/>
                    </a:cubicBezTo>
                    <a:cubicBezTo>
                      <a:pt x="667" y="835"/>
                      <a:pt x="834" y="635"/>
                      <a:pt x="834" y="434"/>
                    </a:cubicBezTo>
                    <a:cubicBezTo>
                      <a:pt x="834" y="201"/>
                      <a:pt x="667" y="34"/>
                      <a:pt x="4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3"/>
              <p:cNvSpPr/>
              <p:nvPr/>
            </p:nvSpPr>
            <p:spPr>
              <a:xfrm>
                <a:off x="4883650" y="3010925"/>
                <a:ext cx="20875" cy="20875"/>
              </a:xfrm>
              <a:custGeom>
                <a:rect b="b" l="l" r="r" t="t"/>
                <a:pathLst>
                  <a:path extrusionOk="0" h="835" w="835">
                    <a:moveTo>
                      <a:pt x="401" y="1"/>
                    </a:moveTo>
                    <a:cubicBezTo>
                      <a:pt x="168" y="1"/>
                      <a:pt x="1" y="201"/>
                      <a:pt x="1" y="434"/>
                    </a:cubicBezTo>
                    <a:cubicBezTo>
                      <a:pt x="1" y="668"/>
                      <a:pt x="201" y="835"/>
                      <a:pt x="401" y="835"/>
                    </a:cubicBezTo>
                    <a:cubicBezTo>
                      <a:pt x="668" y="835"/>
                      <a:pt x="835" y="635"/>
                      <a:pt x="835" y="434"/>
                    </a:cubicBezTo>
                    <a:cubicBezTo>
                      <a:pt x="835" y="201"/>
                      <a:pt x="668"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3"/>
              <p:cNvSpPr/>
              <p:nvPr/>
            </p:nvSpPr>
            <p:spPr>
              <a:xfrm>
                <a:off x="4976225" y="3010925"/>
                <a:ext cx="20875" cy="20875"/>
              </a:xfrm>
              <a:custGeom>
                <a:rect b="b" l="l" r="r" t="t"/>
                <a:pathLst>
                  <a:path extrusionOk="0" h="835" w="835">
                    <a:moveTo>
                      <a:pt x="434" y="1"/>
                    </a:moveTo>
                    <a:cubicBezTo>
                      <a:pt x="167" y="1"/>
                      <a:pt x="0" y="201"/>
                      <a:pt x="0" y="434"/>
                    </a:cubicBezTo>
                    <a:cubicBezTo>
                      <a:pt x="0" y="668"/>
                      <a:pt x="201" y="835"/>
                      <a:pt x="434" y="835"/>
                    </a:cubicBezTo>
                    <a:cubicBezTo>
                      <a:pt x="668" y="835"/>
                      <a:pt x="834" y="635"/>
                      <a:pt x="834" y="434"/>
                    </a:cubicBezTo>
                    <a:cubicBezTo>
                      <a:pt x="834" y="201"/>
                      <a:pt x="668"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3"/>
              <p:cNvSpPr/>
              <p:nvPr/>
            </p:nvSpPr>
            <p:spPr>
              <a:xfrm>
                <a:off x="5068800" y="3010925"/>
                <a:ext cx="20875" cy="20875"/>
              </a:xfrm>
              <a:custGeom>
                <a:rect b="b" l="l" r="r" t="t"/>
                <a:pathLst>
                  <a:path extrusionOk="0" h="835" w="835">
                    <a:moveTo>
                      <a:pt x="434" y="1"/>
                    </a:moveTo>
                    <a:cubicBezTo>
                      <a:pt x="167" y="1"/>
                      <a:pt x="0" y="201"/>
                      <a:pt x="0" y="434"/>
                    </a:cubicBezTo>
                    <a:cubicBezTo>
                      <a:pt x="0" y="668"/>
                      <a:pt x="234" y="835"/>
                      <a:pt x="434" y="835"/>
                    </a:cubicBezTo>
                    <a:cubicBezTo>
                      <a:pt x="667" y="835"/>
                      <a:pt x="834" y="635"/>
                      <a:pt x="834" y="434"/>
                    </a:cubicBezTo>
                    <a:cubicBezTo>
                      <a:pt x="834" y="201"/>
                      <a:pt x="667"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3"/>
              <p:cNvSpPr/>
              <p:nvPr/>
            </p:nvSpPr>
            <p:spPr>
              <a:xfrm>
                <a:off x="5162200" y="3010925"/>
                <a:ext cx="20875" cy="20875"/>
              </a:xfrm>
              <a:custGeom>
                <a:rect b="b" l="l" r="r" t="t"/>
                <a:pathLst>
                  <a:path extrusionOk="0" h="835" w="835">
                    <a:moveTo>
                      <a:pt x="400" y="1"/>
                    </a:moveTo>
                    <a:cubicBezTo>
                      <a:pt x="167" y="1"/>
                      <a:pt x="0" y="201"/>
                      <a:pt x="0" y="434"/>
                    </a:cubicBezTo>
                    <a:cubicBezTo>
                      <a:pt x="0" y="668"/>
                      <a:pt x="200" y="835"/>
                      <a:pt x="400" y="835"/>
                    </a:cubicBezTo>
                    <a:cubicBezTo>
                      <a:pt x="667" y="835"/>
                      <a:pt x="834" y="635"/>
                      <a:pt x="834" y="434"/>
                    </a:cubicBezTo>
                    <a:cubicBezTo>
                      <a:pt x="834" y="201"/>
                      <a:pt x="667" y="34"/>
                      <a:pt x="4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3"/>
              <p:cNvSpPr/>
              <p:nvPr/>
            </p:nvSpPr>
            <p:spPr>
              <a:xfrm>
                <a:off x="52547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3"/>
              <p:cNvSpPr/>
              <p:nvPr/>
            </p:nvSpPr>
            <p:spPr>
              <a:xfrm>
                <a:off x="5347325" y="3010925"/>
                <a:ext cx="20875" cy="20875"/>
              </a:xfrm>
              <a:custGeom>
                <a:rect b="b" l="l" r="r" t="t"/>
                <a:pathLst>
                  <a:path extrusionOk="0" h="835" w="835">
                    <a:moveTo>
                      <a:pt x="434" y="1"/>
                    </a:moveTo>
                    <a:cubicBezTo>
                      <a:pt x="167" y="1"/>
                      <a:pt x="0" y="201"/>
                      <a:pt x="0" y="434"/>
                    </a:cubicBezTo>
                    <a:cubicBezTo>
                      <a:pt x="0" y="668"/>
                      <a:pt x="201" y="835"/>
                      <a:pt x="434" y="835"/>
                    </a:cubicBezTo>
                    <a:cubicBezTo>
                      <a:pt x="668" y="835"/>
                      <a:pt x="834" y="635"/>
                      <a:pt x="834" y="434"/>
                    </a:cubicBezTo>
                    <a:cubicBezTo>
                      <a:pt x="834" y="201"/>
                      <a:pt x="668"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3"/>
              <p:cNvSpPr/>
              <p:nvPr/>
            </p:nvSpPr>
            <p:spPr>
              <a:xfrm>
                <a:off x="5441550" y="3010925"/>
                <a:ext cx="20875" cy="20875"/>
              </a:xfrm>
              <a:custGeom>
                <a:rect b="b" l="l" r="r" t="t"/>
                <a:pathLst>
                  <a:path extrusionOk="0" h="835" w="835">
                    <a:moveTo>
                      <a:pt x="401" y="1"/>
                    </a:moveTo>
                    <a:cubicBezTo>
                      <a:pt x="168" y="1"/>
                      <a:pt x="1" y="201"/>
                      <a:pt x="1" y="434"/>
                    </a:cubicBezTo>
                    <a:cubicBezTo>
                      <a:pt x="1" y="668"/>
                      <a:pt x="168" y="835"/>
                      <a:pt x="401" y="835"/>
                    </a:cubicBezTo>
                    <a:cubicBezTo>
                      <a:pt x="668" y="835"/>
                      <a:pt x="835" y="635"/>
                      <a:pt x="835" y="434"/>
                    </a:cubicBezTo>
                    <a:cubicBezTo>
                      <a:pt x="835" y="201"/>
                      <a:pt x="6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3"/>
              <p:cNvSpPr/>
              <p:nvPr/>
            </p:nvSpPr>
            <p:spPr>
              <a:xfrm>
                <a:off x="5534125" y="3010925"/>
                <a:ext cx="20875" cy="20875"/>
              </a:xfrm>
              <a:custGeom>
                <a:rect b="b" l="l" r="r" t="t"/>
                <a:pathLst>
                  <a:path extrusionOk="0" h="835" w="835">
                    <a:moveTo>
                      <a:pt x="401" y="1"/>
                    </a:moveTo>
                    <a:cubicBezTo>
                      <a:pt x="167" y="1"/>
                      <a:pt x="0" y="201"/>
                      <a:pt x="0" y="434"/>
                    </a:cubicBezTo>
                    <a:cubicBezTo>
                      <a:pt x="0" y="668"/>
                      <a:pt x="201" y="835"/>
                      <a:pt x="401" y="835"/>
                    </a:cubicBezTo>
                    <a:cubicBezTo>
                      <a:pt x="668" y="835"/>
                      <a:pt x="834" y="635"/>
                      <a:pt x="834" y="434"/>
                    </a:cubicBezTo>
                    <a:cubicBezTo>
                      <a:pt x="834" y="201"/>
                      <a:pt x="634"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3"/>
              <p:cNvSpPr/>
              <p:nvPr/>
            </p:nvSpPr>
            <p:spPr>
              <a:xfrm>
                <a:off x="5626700" y="3010925"/>
                <a:ext cx="20850" cy="20875"/>
              </a:xfrm>
              <a:custGeom>
                <a:rect b="b" l="l" r="r" t="t"/>
                <a:pathLst>
                  <a:path extrusionOk="0" h="835" w="834">
                    <a:moveTo>
                      <a:pt x="434" y="1"/>
                    </a:moveTo>
                    <a:cubicBezTo>
                      <a:pt x="167" y="1"/>
                      <a:pt x="0" y="201"/>
                      <a:pt x="0" y="434"/>
                    </a:cubicBezTo>
                    <a:cubicBezTo>
                      <a:pt x="0" y="668"/>
                      <a:pt x="167" y="835"/>
                      <a:pt x="434" y="835"/>
                    </a:cubicBezTo>
                    <a:cubicBezTo>
                      <a:pt x="667" y="835"/>
                      <a:pt x="834" y="635"/>
                      <a:pt x="834" y="434"/>
                    </a:cubicBezTo>
                    <a:cubicBezTo>
                      <a:pt x="834" y="201"/>
                      <a:pt x="667"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3"/>
              <p:cNvSpPr/>
              <p:nvPr/>
            </p:nvSpPr>
            <p:spPr>
              <a:xfrm>
                <a:off x="5719250" y="3010925"/>
                <a:ext cx="20875" cy="20875"/>
              </a:xfrm>
              <a:custGeom>
                <a:rect b="b" l="l" r="r" t="t"/>
                <a:pathLst>
                  <a:path extrusionOk="0" h="835" w="835">
                    <a:moveTo>
                      <a:pt x="434" y="1"/>
                    </a:moveTo>
                    <a:cubicBezTo>
                      <a:pt x="167" y="1"/>
                      <a:pt x="1" y="201"/>
                      <a:pt x="1" y="434"/>
                    </a:cubicBezTo>
                    <a:cubicBezTo>
                      <a:pt x="1" y="668"/>
                      <a:pt x="234" y="835"/>
                      <a:pt x="434" y="835"/>
                    </a:cubicBezTo>
                    <a:cubicBezTo>
                      <a:pt x="668" y="835"/>
                      <a:pt x="835" y="635"/>
                      <a:pt x="835" y="434"/>
                    </a:cubicBezTo>
                    <a:cubicBezTo>
                      <a:pt x="835" y="201"/>
                      <a:pt x="6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3"/>
              <p:cNvSpPr/>
              <p:nvPr/>
            </p:nvSpPr>
            <p:spPr>
              <a:xfrm>
                <a:off x="5812650" y="3010925"/>
                <a:ext cx="20875" cy="20875"/>
              </a:xfrm>
              <a:custGeom>
                <a:rect b="b" l="l" r="r" t="t"/>
                <a:pathLst>
                  <a:path extrusionOk="0" h="835" w="835">
                    <a:moveTo>
                      <a:pt x="401" y="1"/>
                    </a:moveTo>
                    <a:cubicBezTo>
                      <a:pt x="134" y="1"/>
                      <a:pt x="1" y="201"/>
                      <a:pt x="1" y="434"/>
                    </a:cubicBezTo>
                    <a:cubicBezTo>
                      <a:pt x="1" y="668"/>
                      <a:pt x="201" y="835"/>
                      <a:pt x="401" y="835"/>
                    </a:cubicBezTo>
                    <a:cubicBezTo>
                      <a:pt x="668" y="835"/>
                      <a:pt x="835" y="635"/>
                      <a:pt x="835" y="434"/>
                    </a:cubicBezTo>
                    <a:cubicBezTo>
                      <a:pt x="835" y="201"/>
                      <a:pt x="601"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3"/>
              <p:cNvSpPr/>
              <p:nvPr/>
            </p:nvSpPr>
            <p:spPr>
              <a:xfrm>
                <a:off x="5905225" y="3010925"/>
                <a:ext cx="20875" cy="20875"/>
              </a:xfrm>
              <a:custGeom>
                <a:rect b="b" l="l" r="r" t="t"/>
                <a:pathLst>
                  <a:path extrusionOk="0" h="835" w="835">
                    <a:moveTo>
                      <a:pt x="401" y="1"/>
                    </a:moveTo>
                    <a:cubicBezTo>
                      <a:pt x="167" y="1"/>
                      <a:pt x="0" y="201"/>
                      <a:pt x="0" y="434"/>
                    </a:cubicBezTo>
                    <a:cubicBezTo>
                      <a:pt x="0" y="668"/>
                      <a:pt x="201" y="835"/>
                      <a:pt x="401" y="835"/>
                    </a:cubicBezTo>
                    <a:cubicBezTo>
                      <a:pt x="668" y="835"/>
                      <a:pt x="834" y="635"/>
                      <a:pt x="834" y="434"/>
                    </a:cubicBezTo>
                    <a:cubicBezTo>
                      <a:pt x="834" y="201"/>
                      <a:pt x="634" y="34"/>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9" name="Google Shape;1289;p13"/>
          <p:cNvGrpSpPr/>
          <p:nvPr/>
        </p:nvGrpSpPr>
        <p:grpSpPr>
          <a:xfrm>
            <a:off x="-298569" y="4621058"/>
            <a:ext cx="9737950" cy="527698"/>
            <a:chOff x="-298569" y="4621058"/>
            <a:chExt cx="9737950" cy="527698"/>
          </a:xfrm>
        </p:grpSpPr>
        <p:grpSp>
          <p:nvGrpSpPr>
            <p:cNvPr id="1290" name="Google Shape;1290;p13"/>
            <p:cNvGrpSpPr/>
            <p:nvPr/>
          </p:nvGrpSpPr>
          <p:grpSpPr>
            <a:xfrm flipH="1" rot="10800000">
              <a:off x="4409294" y="4621058"/>
              <a:ext cx="5030086" cy="527698"/>
              <a:chOff x="3859600" y="4372750"/>
              <a:chExt cx="2329175" cy="244350"/>
            </a:xfrm>
          </p:grpSpPr>
          <p:sp>
            <p:nvSpPr>
              <p:cNvPr id="1291" name="Google Shape;1291;p13"/>
              <p:cNvSpPr/>
              <p:nvPr/>
            </p:nvSpPr>
            <p:spPr>
              <a:xfrm>
                <a:off x="3861250" y="4372750"/>
                <a:ext cx="2222450" cy="13350"/>
              </a:xfrm>
              <a:custGeom>
                <a:rect b="b" l="l" r="r" t="t"/>
                <a:pathLst>
                  <a:path extrusionOk="0" h="534" w="88898">
                    <a:moveTo>
                      <a:pt x="1" y="0"/>
                    </a:moveTo>
                    <a:lnTo>
                      <a:pt x="1" y="534"/>
                    </a:lnTo>
                    <a:lnTo>
                      <a:pt x="88898" y="534"/>
                    </a:lnTo>
                    <a:lnTo>
                      <a:pt x="888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92" name="Google Shape;1292;p13"/>
              <p:cNvSpPr/>
              <p:nvPr/>
            </p:nvSpPr>
            <p:spPr>
              <a:xfrm>
                <a:off x="3859600" y="4456125"/>
                <a:ext cx="2222450" cy="13375"/>
              </a:xfrm>
              <a:custGeom>
                <a:rect b="b" l="l" r="r" t="t"/>
                <a:pathLst>
                  <a:path extrusionOk="0" h="535" w="88898">
                    <a:moveTo>
                      <a:pt x="0" y="1"/>
                    </a:moveTo>
                    <a:lnTo>
                      <a:pt x="0" y="534"/>
                    </a:lnTo>
                    <a:lnTo>
                      <a:pt x="88897" y="534"/>
                    </a:lnTo>
                    <a:lnTo>
                      <a:pt x="888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93" name="Google Shape;1293;p13"/>
              <p:cNvSpPr/>
              <p:nvPr/>
            </p:nvSpPr>
            <p:spPr>
              <a:xfrm>
                <a:off x="6098700" y="4403600"/>
                <a:ext cx="60900" cy="52550"/>
              </a:xfrm>
              <a:custGeom>
                <a:rect b="b" l="l" r="r" t="t"/>
                <a:pathLst>
                  <a:path extrusionOk="0" h="2102" w="2436">
                    <a:moveTo>
                      <a:pt x="0" y="0"/>
                    </a:moveTo>
                    <a:lnTo>
                      <a:pt x="1234"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94" name="Google Shape;1294;p13"/>
              <p:cNvSpPr/>
              <p:nvPr/>
            </p:nvSpPr>
            <p:spPr>
              <a:xfrm>
                <a:off x="6001950" y="4403600"/>
                <a:ext cx="60900" cy="52550"/>
              </a:xfrm>
              <a:custGeom>
                <a:rect b="b" l="l" r="r" t="t"/>
                <a:pathLst>
                  <a:path extrusionOk="0" h="2102" w="2436">
                    <a:moveTo>
                      <a:pt x="1" y="0"/>
                    </a:moveTo>
                    <a:lnTo>
                      <a:pt x="1202"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95" name="Google Shape;1295;p13"/>
              <p:cNvSpPr/>
              <p:nvPr/>
            </p:nvSpPr>
            <p:spPr>
              <a:xfrm>
                <a:off x="5906050" y="4403600"/>
                <a:ext cx="60900" cy="52550"/>
              </a:xfrm>
              <a:custGeom>
                <a:rect b="b" l="l" r="r" t="t"/>
                <a:pathLst>
                  <a:path extrusionOk="0" h="2102" w="2436">
                    <a:moveTo>
                      <a:pt x="1" y="0"/>
                    </a:moveTo>
                    <a:lnTo>
                      <a:pt x="1202"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96" name="Google Shape;1296;p13"/>
              <p:cNvSpPr/>
              <p:nvPr/>
            </p:nvSpPr>
            <p:spPr>
              <a:xfrm>
                <a:off x="5809325" y="4403600"/>
                <a:ext cx="60050" cy="52550"/>
              </a:xfrm>
              <a:custGeom>
                <a:rect b="b" l="l" r="r" t="t"/>
                <a:pathLst>
                  <a:path extrusionOk="0" h="2102" w="2402">
                    <a:moveTo>
                      <a:pt x="0"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97" name="Google Shape;1297;p13"/>
              <p:cNvSpPr/>
              <p:nvPr/>
            </p:nvSpPr>
            <p:spPr>
              <a:xfrm>
                <a:off x="5713425" y="4403600"/>
                <a:ext cx="60050" cy="52550"/>
              </a:xfrm>
              <a:custGeom>
                <a:rect b="b" l="l" r="r" t="t"/>
                <a:pathLst>
                  <a:path extrusionOk="0" h="2102" w="2402">
                    <a:moveTo>
                      <a:pt x="0"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98" name="Google Shape;1298;p13"/>
              <p:cNvSpPr/>
              <p:nvPr/>
            </p:nvSpPr>
            <p:spPr>
              <a:xfrm>
                <a:off x="5616675" y="4403600"/>
                <a:ext cx="60075" cy="52550"/>
              </a:xfrm>
              <a:custGeom>
                <a:rect b="b" l="l" r="r" t="t"/>
                <a:pathLst>
                  <a:path extrusionOk="0" h="2102" w="2403">
                    <a:moveTo>
                      <a:pt x="1" y="0"/>
                    </a:moveTo>
                    <a:lnTo>
                      <a:pt x="1202"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99" name="Google Shape;1299;p13"/>
              <p:cNvSpPr/>
              <p:nvPr/>
            </p:nvSpPr>
            <p:spPr>
              <a:xfrm>
                <a:off x="5520775" y="4403600"/>
                <a:ext cx="60075" cy="52550"/>
              </a:xfrm>
              <a:custGeom>
                <a:rect b="b" l="l" r="r" t="t"/>
                <a:pathLst>
                  <a:path extrusionOk="0" h="2102" w="2403">
                    <a:moveTo>
                      <a:pt x="1" y="0"/>
                    </a:moveTo>
                    <a:lnTo>
                      <a:pt x="1202"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0" name="Google Shape;1300;p13"/>
              <p:cNvSpPr/>
              <p:nvPr/>
            </p:nvSpPr>
            <p:spPr>
              <a:xfrm>
                <a:off x="5424875" y="4403600"/>
                <a:ext cx="60075" cy="52550"/>
              </a:xfrm>
              <a:custGeom>
                <a:rect b="b" l="l" r="r" t="t"/>
                <a:pathLst>
                  <a:path extrusionOk="0" h="2102" w="2403">
                    <a:moveTo>
                      <a:pt x="1"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1" name="Google Shape;1301;p13"/>
              <p:cNvSpPr/>
              <p:nvPr/>
            </p:nvSpPr>
            <p:spPr>
              <a:xfrm>
                <a:off x="5327300" y="4403600"/>
                <a:ext cx="60900" cy="52550"/>
              </a:xfrm>
              <a:custGeom>
                <a:rect b="b" l="l" r="r" t="t"/>
                <a:pathLst>
                  <a:path extrusionOk="0" h="2102" w="2436">
                    <a:moveTo>
                      <a:pt x="1" y="0"/>
                    </a:moveTo>
                    <a:lnTo>
                      <a:pt x="1235"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2" name="Google Shape;1302;p13"/>
              <p:cNvSpPr/>
              <p:nvPr/>
            </p:nvSpPr>
            <p:spPr>
              <a:xfrm>
                <a:off x="5231400" y="4403600"/>
                <a:ext cx="60900" cy="52550"/>
              </a:xfrm>
              <a:custGeom>
                <a:rect b="b" l="l" r="r" t="t"/>
                <a:pathLst>
                  <a:path extrusionOk="0" h="2102" w="2436">
                    <a:moveTo>
                      <a:pt x="1" y="0"/>
                    </a:moveTo>
                    <a:lnTo>
                      <a:pt x="1235"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3" name="Google Shape;1303;p13"/>
              <p:cNvSpPr/>
              <p:nvPr/>
            </p:nvSpPr>
            <p:spPr>
              <a:xfrm>
                <a:off x="5134675" y="4403600"/>
                <a:ext cx="60900" cy="52550"/>
              </a:xfrm>
              <a:custGeom>
                <a:rect b="b" l="l" r="r" t="t"/>
                <a:pathLst>
                  <a:path extrusionOk="0" h="2102" w="2436">
                    <a:moveTo>
                      <a:pt x="0" y="0"/>
                    </a:moveTo>
                    <a:lnTo>
                      <a:pt x="1201"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4" name="Google Shape;1304;p13"/>
              <p:cNvSpPr/>
              <p:nvPr/>
            </p:nvSpPr>
            <p:spPr>
              <a:xfrm>
                <a:off x="5038775" y="4403600"/>
                <a:ext cx="60900" cy="52550"/>
              </a:xfrm>
              <a:custGeom>
                <a:rect b="b" l="l" r="r" t="t"/>
                <a:pathLst>
                  <a:path extrusionOk="0" h="2102" w="2436">
                    <a:moveTo>
                      <a:pt x="0" y="0"/>
                    </a:moveTo>
                    <a:lnTo>
                      <a:pt x="1201"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5" name="Google Shape;1305;p13"/>
              <p:cNvSpPr/>
              <p:nvPr/>
            </p:nvSpPr>
            <p:spPr>
              <a:xfrm>
                <a:off x="4942025" y="4403600"/>
                <a:ext cx="60075" cy="52550"/>
              </a:xfrm>
              <a:custGeom>
                <a:rect b="b" l="l" r="r" t="t"/>
                <a:pathLst>
                  <a:path extrusionOk="0" h="2102" w="2403">
                    <a:moveTo>
                      <a:pt x="1" y="0"/>
                    </a:moveTo>
                    <a:lnTo>
                      <a:pt x="1202" y="2102"/>
                    </a:lnTo>
                    <a:lnTo>
                      <a:pt x="24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6" name="Google Shape;1306;p13"/>
              <p:cNvSpPr/>
              <p:nvPr/>
            </p:nvSpPr>
            <p:spPr>
              <a:xfrm>
                <a:off x="4846125" y="4403600"/>
                <a:ext cx="60075" cy="52550"/>
              </a:xfrm>
              <a:custGeom>
                <a:rect b="b" l="l" r="r" t="t"/>
                <a:pathLst>
                  <a:path extrusionOk="0" h="2102" w="2403">
                    <a:moveTo>
                      <a:pt x="1" y="0"/>
                    </a:moveTo>
                    <a:lnTo>
                      <a:pt x="1202"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7" name="Google Shape;1307;p13"/>
              <p:cNvSpPr/>
              <p:nvPr/>
            </p:nvSpPr>
            <p:spPr>
              <a:xfrm>
                <a:off x="4746900" y="4403600"/>
                <a:ext cx="60900" cy="52550"/>
              </a:xfrm>
              <a:custGeom>
                <a:rect b="b" l="l" r="r" t="t"/>
                <a:pathLst>
                  <a:path extrusionOk="0" h="2102" w="2436">
                    <a:moveTo>
                      <a:pt x="0" y="0"/>
                    </a:moveTo>
                    <a:lnTo>
                      <a:pt x="1201"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8" name="Google Shape;1308;p13"/>
              <p:cNvSpPr/>
              <p:nvPr/>
            </p:nvSpPr>
            <p:spPr>
              <a:xfrm>
                <a:off x="4650150" y="4403600"/>
                <a:ext cx="60075" cy="52550"/>
              </a:xfrm>
              <a:custGeom>
                <a:rect b="b" l="l" r="r" t="t"/>
                <a:pathLst>
                  <a:path extrusionOk="0" h="2102" w="2403">
                    <a:moveTo>
                      <a:pt x="1" y="0"/>
                    </a:moveTo>
                    <a:lnTo>
                      <a:pt x="1202" y="2102"/>
                    </a:lnTo>
                    <a:lnTo>
                      <a:pt x="24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9" name="Google Shape;1309;p13"/>
              <p:cNvSpPr/>
              <p:nvPr/>
            </p:nvSpPr>
            <p:spPr>
              <a:xfrm>
                <a:off x="4554250" y="4403600"/>
                <a:ext cx="60075" cy="52550"/>
              </a:xfrm>
              <a:custGeom>
                <a:rect b="b" l="l" r="r" t="t"/>
                <a:pathLst>
                  <a:path extrusionOk="0" h="2102" w="2403">
                    <a:moveTo>
                      <a:pt x="1" y="0"/>
                    </a:moveTo>
                    <a:lnTo>
                      <a:pt x="1202"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0" name="Google Shape;1310;p13"/>
              <p:cNvSpPr/>
              <p:nvPr/>
            </p:nvSpPr>
            <p:spPr>
              <a:xfrm>
                <a:off x="4456675" y="4403600"/>
                <a:ext cx="60925" cy="52550"/>
              </a:xfrm>
              <a:custGeom>
                <a:rect b="b" l="l" r="r" t="t"/>
                <a:pathLst>
                  <a:path extrusionOk="0" h="2102" w="2437">
                    <a:moveTo>
                      <a:pt x="1" y="0"/>
                    </a:moveTo>
                    <a:lnTo>
                      <a:pt x="1235"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1" name="Google Shape;1311;p13"/>
              <p:cNvSpPr/>
              <p:nvPr/>
            </p:nvSpPr>
            <p:spPr>
              <a:xfrm>
                <a:off x="4361625" y="4403600"/>
                <a:ext cx="60050" cy="52550"/>
              </a:xfrm>
              <a:custGeom>
                <a:rect b="b" l="l" r="r" t="t"/>
                <a:pathLst>
                  <a:path extrusionOk="0" h="2102" w="2402">
                    <a:moveTo>
                      <a:pt x="0"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2" name="Google Shape;1312;p13"/>
              <p:cNvSpPr/>
              <p:nvPr/>
            </p:nvSpPr>
            <p:spPr>
              <a:xfrm>
                <a:off x="4265725" y="4403600"/>
                <a:ext cx="60050" cy="52550"/>
              </a:xfrm>
              <a:custGeom>
                <a:rect b="b" l="l" r="r" t="t"/>
                <a:pathLst>
                  <a:path extrusionOk="0" h="2102" w="2402">
                    <a:moveTo>
                      <a:pt x="0"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3" name="Google Shape;1313;p13"/>
              <p:cNvSpPr/>
              <p:nvPr/>
            </p:nvSpPr>
            <p:spPr>
              <a:xfrm>
                <a:off x="4168150" y="4403600"/>
                <a:ext cx="60900" cy="52550"/>
              </a:xfrm>
              <a:custGeom>
                <a:rect b="b" l="l" r="r" t="t"/>
                <a:pathLst>
                  <a:path extrusionOk="0" h="2102" w="2436">
                    <a:moveTo>
                      <a:pt x="0" y="0"/>
                    </a:moveTo>
                    <a:lnTo>
                      <a:pt x="1235"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4" name="Google Shape;1314;p13"/>
              <p:cNvSpPr/>
              <p:nvPr/>
            </p:nvSpPr>
            <p:spPr>
              <a:xfrm>
                <a:off x="4072250" y="4403600"/>
                <a:ext cx="60900" cy="52550"/>
              </a:xfrm>
              <a:custGeom>
                <a:rect b="b" l="l" r="r" t="t"/>
                <a:pathLst>
                  <a:path extrusionOk="0" h="2102" w="2436">
                    <a:moveTo>
                      <a:pt x="0" y="0"/>
                    </a:moveTo>
                    <a:lnTo>
                      <a:pt x="1201"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5" name="Google Shape;1315;p13"/>
              <p:cNvSpPr/>
              <p:nvPr/>
            </p:nvSpPr>
            <p:spPr>
              <a:xfrm>
                <a:off x="3975500" y="4403600"/>
                <a:ext cx="60900" cy="52550"/>
              </a:xfrm>
              <a:custGeom>
                <a:rect b="b" l="l" r="r" t="t"/>
                <a:pathLst>
                  <a:path extrusionOk="0" h="2102" w="2436">
                    <a:moveTo>
                      <a:pt x="1" y="0"/>
                    </a:moveTo>
                    <a:lnTo>
                      <a:pt x="1202"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6" name="Google Shape;1316;p13"/>
              <p:cNvSpPr/>
              <p:nvPr/>
            </p:nvSpPr>
            <p:spPr>
              <a:xfrm>
                <a:off x="3879600" y="4403600"/>
                <a:ext cx="60900" cy="52550"/>
              </a:xfrm>
              <a:custGeom>
                <a:rect b="b" l="l" r="r" t="t"/>
                <a:pathLst>
                  <a:path extrusionOk="0" h="2102" w="2436">
                    <a:moveTo>
                      <a:pt x="1" y="0"/>
                    </a:moveTo>
                    <a:lnTo>
                      <a:pt x="1202"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7" name="Google Shape;1317;p13"/>
              <p:cNvSpPr/>
              <p:nvPr/>
            </p:nvSpPr>
            <p:spPr>
              <a:xfrm>
                <a:off x="6069500" y="4431125"/>
                <a:ext cx="20875" cy="20950"/>
              </a:xfrm>
              <a:custGeom>
                <a:rect b="b" l="l" r="r" t="t"/>
                <a:pathLst>
                  <a:path extrusionOk="0" h="838" w="835">
                    <a:moveTo>
                      <a:pt x="434" y="0"/>
                    </a:moveTo>
                    <a:cubicBezTo>
                      <a:pt x="234" y="0"/>
                      <a:pt x="1" y="167"/>
                      <a:pt x="1" y="400"/>
                    </a:cubicBezTo>
                    <a:cubicBezTo>
                      <a:pt x="1" y="648"/>
                      <a:pt x="144" y="838"/>
                      <a:pt x="377" y="838"/>
                    </a:cubicBezTo>
                    <a:cubicBezTo>
                      <a:pt x="396" y="838"/>
                      <a:pt x="415" y="836"/>
                      <a:pt x="434" y="834"/>
                    </a:cubicBezTo>
                    <a:cubicBezTo>
                      <a:pt x="635" y="834"/>
                      <a:pt x="835" y="667"/>
                      <a:pt x="835" y="400"/>
                    </a:cubicBezTo>
                    <a:cubicBezTo>
                      <a:pt x="835"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8" name="Google Shape;1318;p13"/>
              <p:cNvSpPr/>
              <p:nvPr/>
            </p:nvSpPr>
            <p:spPr>
              <a:xfrm>
                <a:off x="5973600" y="4431125"/>
                <a:ext cx="20875" cy="20950"/>
              </a:xfrm>
              <a:custGeom>
                <a:rect b="b" l="l" r="r" t="t"/>
                <a:pathLst>
                  <a:path extrusionOk="0" h="838" w="835">
                    <a:moveTo>
                      <a:pt x="434" y="0"/>
                    </a:moveTo>
                    <a:cubicBezTo>
                      <a:pt x="234" y="0"/>
                      <a:pt x="1" y="167"/>
                      <a:pt x="1" y="400"/>
                    </a:cubicBezTo>
                    <a:cubicBezTo>
                      <a:pt x="1" y="648"/>
                      <a:pt x="144" y="838"/>
                      <a:pt x="377" y="838"/>
                    </a:cubicBezTo>
                    <a:cubicBezTo>
                      <a:pt x="396" y="838"/>
                      <a:pt x="415" y="836"/>
                      <a:pt x="434" y="834"/>
                    </a:cubicBezTo>
                    <a:cubicBezTo>
                      <a:pt x="634" y="834"/>
                      <a:pt x="835" y="667"/>
                      <a:pt x="835" y="400"/>
                    </a:cubicBezTo>
                    <a:cubicBezTo>
                      <a:pt x="835"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19" name="Google Shape;1319;p13"/>
              <p:cNvSpPr/>
              <p:nvPr/>
            </p:nvSpPr>
            <p:spPr>
              <a:xfrm>
                <a:off x="5877700" y="4431125"/>
                <a:ext cx="20875" cy="20950"/>
              </a:xfrm>
              <a:custGeom>
                <a:rect b="b" l="l" r="r" t="t"/>
                <a:pathLst>
                  <a:path extrusionOk="0" h="838" w="835">
                    <a:moveTo>
                      <a:pt x="434" y="0"/>
                    </a:moveTo>
                    <a:cubicBezTo>
                      <a:pt x="234" y="0"/>
                      <a:pt x="1" y="167"/>
                      <a:pt x="1" y="400"/>
                    </a:cubicBezTo>
                    <a:cubicBezTo>
                      <a:pt x="1" y="648"/>
                      <a:pt x="201" y="838"/>
                      <a:pt x="390" y="838"/>
                    </a:cubicBezTo>
                    <a:cubicBezTo>
                      <a:pt x="405" y="838"/>
                      <a:pt x="420" y="836"/>
                      <a:pt x="434" y="834"/>
                    </a:cubicBezTo>
                    <a:cubicBezTo>
                      <a:pt x="634" y="834"/>
                      <a:pt x="835" y="667"/>
                      <a:pt x="835" y="400"/>
                    </a:cubicBezTo>
                    <a:cubicBezTo>
                      <a:pt x="835"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0" name="Google Shape;1320;p13"/>
              <p:cNvSpPr/>
              <p:nvPr/>
            </p:nvSpPr>
            <p:spPr>
              <a:xfrm>
                <a:off x="5779300" y="4431125"/>
                <a:ext cx="20875" cy="20950"/>
              </a:xfrm>
              <a:custGeom>
                <a:rect b="b" l="l" r="r" t="t"/>
                <a:pathLst>
                  <a:path extrusionOk="0" h="838" w="835">
                    <a:moveTo>
                      <a:pt x="401" y="0"/>
                    </a:moveTo>
                    <a:cubicBezTo>
                      <a:pt x="201" y="0"/>
                      <a:pt x="0" y="167"/>
                      <a:pt x="0" y="400"/>
                    </a:cubicBezTo>
                    <a:cubicBezTo>
                      <a:pt x="0" y="648"/>
                      <a:pt x="172" y="838"/>
                      <a:pt x="357" y="838"/>
                    </a:cubicBezTo>
                    <a:cubicBezTo>
                      <a:pt x="371" y="838"/>
                      <a:pt x="386" y="836"/>
                      <a:pt x="401" y="834"/>
                    </a:cubicBezTo>
                    <a:cubicBezTo>
                      <a:pt x="601" y="834"/>
                      <a:pt x="834" y="667"/>
                      <a:pt x="834" y="400"/>
                    </a:cubicBezTo>
                    <a:cubicBezTo>
                      <a:pt x="834"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1" name="Google Shape;1321;p13"/>
              <p:cNvSpPr/>
              <p:nvPr/>
            </p:nvSpPr>
            <p:spPr>
              <a:xfrm>
                <a:off x="5683400" y="4431125"/>
                <a:ext cx="20875" cy="20850"/>
              </a:xfrm>
              <a:custGeom>
                <a:rect b="b" l="l" r="r" t="t"/>
                <a:pathLst>
                  <a:path extrusionOk="0" h="834" w="835">
                    <a:moveTo>
                      <a:pt x="401" y="0"/>
                    </a:moveTo>
                    <a:cubicBezTo>
                      <a:pt x="200" y="0"/>
                      <a:pt x="0" y="167"/>
                      <a:pt x="0" y="400"/>
                    </a:cubicBezTo>
                    <a:cubicBezTo>
                      <a:pt x="0" y="667"/>
                      <a:pt x="200" y="834"/>
                      <a:pt x="401" y="834"/>
                    </a:cubicBezTo>
                    <a:cubicBezTo>
                      <a:pt x="601" y="834"/>
                      <a:pt x="834" y="667"/>
                      <a:pt x="834" y="400"/>
                    </a:cubicBezTo>
                    <a:cubicBezTo>
                      <a:pt x="834" y="200"/>
                      <a:pt x="601"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2" name="Google Shape;1322;p13"/>
              <p:cNvSpPr/>
              <p:nvPr/>
            </p:nvSpPr>
            <p:spPr>
              <a:xfrm>
                <a:off x="5587500" y="4431125"/>
                <a:ext cx="20875" cy="20950"/>
              </a:xfrm>
              <a:custGeom>
                <a:rect b="b" l="l" r="r" t="t"/>
                <a:pathLst>
                  <a:path extrusionOk="0" h="838" w="835">
                    <a:moveTo>
                      <a:pt x="401" y="0"/>
                    </a:moveTo>
                    <a:cubicBezTo>
                      <a:pt x="200" y="0"/>
                      <a:pt x="0" y="167"/>
                      <a:pt x="0" y="400"/>
                    </a:cubicBezTo>
                    <a:cubicBezTo>
                      <a:pt x="0" y="648"/>
                      <a:pt x="143" y="838"/>
                      <a:pt x="350" y="838"/>
                    </a:cubicBezTo>
                    <a:cubicBezTo>
                      <a:pt x="367" y="838"/>
                      <a:pt x="383" y="836"/>
                      <a:pt x="401" y="834"/>
                    </a:cubicBezTo>
                    <a:cubicBezTo>
                      <a:pt x="601" y="834"/>
                      <a:pt x="834" y="667"/>
                      <a:pt x="834" y="400"/>
                    </a:cubicBezTo>
                    <a:cubicBezTo>
                      <a:pt x="834" y="200"/>
                      <a:pt x="667"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3" name="Google Shape;1323;p13"/>
              <p:cNvSpPr/>
              <p:nvPr/>
            </p:nvSpPr>
            <p:spPr>
              <a:xfrm>
                <a:off x="5489925" y="4431125"/>
                <a:ext cx="20875" cy="20950"/>
              </a:xfrm>
              <a:custGeom>
                <a:rect b="b" l="l" r="r" t="t"/>
                <a:pathLst>
                  <a:path extrusionOk="0" h="838" w="835">
                    <a:moveTo>
                      <a:pt x="434" y="0"/>
                    </a:moveTo>
                    <a:cubicBezTo>
                      <a:pt x="234" y="0"/>
                      <a:pt x="0" y="167"/>
                      <a:pt x="0" y="400"/>
                    </a:cubicBezTo>
                    <a:cubicBezTo>
                      <a:pt x="0" y="648"/>
                      <a:pt x="201" y="838"/>
                      <a:pt x="390" y="838"/>
                    </a:cubicBezTo>
                    <a:cubicBezTo>
                      <a:pt x="405" y="838"/>
                      <a:pt x="419" y="836"/>
                      <a:pt x="434" y="834"/>
                    </a:cubicBezTo>
                    <a:cubicBezTo>
                      <a:pt x="634" y="834"/>
                      <a:pt x="834" y="667"/>
                      <a:pt x="834" y="400"/>
                    </a:cubicBezTo>
                    <a:cubicBezTo>
                      <a:pt x="834"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4" name="Google Shape;1324;p13"/>
              <p:cNvSpPr/>
              <p:nvPr/>
            </p:nvSpPr>
            <p:spPr>
              <a:xfrm>
                <a:off x="5393200" y="4431125"/>
                <a:ext cx="20850" cy="20950"/>
              </a:xfrm>
              <a:custGeom>
                <a:rect b="b" l="l" r="r" t="t"/>
                <a:pathLst>
                  <a:path extrusionOk="0" h="838" w="834">
                    <a:moveTo>
                      <a:pt x="434" y="0"/>
                    </a:moveTo>
                    <a:cubicBezTo>
                      <a:pt x="200" y="0"/>
                      <a:pt x="0" y="167"/>
                      <a:pt x="0" y="400"/>
                    </a:cubicBezTo>
                    <a:cubicBezTo>
                      <a:pt x="0" y="648"/>
                      <a:pt x="172" y="838"/>
                      <a:pt x="383" y="838"/>
                    </a:cubicBezTo>
                    <a:cubicBezTo>
                      <a:pt x="400" y="838"/>
                      <a:pt x="417" y="836"/>
                      <a:pt x="434" y="834"/>
                    </a:cubicBezTo>
                    <a:cubicBezTo>
                      <a:pt x="634" y="834"/>
                      <a:pt x="834" y="667"/>
                      <a:pt x="834" y="400"/>
                    </a:cubicBezTo>
                    <a:cubicBezTo>
                      <a:pt x="834" y="200"/>
                      <a:pt x="667"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5" name="Google Shape;1325;p13"/>
              <p:cNvSpPr/>
              <p:nvPr/>
            </p:nvSpPr>
            <p:spPr>
              <a:xfrm>
                <a:off x="5296450" y="4431125"/>
                <a:ext cx="20875" cy="20950"/>
              </a:xfrm>
              <a:custGeom>
                <a:rect b="b" l="l" r="r" t="t"/>
                <a:pathLst>
                  <a:path extrusionOk="0" h="838" w="835">
                    <a:moveTo>
                      <a:pt x="401" y="0"/>
                    </a:moveTo>
                    <a:cubicBezTo>
                      <a:pt x="201" y="0"/>
                      <a:pt x="1" y="167"/>
                      <a:pt x="1" y="400"/>
                    </a:cubicBezTo>
                    <a:cubicBezTo>
                      <a:pt x="1" y="648"/>
                      <a:pt x="172" y="838"/>
                      <a:pt x="357" y="838"/>
                    </a:cubicBezTo>
                    <a:cubicBezTo>
                      <a:pt x="372" y="838"/>
                      <a:pt x="386" y="836"/>
                      <a:pt x="401" y="834"/>
                    </a:cubicBezTo>
                    <a:cubicBezTo>
                      <a:pt x="634" y="834"/>
                      <a:pt x="835" y="667"/>
                      <a:pt x="835" y="400"/>
                    </a:cubicBezTo>
                    <a:cubicBezTo>
                      <a:pt x="835"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6" name="Google Shape;1326;p13"/>
              <p:cNvSpPr/>
              <p:nvPr/>
            </p:nvSpPr>
            <p:spPr>
              <a:xfrm>
                <a:off x="5200550" y="4431125"/>
                <a:ext cx="20875" cy="20950"/>
              </a:xfrm>
              <a:custGeom>
                <a:rect b="b" l="l" r="r" t="t"/>
                <a:pathLst>
                  <a:path extrusionOk="0" h="838" w="835">
                    <a:moveTo>
                      <a:pt x="401" y="0"/>
                    </a:moveTo>
                    <a:cubicBezTo>
                      <a:pt x="201" y="0"/>
                      <a:pt x="1" y="167"/>
                      <a:pt x="1" y="400"/>
                    </a:cubicBezTo>
                    <a:cubicBezTo>
                      <a:pt x="1" y="648"/>
                      <a:pt x="144" y="838"/>
                      <a:pt x="351" y="838"/>
                    </a:cubicBezTo>
                    <a:cubicBezTo>
                      <a:pt x="367" y="838"/>
                      <a:pt x="384" y="836"/>
                      <a:pt x="401" y="834"/>
                    </a:cubicBezTo>
                    <a:cubicBezTo>
                      <a:pt x="634" y="834"/>
                      <a:pt x="834" y="667"/>
                      <a:pt x="834" y="400"/>
                    </a:cubicBezTo>
                    <a:cubicBezTo>
                      <a:pt x="834"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7" name="Google Shape;1327;p13"/>
              <p:cNvSpPr/>
              <p:nvPr/>
            </p:nvSpPr>
            <p:spPr>
              <a:xfrm>
                <a:off x="5103825" y="4431125"/>
                <a:ext cx="20875" cy="20850"/>
              </a:xfrm>
              <a:custGeom>
                <a:rect b="b" l="l" r="r" t="t"/>
                <a:pathLst>
                  <a:path extrusionOk="0" h="834" w="835">
                    <a:moveTo>
                      <a:pt x="400" y="0"/>
                    </a:moveTo>
                    <a:cubicBezTo>
                      <a:pt x="200" y="0"/>
                      <a:pt x="0" y="167"/>
                      <a:pt x="0" y="400"/>
                    </a:cubicBezTo>
                    <a:cubicBezTo>
                      <a:pt x="0" y="667"/>
                      <a:pt x="200" y="834"/>
                      <a:pt x="400" y="834"/>
                    </a:cubicBezTo>
                    <a:cubicBezTo>
                      <a:pt x="601" y="834"/>
                      <a:pt x="834" y="667"/>
                      <a:pt x="834" y="400"/>
                    </a:cubicBezTo>
                    <a:cubicBezTo>
                      <a:pt x="834" y="200"/>
                      <a:pt x="601" y="0"/>
                      <a:pt x="4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8" name="Google Shape;1328;p13"/>
              <p:cNvSpPr/>
              <p:nvPr/>
            </p:nvSpPr>
            <p:spPr>
              <a:xfrm>
                <a:off x="5006250" y="4431125"/>
                <a:ext cx="20875" cy="20950"/>
              </a:xfrm>
              <a:custGeom>
                <a:rect b="b" l="l" r="r" t="t"/>
                <a:pathLst>
                  <a:path extrusionOk="0" h="838" w="835">
                    <a:moveTo>
                      <a:pt x="434" y="0"/>
                    </a:moveTo>
                    <a:cubicBezTo>
                      <a:pt x="234" y="0"/>
                      <a:pt x="0" y="167"/>
                      <a:pt x="0" y="400"/>
                    </a:cubicBezTo>
                    <a:cubicBezTo>
                      <a:pt x="0" y="648"/>
                      <a:pt x="201" y="838"/>
                      <a:pt x="390" y="838"/>
                    </a:cubicBezTo>
                    <a:cubicBezTo>
                      <a:pt x="404" y="838"/>
                      <a:pt x="419" y="836"/>
                      <a:pt x="434" y="834"/>
                    </a:cubicBezTo>
                    <a:cubicBezTo>
                      <a:pt x="634" y="834"/>
                      <a:pt x="834" y="667"/>
                      <a:pt x="834" y="400"/>
                    </a:cubicBezTo>
                    <a:cubicBezTo>
                      <a:pt x="834" y="200"/>
                      <a:pt x="667"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29" name="Google Shape;1329;p13"/>
              <p:cNvSpPr/>
              <p:nvPr/>
            </p:nvSpPr>
            <p:spPr>
              <a:xfrm>
                <a:off x="4909500" y="4431125"/>
                <a:ext cx="20875" cy="20950"/>
              </a:xfrm>
              <a:custGeom>
                <a:rect b="b" l="l" r="r" t="t"/>
                <a:pathLst>
                  <a:path extrusionOk="0" h="838" w="835">
                    <a:moveTo>
                      <a:pt x="435" y="0"/>
                    </a:moveTo>
                    <a:cubicBezTo>
                      <a:pt x="201" y="0"/>
                      <a:pt x="1" y="167"/>
                      <a:pt x="1" y="400"/>
                    </a:cubicBezTo>
                    <a:cubicBezTo>
                      <a:pt x="1" y="648"/>
                      <a:pt x="173" y="838"/>
                      <a:pt x="384" y="838"/>
                    </a:cubicBezTo>
                    <a:cubicBezTo>
                      <a:pt x="400" y="838"/>
                      <a:pt x="417" y="836"/>
                      <a:pt x="435" y="834"/>
                    </a:cubicBezTo>
                    <a:cubicBezTo>
                      <a:pt x="635" y="834"/>
                      <a:pt x="835" y="667"/>
                      <a:pt x="835" y="400"/>
                    </a:cubicBezTo>
                    <a:cubicBezTo>
                      <a:pt x="835" y="200"/>
                      <a:pt x="668"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0" name="Google Shape;1330;p13"/>
              <p:cNvSpPr/>
              <p:nvPr/>
            </p:nvSpPr>
            <p:spPr>
              <a:xfrm>
                <a:off x="4813600" y="4431125"/>
                <a:ext cx="20875" cy="20950"/>
              </a:xfrm>
              <a:custGeom>
                <a:rect b="b" l="l" r="r" t="t"/>
                <a:pathLst>
                  <a:path extrusionOk="0" h="838" w="835">
                    <a:moveTo>
                      <a:pt x="434" y="0"/>
                    </a:moveTo>
                    <a:cubicBezTo>
                      <a:pt x="201" y="0"/>
                      <a:pt x="1" y="167"/>
                      <a:pt x="1" y="400"/>
                    </a:cubicBezTo>
                    <a:cubicBezTo>
                      <a:pt x="1" y="648"/>
                      <a:pt x="144" y="838"/>
                      <a:pt x="377" y="838"/>
                    </a:cubicBezTo>
                    <a:cubicBezTo>
                      <a:pt x="396" y="838"/>
                      <a:pt x="415" y="836"/>
                      <a:pt x="434" y="834"/>
                    </a:cubicBezTo>
                    <a:cubicBezTo>
                      <a:pt x="635" y="834"/>
                      <a:pt x="835" y="667"/>
                      <a:pt x="835" y="400"/>
                    </a:cubicBezTo>
                    <a:cubicBezTo>
                      <a:pt x="835"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1" name="Google Shape;1331;p13"/>
              <p:cNvSpPr/>
              <p:nvPr/>
            </p:nvSpPr>
            <p:spPr>
              <a:xfrm>
                <a:off x="4716875" y="4431125"/>
                <a:ext cx="20875" cy="20850"/>
              </a:xfrm>
              <a:custGeom>
                <a:rect b="b" l="l" r="r" t="t"/>
                <a:pathLst>
                  <a:path extrusionOk="0" h="834" w="835">
                    <a:moveTo>
                      <a:pt x="401" y="0"/>
                    </a:moveTo>
                    <a:cubicBezTo>
                      <a:pt x="201" y="0"/>
                      <a:pt x="0" y="167"/>
                      <a:pt x="0" y="400"/>
                    </a:cubicBezTo>
                    <a:cubicBezTo>
                      <a:pt x="0" y="667"/>
                      <a:pt x="201" y="834"/>
                      <a:pt x="401" y="834"/>
                    </a:cubicBezTo>
                    <a:cubicBezTo>
                      <a:pt x="634" y="834"/>
                      <a:pt x="834" y="667"/>
                      <a:pt x="834" y="400"/>
                    </a:cubicBezTo>
                    <a:cubicBezTo>
                      <a:pt x="834" y="200"/>
                      <a:pt x="634"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2" name="Google Shape;1332;p13"/>
              <p:cNvSpPr/>
              <p:nvPr/>
            </p:nvSpPr>
            <p:spPr>
              <a:xfrm>
                <a:off x="4620125" y="4431125"/>
                <a:ext cx="20875" cy="20950"/>
              </a:xfrm>
              <a:custGeom>
                <a:rect b="b" l="l" r="r" t="t"/>
                <a:pathLst>
                  <a:path extrusionOk="0" h="838" w="835">
                    <a:moveTo>
                      <a:pt x="401" y="0"/>
                    </a:moveTo>
                    <a:cubicBezTo>
                      <a:pt x="201" y="0"/>
                      <a:pt x="1" y="167"/>
                      <a:pt x="1" y="400"/>
                    </a:cubicBezTo>
                    <a:cubicBezTo>
                      <a:pt x="1" y="648"/>
                      <a:pt x="173" y="838"/>
                      <a:pt x="357" y="838"/>
                    </a:cubicBezTo>
                    <a:cubicBezTo>
                      <a:pt x="372" y="838"/>
                      <a:pt x="387" y="836"/>
                      <a:pt x="401" y="834"/>
                    </a:cubicBezTo>
                    <a:cubicBezTo>
                      <a:pt x="601" y="834"/>
                      <a:pt x="835" y="667"/>
                      <a:pt x="835" y="400"/>
                    </a:cubicBezTo>
                    <a:cubicBezTo>
                      <a:pt x="835"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3" name="Google Shape;1333;p13"/>
              <p:cNvSpPr/>
              <p:nvPr/>
            </p:nvSpPr>
            <p:spPr>
              <a:xfrm>
                <a:off x="4522575" y="4431125"/>
                <a:ext cx="20875" cy="20850"/>
              </a:xfrm>
              <a:custGeom>
                <a:rect b="b" l="l" r="r" t="t"/>
                <a:pathLst>
                  <a:path extrusionOk="0" h="834" w="835">
                    <a:moveTo>
                      <a:pt x="434" y="0"/>
                    </a:moveTo>
                    <a:cubicBezTo>
                      <a:pt x="234" y="0"/>
                      <a:pt x="0" y="167"/>
                      <a:pt x="0" y="400"/>
                    </a:cubicBezTo>
                    <a:cubicBezTo>
                      <a:pt x="0" y="667"/>
                      <a:pt x="234" y="834"/>
                      <a:pt x="434" y="834"/>
                    </a:cubicBezTo>
                    <a:cubicBezTo>
                      <a:pt x="634" y="834"/>
                      <a:pt x="834" y="667"/>
                      <a:pt x="834" y="400"/>
                    </a:cubicBezTo>
                    <a:cubicBezTo>
                      <a:pt x="834" y="200"/>
                      <a:pt x="634"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4" name="Google Shape;1334;p13"/>
              <p:cNvSpPr/>
              <p:nvPr/>
            </p:nvSpPr>
            <p:spPr>
              <a:xfrm>
                <a:off x="4426675" y="4431125"/>
                <a:ext cx="20875" cy="20950"/>
              </a:xfrm>
              <a:custGeom>
                <a:rect b="b" l="l" r="r" t="t"/>
                <a:pathLst>
                  <a:path extrusionOk="0" h="838" w="835">
                    <a:moveTo>
                      <a:pt x="434" y="0"/>
                    </a:moveTo>
                    <a:cubicBezTo>
                      <a:pt x="234" y="0"/>
                      <a:pt x="0" y="167"/>
                      <a:pt x="0" y="400"/>
                    </a:cubicBezTo>
                    <a:cubicBezTo>
                      <a:pt x="0" y="648"/>
                      <a:pt x="143" y="838"/>
                      <a:pt x="377" y="838"/>
                    </a:cubicBezTo>
                    <a:cubicBezTo>
                      <a:pt x="395" y="838"/>
                      <a:pt x="414" y="836"/>
                      <a:pt x="434" y="834"/>
                    </a:cubicBezTo>
                    <a:cubicBezTo>
                      <a:pt x="634" y="834"/>
                      <a:pt x="834" y="667"/>
                      <a:pt x="834" y="400"/>
                    </a:cubicBezTo>
                    <a:cubicBezTo>
                      <a:pt x="834" y="200"/>
                      <a:pt x="667"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5" name="Google Shape;1335;p13"/>
              <p:cNvSpPr/>
              <p:nvPr/>
            </p:nvSpPr>
            <p:spPr>
              <a:xfrm>
                <a:off x="4329925" y="4431125"/>
                <a:ext cx="20875" cy="20950"/>
              </a:xfrm>
              <a:custGeom>
                <a:rect b="b" l="l" r="r" t="t"/>
                <a:pathLst>
                  <a:path extrusionOk="0" h="838" w="835">
                    <a:moveTo>
                      <a:pt x="434" y="0"/>
                    </a:moveTo>
                    <a:cubicBezTo>
                      <a:pt x="201" y="0"/>
                      <a:pt x="1" y="167"/>
                      <a:pt x="1" y="400"/>
                    </a:cubicBezTo>
                    <a:cubicBezTo>
                      <a:pt x="1" y="648"/>
                      <a:pt x="144" y="838"/>
                      <a:pt x="377" y="838"/>
                    </a:cubicBezTo>
                    <a:cubicBezTo>
                      <a:pt x="396" y="838"/>
                      <a:pt x="415" y="836"/>
                      <a:pt x="434" y="834"/>
                    </a:cubicBezTo>
                    <a:cubicBezTo>
                      <a:pt x="634" y="834"/>
                      <a:pt x="835" y="667"/>
                      <a:pt x="835" y="400"/>
                    </a:cubicBezTo>
                    <a:cubicBezTo>
                      <a:pt x="835"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6" name="Google Shape;1336;p13"/>
              <p:cNvSpPr/>
              <p:nvPr/>
            </p:nvSpPr>
            <p:spPr>
              <a:xfrm>
                <a:off x="4233200" y="4431125"/>
                <a:ext cx="20875" cy="20950"/>
              </a:xfrm>
              <a:custGeom>
                <a:rect b="b" l="l" r="r" t="t"/>
                <a:pathLst>
                  <a:path extrusionOk="0" h="838" w="835">
                    <a:moveTo>
                      <a:pt x="401" y="0"/>
                    </a:moveTo>
                    <a:cubicBezTo>
                      <a:pt x="200" y="0"/>
                      <a:pt x="0" y="167"/>
                      <a:pt x="0" y="400"/>
                    </a:cubicBezTo>
                    <a:cubicBezTo>
                      <a:pt x="0" y="648"/>
                      <a:pt x="172" y="838"/>
                      <a:pt x="357" y="838"/>
                    </a:cubicBezTo>
                    <a:cubicBezTo>
                      <a:pt x="371" y="838"/>
                      <a:pt x="386" y="836"/>
                      <a:pt x="401" y="834"/>
                    </a:cubicBezTo>
                    <a:cubicBezTo>
                      <a:pt x="601" y="834"/>
                      <a:pt x="834" y="667"/>
                      <a:pt x="834" y="400"/>
                    </a:cubicBezTo>
                    <a:cubicBezTo>
                      <a:pt x="834" y="200"/>
                      <a:pt x="667"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7" name="Google Shape;1337;p13"/>
              <p:cNvSpPr/>
              <p:nvPr/>
            </p:nvSpPr>
            <p:spPr>
              <a:xfrm>
                <a:off x="4136450" y="4431125"/>
                <a:ext cx="20875" cy="20950"/>
              </a:xfrm>
              <a:custGeom>
                <a:rect b="b" l="l" r="r" t="t"/>
                <a:pathLst>
                  <a:path extrusionOk="0" h="838" w="835">
                    <a:moveTo>
                      <a:pt x="401" y="0"/>
                    </a:moveTo>
                    <a:cubicBezTo>
                      <a:pt x="201" y="0"/>
                      <a:pt x="1" y="167"/>
                      <a:pt x="1" y="400"/>
                    </a:cubicBezTo>
                    <a:cubicBezTo>
                      <a:pt x="1" y="648"/>
                      <a:pt x="173" y="838"/>
                      <a:pt x="357" y="838"/>
                    </a:cubicBezTo>
                    <a:cubicBezTo>
                      <a:pt x="372" y="838"/>
                      <a:pt x="386" y="836"/>
                      <a:pt x="401" y="834"/>
                    </a:cubicBezTo>
                    <a:cubicBezTo>
                      <a:pt x="601" y="834"/>
                      <a:pt x="835" y="667"/>
                      <a:pt x="835" y="400"/>
                    </a:cubicBezTo>
                    <a:cubicBezTo>
                      <a:pt x="835"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8" name="Google Shape;1338;p13"/>
              <p:cNvSpPr/>
              <p:nvPr/>
            </p:nvSpPr>
            <p:spPr>
              <a:xfrm>
                <a:off x="4038900" y="4431125"/>
                <a:ext cx="20850" cy="20950"/>
              </a:xfrm>
              <a:custGeom>
                <a:rect b="b" l="l" r="r" t="t"/>
                <a:pathLst>
                  <a:path extrusionOk="0" h="838" w="834">
                    <a:moveTo>
                      <a:pt x="434" y="0"/>
                    </a:moveTo>
                    <a:cubicBezTo>
                      <a:pt x="234" y="0"/>
                      <a:pt x="0" y="167"/>
                      <a:pt x="0" y="400"/>
                    </a:cubicBezTo>
                    <a:cubicBezTo>
                      <a:pt x="0" y="648"/>
                      <a:pt x="201" y="838"/>
                      <a:pt x="389" y="838"/>
                    </a:cubicBezTo>
                    <a:cubicBezTo>
                      <a:pt x="404" y="838"/>
                      <a:pt x="419" y="836"/>
                      <a:pt x="434" y="834"/>
                    </a:cubicBezTo>
                    <a:cubicBezTo>
                      <a:pt x="634" y="834"/>
                      <a:pt x="834" y="667"/>
                      <a:pt x="834" y="400"/>
                    </a:cubicBezTo>
                    <a:cubicBezTo>
                      <a:pt x="834" y="200"/>
                      <a:pt x="667"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39" name="Google Shape;1339;p13"/>
              <p:cNvSpPr/>
              <p:nvPr/>
            </p:nvSpPr>
            <p:spPr>
              <a:xfrm>
                <a:off x="3942975" y="4431125"/>
                <a:ext cx="20875" cy="20950"/>
              </a:xfrm>
              <a:custGeom>
                <a:rect b="b" l="l" r="r" t="t"/>
                <a:pathLst>
                  <a:path extrusionOk="0" h="838" w="835">
                    <a:moveTo>
                      <a:pt x="435" y="0"/>
                    </a:moveTo>
                    <a:cubicBezTo>
                      <a:pt x="234" y="0"/>
                      <a:pt x="1" y="167"/>
                      <a:pt x="1" y="400"/>
                    </a:cubicBezTo>
                    <a:cubicBezTo>
                      <a:pt x="1" y="648"/>
                      <a:pt x="144" y="838"/>
                      <a:pt x="378" y="838"/>
                    </a:cubicBezTo>
                    <a:cubicBezTo>
                      <a:pt x="396" y="838"/>
                      <a:pt x="415" y="836"/>
                      <a:pt x="435" y="834"/>
                    </a:cubicBezTo>
                    <a:cubicBezTo>
                      <a:pt x="635" y="834"/>
                      <a:pt x="835" y="667"/>
                      <a:pt x="835" y="400"/>
                    </a:cubicBezTo>
                    <a:cubicBezTo>
                      <a:pt x="835" y="200"/>
                      <a:pt x="668"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0" name="Google Shape;1340;p13"/>
              <p:cNvSpPr/>
              <p:nvPr/>
            </p:nvSpPr>
            <p:spPr>
              <a:xfrm>
                <a:off x="3865425" y="4471150"/>
                <a:ext cx="145975" cy="145950"/>
              </a:xfrm>
              <a:custGeom>
                <a:rect b="b" l="l" r="r" t="t"/>
                <a:pathLst>
                  <a:path extrusionOk="0" h="5838" w="5839">
                    <a:moveTo>
                      <a:pt x="2903" y="1401"/>
                    </a:moveTo>
                    <a:lnTo>
                      <a:pt x="4437"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1" name="Google Shape;1341;p13"/>
              <p:cNvSpPr/>
              <p:nvPr/>
            </p:nvSpPr>
            <p:spPr>
              <a:xfrm>
                <a:off x="3991350" y="4572875"/>
                <a:ext cx="39225" cy="39225"/>
              </a:xfrm>
              <a:custGeom>
                <a:rect b="b" l="l" r="r" t="t"/>
                <a:pathLst>
                  <a:path extrusionOk="0" h="1569" w="1569">
                    <a:moveTo>
                      <a:pt x="835" y="368"/>
                    </a:moveTo>
                    <a:lnTo>
                      <a:pt x="1235" y="768"/>
                    </a:lnTo>
                    <a:lnTo>
                      <a:pt x="835" y="1202"/>
                    </a:lnTo>
                    <a:lnTo>
                      <a:pt x="401" y="768"/>
                    </a:lnTo>
                    <a:lnTo>
                      <a:pt x="835" y="368"/>
                    </a:lnTo>
                    <a:close/>
                    <a:moveTo>
                      <a:pt x="801" y="1"/>
                    </a:moveTo>
                    <a:lnTo>
                      <a:pt x="1"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2" name="Google Shape;1342;p13"/>
              <p:cNvSpPr/>
              <p:nvPr/>
            </p:nvSpPr>
            <p:spPr>
              <a:xfrm>
                <a:off x="4137300" y="4572875"/>
                <a:ext cx="39200" cy="39225"/>
              </a:xfrm>
              <a:custGeom>
                <a:rect b="b" l="l" r="r" t="t"/>
                <a:pathLst>
                  <a:path extrusionOk="0" h="1569" w="1568">
                    <a:moveTo>
                      <a:pt x="801" y="368"/>
                    </a:moveTo>
                    <a:lnTo>
                      <a:pt x="1201" y="768"/>
                    </a:lnTo>
                    <a:lnTo>
                      <a:pt x="801" y="1202"/>
                    </a:lnTo>
                    <a:lnTo>
                      <a:pt x="367" y="768"/>
                    </a:lnTo>
                    <a:lnTo>
                      <a:pt x="801" y="368"/>
                    </a:lnTo>
                    <a:close/>
                    <a:moveTo>
                      <a:pt x="801" y="1"/>
                    </a:moveTo>
                    <a:lnTo>
                      <a:pt x="0"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3" name="Google Shape;1343;p13"/>
              <p:cNvSpPr/>
              <p:nvPr/>
            </p:nvSpPr>
            <p:spPr>
              <a:xfrm>
                <a:off x="4282400" y="4572875"/>
                <a:ext cx="39225" cy="39225"/>
              </a:xfrm>
              <a:custGeom>
                <a:rect b="b" l="l" r="r" t="t"/>
                <a:pathLst>
                  <a:path extrusionOk="0" h="1569" w="1569">
                    <a:moveTo>
                      <a:pt x="768" y="368"/>
                    </a:moveTo>
                    <a:lnTo>
                      <a:pt x="1201" y="768"/>
                    </a:lnTo>
                    <a:lnTo>
                      <a:pt x="768" y="1202"/>
                    </a:lnTo>
                    <a:lnTo>
                      <a:pt x="367" y="768"/>
                    </a:lnTo>
                    <a:lnTo>
                      <a:pt x="768" y="368"/>
                    </a:lnTo>
                    <a:close/>
                    <a:moveTo>
                      <a:pt x="768" y="1"/>
                    </a:moveTo>
                    <a:lnTo>
                      <a:pt x="0" y="768"/>
                    </a:lnTo>
                    <a:lnTo>
                      <a:pt x="768" y="1569"/>
                    </a:lnTo>
                    <a:lnTo>
                      <a:pt x="1568" y="768"/>
                    </a:lnTo>
                    <a:lnTo>
                      <a:pt x="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4" name="Google Shape;1344;p13"/>
              <p:cNvSpPr/>
              <p:nvPr/>
            </p:nvSpPr>
            <p:spPr>
              <a:xfrm>
                <a:off x="4426675" y="4572875"/>
                <a:ext cx="40050" cy="39225"/>
              </a:xfrm>
              <a:custGeom>
                <a:rect b="b" l="l" r="r" t="t"/>
                <a:pathLst>
                  <a:path extrusionOk="0" h="1569" w="1602">
                    <a:moveTo>
                      <a:pt x="834" y="368"/>
                    </a:moveTo>
                    <a:lnTo>
                      <a:pt x="1268" y="768"/>
                    </a:lnTo>
                    <a:lnTo>
                      <a:pt x="834" y="1202"/>
                    </a:lnTo>
                    <a:lnTo>
                      <a:pt x="434" y="768"/>
                    </a:lnTo>
                    <a:lnTo>
                      <a:pt x="834" y="368"/>
                    </a:lnTo>
                    <a:close/>
                    <a:moveTo>
                      <a:pt x="801" y="1"/>
                    </a:moveTo>
                    <a:lnTo>
                      <a:pt x="0" y="768"/>
                    </a:lnTo>
                    <a:lnTo>
                      <a:pt x="801" y="1569"/>
                    </a:lnTo>
                    <a:lnTo>
                      <a:pt x="1601"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5" name="Google Shape;1345;p13"/>
              <p:cNvSpPr/>
              <p:nvPr/>
            </p:nvSpPr>
            <p:spPr>
              <a:xfrm>
                <a:off x="4572600" y="4572875"/>
                <a:ext cx="40050" cy="39225"/>
              </a:xfrm>
              <a:custGeom>
                <a:rect b="b" l="l" r="r" t="t"/>
                <a:pathLst>
                  <a:path extrusionOk="0" h="1569" w="1602">
                    <a:moveTo>
                      <a:pt x="801" y="368"/>
                    </a:moveTo>
                    <a:lnTo>
                      <a:pt x="1201" y="768"/>
                    </a:lnTo>
                    <a:lnTo>
                      <a:pt x="801" y="1202"/>
                    </a:lnTo>
                    <a:lnTo>
                      <a:pt x="368" y="768"/>
                    </a:lnTo>
                    <a:lnTo>
                      <a:pt x="801" y="368"/>
                    </a:lnTo>
                    <a:close/>
                    <a:moveTo>
                      <a:pt x="801" y="1"/>
                    </a:moveTo>
                    <a:lnTo>
                      <a:pt x="1" y="768"/>
                    </a:lnTo>
                    <a:lnTo>
                      <a:pt x="801" y="1569"/>
                    </a:lnTo>
                    <a:lnTo>
                      <a:pt x="1602"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6" name="Google Shape;1346;p13"/>
              <p:cNvSpPr/>
              <p:nvPr/>
            </p:nvSpPr>
            <p:spPr>
              <a:xfrm>
                <a:off x="4717700" y="4572875"/>
                <a:ext cx="40050" cy="39225"/>
              </a:xfrm>
              <a:custGeom>
                <a:rect b="b" l="l" r="r" t="t"/>
                <a:pathLst>
                  <a:path extrusionOk="0" h="1569" w="1602">
                    <a:moveTo>
                      <a:pt x="801" y="368"/>
                    </a:moveTo>
                    <a:lnTo>
                      <a:pt x="1202" y="768"/>
                    </a:lnTo>
                    <a:lnTo>
                      <a:pt x="801" y="1202"/>
                    </a:lnTo>
                    <a:lnTo>
                      <a:pt x="368" y="768"/>
                    </a:lnTo>
                    <a:lnTo>
                      <a:pt x="801" y="368"/>
                    </a:lnTo>
                    <a:close/>
                    <a:moveTo>
                      <a:pt x="801" y="1"/>
                    </a:moveTo>
                    <a:lnTo>
                      <a:pt x="1" y="768"/>
                    </a:lnTo>
                    <a:lnTo>
                      <a:pt x="801" y="1569"/>
                    </a:lnTo>
                    <a:lnTo>
                      <a:pt x="1602"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7" name="Google Shape;1347;p13"/>
              <p:cNvSpPr/>
              <p:nvPr/>
            </p:nvSpPr>
            <p:spPr>
              <a:xfrm>
                <a:off x="4862800" y="4572875"/>
                <a:ext cx="39225" cy="39225"/>
              </a:xfrm>
              <a:custGeom>
                <a:rect b="b" l="l" r="r" t="t"/>
                <a:pathLst>
                  <a:path extrusionOk="0" h="1569" w="1569">
                    <a:moveTo>
                      <a:pt x="801" y="368"/>
                    </a:moveTo>
                    <a:lnTo>
                      <a:pt x="1202" y="768"/>
                    </a:lnTo>
                    <a:lnTo>
                      <a:pt x="801" y="1202"/>
                    </a:lnTo>
                    <a:lnTo>
                      <a:pt x="368" y="768"/>
                    </a:lnTo>
                    <a:lnTo>
                      <a:pt x="801" y="368"/>
                    </a:lnTo>
                    <a:close/>
                    <a:moveTo>
                      <a:pt x="801" y="1"/>
                    </a:moveTo>
                    <a:lnTo>
                      <a:pt x="1" y="768"/>
                    </a:lnTo>
                    <a:lnTo>
                      <a:pt x="801" y="1569"/>
                    </a:lnTo>
                    <a:lnTo>
                      <a:pt x="1569"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8" name="Google Shape;1348;p13"/>
              <p:cNvSpPr/>
              <p:nvPr/>
            </p:nvSpPr>
            <p:spPr>
              <a:xfrm>
                <a:off x="5008750" y="4572875"/>
                <a:ext cx="39225" cy="39225"/>
              </a:xfrm>
              <a:custGeom>
                <a:rect b="b" l="l" r="r" t="t"/>
                <a:pathLst>
                  <a:path extrusionOk="0" h="1569" w="1569">
                    <a:moveTo>
                      <a:pt x="801" y="368"/>
                    </a:moveTo>
                    <a:lnTo>
                      <a:pt x="1201" y="768"/>
                    </a:lnTo>
                    <a:lnTo>
                      <a:pt x="801" y="1202"/>
                    </a:lnTo>
                    <a:lnTo>
                      <a:pt x="367" y="768"/>
                    </a:lnTo>
                    <a:lnTo>
                      <a:pt x="801" y="368"/>
                    </a:lnTo>
                    <a:close/>
                    <a:moveTo>
                      <a:pt x="801" y="1"/>
                    </a:moveTo>
                    <a:lnTo>
                      <a:pt x="0"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49" name="Google Shape;1349;p13"/>
              <p:cNvSpPr/>
              <p:nvPr/>
            </p:nvSpPr>
            <p:spPr>
              <a:xfrm>
                <a:off x="5153850" y="4572875"/>
                <a:ext cx="39225" cy="39225"/>
              </a:xfrm>
              <a:custGeom>
                <a:rect b="b" l="l" r="r" t="t"/>
                <a:pathLst>
                  <a:path extrusionOk="0" h="1569" w="1569">
                    <a:moveTo>
                      <a:pt x="768" y="368"/>
                    </a:moveTo>
                    <a:lnTo>
                      <a:pt x="1201" y="768"/>
                    </a:lnTo>
                    <a:lnTo>
                      <a:pt x="768" y="1202"/>
                    </a:lnTo>
                    <a:lnTo>
                      <a:pt x="367" y="768"/>
                    </a:lnTo>
                    <a:lnTo>
                      <a:pt x="768" y="368"/>
                    </a:lnTo>
                    <a:close/>
                    <a:moveTo>
                      <a:pt x="768" y="1"/>
                    </a:moveTo>
                    <a:lnTo>
                      <a:pt x="1" y="768"/>
                    </a:lnTo>
                    <a:lnTo>
                      <a:pt x="768" y="1569"/>
                    </a:lnTo>
                    <a:lnTo>
                      <a:pt x="1568" y="768"/>
                    </a:lnTo>
                    <a:lnTo>
                      <a:pt x="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0" name="Google Shape;1350;p13"/>
              <p:cNvSpPr/>
              <p:nvPr/>
            </p:nvSpPr>
            <p:spPr>
              <a:xfrm>
                <a:off x="5298125" y="4572875"/>
                <a:ext cx="40050" cy="39225"/>
              </a:xfrm>
              <a:custGeom>
                <a:rect b="b" l="l" r="r" t="t"/>
                <a:pathLst>
                  <a:path extrusionOk="0" h="1569" w="1602">
                    <a:moveTo>
                      <a:pt x="801" y="368"/>
                    </a:moveTo>
                    <a:lnTo>
                      <a:pt x="1235" y="768"/>
                    </a:lnTo>
                    <a:lnTo>
                      <a:pt x="801" y="1202"/>
                    </a:lnTo>
                    <a:lnTo>
                      <a:pt x="401" y="768"/>
                    </a:lnTo>
                    <a:lnTo>
                      <a:pt x="801" y="368"/>
                    </a:lnTo>
                    <a:close/>
                    <a:moveTo>
                      <a:pt x="801" y="1"/>
                    </a:moveTo>
                    <a:lnTo>
                      <a:pt x="0" y="768"/>
                    </a:lnTo>
                    <a:lnTo>
                      <a:pt x="801" y="1569"/>
                    </a:lnTo>
                    <a:lnTo>
                      <a:pt x="1601"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1" name="Google Shape;1351;p13"/>
              <p:cNvSpPr/>
              <p:nvPr/>
            </p:nvSpPr>
            <p:spPr>
              <a:xfrm>
                <a:off x="4009700" y="4471150"/>
                <a:ext cx="145975" cy="145950"/>
              </a:xfrm>
              <a:custGeom>
                <a:rect b="b" l="l" r="r" t="t"/>
                <a:pathLst>
                  <a:path extrusionOk="0" h="5838" w="5839">
                    <a:moveTo>
                      <a:pt x="2936" y="1401"/>
                    </a:moveTo>
                    <a:lnTo>
                      <a:pt x="4470" y="2936"/>
                    </a:lnTo>
                    <a:lnTo>
                      <a:pt x="2936" y="4470"/>
                    </a:lnTo>
                    <a:lnTo>
                      <a:pt x="1402"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2" name="Google Shape;1352;p13"/>
              <p:cNvSpPr/>
              <p:nvPr/>
            </p:nvSpPr>
            <p:spPr>
              <a:xfrm>
                <a:off x="4154800" y="4471150"/>
                <a:ext cx="145975" cy="145950"/>
              </a:xfrm>
              <a:custGeom>
                <a:rect b="b" l="l" r="r" t="t"/>
                <a:pathLst>
                  <a:path extrusionOk="0" h="5838" w="5839">
                    <a:moveTo>
                      <a:pt x="2903" y="1401"/>
                    </a:moveTo>
                    <a:lnTo>
                      <a:pt x="4471"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3" name="Google Shape;1353;p13"/>
              <p:cNvSpPr/>
              <p:nvPr/>
            </p:nvSpPr>
            <p:spPr>
              <a:xfrm>
                <a:off x="4300750" y="4471150"/>
                <a:ext cx="145950" cy="145950"/>
              </a:xfrm>
              <a:custGeom>
                <a:rect b="b" l="l" r="r" t="t"/>
                <a:pathLst>
                  <a:path extrusionOk="0" h="5838" w="5838">
                    <a:moveTo>
                      <a:pt x="2902" y="1401"/>
                    </a:moveTo>
                    <a:lnTo>
                      <a:pt x="4470" y="2936"/>
                    </a:lnTo>
                    <a:lnTo>
                      <a:pt x="2902" y="4470"/>
                    </a:lnTo>
                    <a:lnTo>
                      <a:pt x="1368" y="2936"/>
                    </a:lnTo>
                    <a:lnTo>
                      <a:pt x="2902"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4" name="Google Shape;1354;p13"/>
              <p:cNvSpPr/>
              <p:nvPr/>
            </p:nvSpPr>
            <p:spPr>
              <a:xfrm>
                <a:off x="4445850" y="4471150"/>
                <a:ext cx="145950" cy="145950"/>
              </a:xfrm>
              <a:custGeom>
                <a:rect b="b" l="l" r="r" t="t"/>
                <a:pathLst>
                  <a:path extrusionOk="0" h="5838" w="5838">
                    <a:moveTo>
                      <a:pt x="2902" y="1401"/>
                    </a:moveTo>
                    <a:lnTo>
                      <a:pt x="4470" y="2936"/>
                    </a:lnTo>
                    <a:lnTo>
                      <a:pt x="2902" y="4470"/>
                    </a:lnTo>
                    <a:lnTo>
                      <a:pt x="1368" y="2936"/>
                    </a:lnTo>
                    <a:lnTo>
                      <a:pt x="2902"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5" name="Google Shape;1355;p13"/>
              <p:cNvSpPr/>
              <p:nvPr/>
            </p:nvSpPr>
            <p:spPr>
              <a:xfrm>
                <a:off x="4590950" y="4471150"/>
                <a:ext cx="145950" cy="145950"/>
              </a:xfrm>
              <a:custGeom>
                <a:rect b="b" l="l" r="r" t="t"/>
                <a:pathLst>
                  <a:path extrusionOk="0" h="5838" w="5838">
                    <a:moveTo>
                      <a:pt x="2903" y="1401"/>
                    </a:moveTo>
                    <a:lnTo>
                      <a:pt x="4437" y="2936"/>
                    </a:lnTo>
                    <a:lnTo>
                      <a:pt x="2903" y="4470"/>
                    </a:lnTo>
                    <a:lnTo>
                      <a:pt x="1368" y="2936"/>
                    </a:lnTo>
                    <a:lnTo>
                      <a:pt x="2903" y="1401"/>
                    </a:lnTo>
                    <a:close/>
                    <a:moveTo>
                      <a:pt x="2903" y="0"/>
                    </a:moveTo>
                    <a:lnTo>
                      <a:pt x="0"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6" name="Google Shape;1356;p13"/>
              <p:cNvSpPr/>
              <p:nvPr/>
            </p:nvSpPr>
            <p:spPr>
              <a:xfrm>
                <a:off x="4736875" y="4471150"/>
                <a:ext cx="145975" cy="145950"/>
              </a:xfrm>
              <a:custGeom>
                <a:rect b="b" l="l" r="r" t="t"/>
                <a:pathLst>
                  <a:path extrusionOk="0" h="5838" w="5839">
                    <a:moveTo>
                      <a:pt x="2903" y="1401"/>
                    </a:moveTo>
                    <a:lnTo>
                      <a:pt x="4437" y="2936"/>
                    </a:lnTo>
                    <a:lnTo>
                      <a:pt x="2903" y="4470"/>
                    </a:lnTo>
                    <a:lnTo>
                      <a:pt x="1369"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7" name="Google Shape;1357;p13"/>
              <p:cNvSpPr/>
              <p:nvPr/>
            </p:nvSpPr>
            <p:spPr>
              <a:xfrm>
                <a:off x="4881150" y="4471150"/>
                <a:ext cx="145975" cy="145950"/>
              </a:xfrm>
              <a:custGeom>
                <a:rect b="b" l="l" r="r" t="t"/>
                <a:pathLst>
                  <a:path extrusionOk="0" h="5838" w="5839">
                    <a:moveTo>
                      <a:pt x="2936" y="1401"/>
                    </a:moveTo>
                    <a:lnTo>
                      <a:pt x="4471" y="2936"/>
                    </a:lnTo>
                    <a:lnTo>
                      <a:pt x="2936" y="4470"/>
                    </a:lnTo>
                    <a:lnTo>
                      <a:pt x="1402"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8" name="Google Shape;1358;p13"/>
              <p:cNvSpPr/>
              <p:nvPr/>
            </p:nvSpPr>
            <p:spPr>
              <a:xfrm>
                <a:off x="5026250" y="4471150"/>
                <a:ext cx="145975" cy="145950"/>
              </a:xfrm>
              <a:custGeom>
                <a:rect b="b" l="l" r="r" t="t"/>
                <a:pathLst>
                  <a:path extrusionOk="0" h="5838" w="5839">
                    <a:moveTo>
                      <a:pt x="2936" y="1401"/>
                    </a:moveTo>
                    <a:lnTo>
                      <a:pt x="4471" y="2936"/>
                    </a:lnTo>
                    <a:lnTo>
                      <a:pt x="2936" y="4470"/>
                    </a:lnTo>
                    <a:lnTo>
                      <a:pt x="1369"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59" name="Google Shape;1359;p13"/>
              <p:cNvSpPr/>
              <p:nvPr/>
            </p:nvSpPr>
            <p:spPr>
              <a:xfrm>
                <a:off x="5171375" y="4471150"/>
                <a:ext cx="145950" cy="145950"/>
              </a:xfrm>
              <a:custGeom>
                <a:rect b="b" l="l" r="r" t="t"/>
                <a:pathLst>
                  <a:path extrusionOk="0" h="5838" w="5838">
                    <a:moveTo>
                      <a:pt x="2969" y="1401"/>
                    </a:moveTo>
                    <a:lnTo>
                      <a:pt x="4503" y="2936"/>
                    </a:lnTo>
                    <a:lnTo>
                      <a:pt x="2969" y="4470"/>
                    </a:lnTo>
                    <a:lnTo>
                      <a:pt x="1401" y="2936"/>
                    </a:lnTo>
                    <a:lnTo>
                      <a:pt x="2969"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0" name="Google Shape;1360;p13"/>
              <p:cNvSpPr/>
              <p:nvPr/>
            </p:nvSpPr>
            <p:spPr>
              <a:xfrm>
                <a:off x="5317300" y="4471150"/>
                <a:ext cx="145975" cy="145950"/>
              </a:xfrm>
              <a:custGeom>
                <a:rect b="b" l="l" r="r" t="t"/>
                <a:pathLst>
                  <a:path extrusionOk="0" h="5838" w="5839">
                    <a:moveTo>
                      <a:pt x="2903" y="1401"/>
                    </a:moveTo>
                    <a:lnTo>
                      <a:pt x="4470"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1" name="Google Shape;1361;p13"/>
              <p:cNvSpPr/>
              <p:nvPr/>
            </p:nvSpPr>
            <p:spPr>
              <a:xfrm>
                <a:off x="4590950" y="4471150"/>
                <a:ext cx="145950" cy="145950"/>
              </a:xfrm>
              <a:custGeom>
                <a:rect b="b" l="l" r="r" t="t"/>
                <a:pathLst>
                  <a:path extrusionOk="0" h="5838" w="5838">
                    <a:moveTo>
                      <a:pt x="2903" y="1401"/>
                    </a:moveTo>
                    <a:lnTo>
                      <a:pt x="4437" y="2936"/>
                    </a:lnTo>
                    <a:lnTo>
                      <a:pt x="2903" y="4470"/>
                    </a:lnTo>
                    <a:lnTo>
                      <a:pt x="1368" y="2936"/>
                    </a:lnTo>
                    <a:lnTo>
                      <a:pt x="2903" y="1401"/>
                    </a:lnTo>
                    <a:close/>
                    <a:moveTo>
                      <a:pt x="2903" y="0"/>
                    </a:moveTo>
                    <a:lnTo>
                      <a:pt x="0"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2" name="Google Shape;1362;p13"/>
              <p:cNvSpPr/>
              <p:nvPr/>
            </p:nvSpPr>
            <p:spPr>
              <a:xfrm>
                <a:off x="4717700" y="4572875"/>
                <a:ext cx="40050" cy="39225"/>
              </a:xfrm>
              <a:custGeom>
                <a:rect b="b" l="l" r="r" t="t"/>
                <a:pathLst>
                  <a:path extrusionOk="0" h="1569" w="1602">
                    <a:moveTo>
                      <a:pt x="801" y="368"/>
                    </a:moveTo>
                    <a:lnTo>
                      <a:pt x="1202" y="768"/>
                    </a:lnTo>
                    <a:lnTo>
                      <a:pt x="801" y="1202"/>
                    </a:lnTo>
                    <a:lnTo>
                      <a:pt x="368" y="768"/>
                    </a:lnTo>
                    <a:lnTo>
                      <a:pt x="801" y="368"/>
                    </a:lnTo>
                    <a:close/>
                    <a:moveTo>
                      <a:pt x="801" y="1"/>
                    </a:moveTo>
                    <a:lnTo>
                      <a:pt x="1" y="768"/>
                    </a:lnTo>
                    <a:lnTo>
                      <a:pt x="801" y="1569"/>
                    </a:lnTo>
                    <a:lnTo>
                      <a:pt x="1602"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3" name="Google Shape;1363;p13"/>
              <p:cNvSpPr/>
              <p:nvPr/>
            </p:nvSpPr>
            <p:spPr>
              <a:xfrm>
                <a:off x="4862800" y="4572875"/>
                <a:ext cx="39225" cy="39225"/>
              </a:xfrm>
              <a:custGeom>
                <a:rect b="b" l="l" r="r" t="t"/>
                <a:pathLst>
                  <a:path extrusionOk="0" h="1569" w="1569">
                    <a:moveTo>
                      <a:pt x="801" y="368"/>
                    </a:moveTo>
                    <a:lnTo>
                      <a:pt x="1202" y="768"/>
                    </a:lnTo>
                    <a:lnTo>
                      <a:pt x="801" y="1202"/>
                    </a:lnTo>
                    <a:lnTo>
                      <a:pt x="368" y="768"/>
                    </a:lnTo>
                    <a:lnTo>
                      <a:pt x="801" y="368"/>
                    </a:lnTo>
                    <a:close/>
                    <a:moveTo>
                      <a:pt x="801" y="1"/>
                    </a:moveTo>
                    <a:lnTo>
                      <a:pt x="1" y="768"/>
                    </a:lnTo>
                    <a:lnTo>
                      <a:pt x="801" y="1569"/>
                    </a:lnTo>
                    <a:lnTo>
                      <a:pt x="1569"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4" name="Google Shape;1364;p13"/>
              <p:cNvSpPr/>
              <p:nvPr/>
            </p:nvSpPr>
            <p:spPr>
              <a:xfrm>
                <a:off x="5008750" y="4572875"/>
                <a:ext cx="39225" cy="39225"/>
              </a:xfrm>
              <a:custGeom>
                <a:rect b="b" l="l" r="r" t="t"/>
                <a:pathLst>
                  <a:path extrusionOk="0" h="1569" w="1569">
                    <a:moveTo>
                      <a:pt x="801" y="368"/>
                    </a:moveTo>
                    <a:lnTo>
                      <a:pt x="1201" y="768"/>
                    </a:lnTo>
                    <a:lnTo>
                      <a:pt x="801" y="1202"/>
                    </a:lnTo>
                    <a:lnTo>
                      <a:pt x="367" y="768"/>
                    </a:lnTo>
                    <a:lnTo>
                      <a:pt x="801" y="368"/>
                    </a:lnTo>
                    <a:close/>
                    <a:moveTo>
                      <a:pt x="801" y="1"/>
                    </a:moveTo>
                    <a:lnTo>
                      <a:pt x="0"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5" name="Google Shape;1365;p13"/>
              <p:cNvSpPr/>
              <p:nvPr/>
            </p:nvSpPr>
            <p:spPr>
              <a:xfrm>
                <a:off x="5153850" y="4572875"/>
                <a:ext cx="39225" cy="39225"/>
              </a:xfrm>
              <a:custGeom>
                <a:rect b="b" l="l" r="r" t="t"/>
                <a:pathLst>
                  <a:path extrusionOk="0" h="1569" w="1569">
                    <a:moveTo>
                      <a:pt x="768" y="368"/>
                    </a:moveTo>
                    <a:lnTo>
                      <a:pt x="1201" y="768"/>
                    </a:lnTo>
                    <a:lnTo>
                      <a:pt x="768" y="1202"/>
                    </a:lnTo>
                    <a:lnTo>
                      <a:pt x="367" y="768"/>
                    </a:lnTo>
                    <a:lnTo>
                      <a:pt x="768" y="368"/>
                    </a:lnTo>
                    <a:close/>
                    <a:moveTo>
                      <a:pt x="768" y="1"/>
                    </a:moveTo>
                    <a:lnTo>
                      <a:pt x="1" y="768"/>
                    </a:lnTo>
                    <a:lnTo>
                      <a:pt x="768" y="1569"/>
                    </a:lnTo>
                    <a:lnTo>
                      <a:pt x="1568" y="768"/>
                    </a:lnTo>
                    <a:lnTo>
                      <a:pt x="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6" name="Google Shape;1366;p13"/>
              <p:cNvSpPr/>
              <p:nvPr/>
            </p:nvSpPr>
            <p:spPr>
              <a:xfrm>
                <a:off x="5298125" y="4572875"/>
                <a:ext cx="40050" cy="39225"/>
              </a:xfrm>
              <a:custGeom>
                <a:rect b="b" l="l" r="r" t="t"/>
                <a:pathLst>
                  <a:path extrusionOk="0" h="1569" w="1602">
                    <a:moveTo>
                      <a:pt x="801" y="368"/>
                    </a:moveTo>
                    <a:lnTo>
                      <a:pt x="1235" y="768"/>
                    </a:lnTo>
                    <a:lnTo>
                      <a:pt x="801" y="1202"/>
                    </a:lnTo>
                    <a:lnTo>
                      <a:pt x="401" y="768"/>
                    </a:lnTo>
                    <a:lnTo>
                      <a:pt x="801" y="368"/>
                    </a:lnTo>
                    <a:close/>
                    <a:moveTo>
                      <a:pt x="801" y="1"/>
                    </a:moveTo>
                    <a:lnTo>
                      <a:pt x="0" y="768"/>
                    </a:lnTo>
                    <a:lnTo>
                      <a:pt x="801" y="1569"/>
                    </a:lnTo>
                    <a:lnTo>
                      <a:pt x="1601"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7" name="Google Shape;1367;p13"/>
              <p:cNvSpPr/>
              <p:nvPr/>
            </p:nvSpPr>
            <p:spPr>
              <a:xfrm>
                <a:off x="5444050" y="4572875"/>
                <a:ext cx="40050" cy="39225"/>
              </a:xfrm>
              <a:custGeom>
                <a:rect b="b" l="l" r="r" t="t"/>
                <a:pathLst>
                  <a:path extrusionOk="0" h="1569" w="1602">
                    <a:moveTo>
                      <a:pt x="801" y="368"/>
                    </a:moveTo>
                    <a:lnTo>
                      <a:pt x="1235" y="768"/>
                    </a:lnTo>
                    <a:lnTo>
                      <a:pt x="801" y="1202"/>
                    </a:lnTo>
                    <a:lnTo>
                      <a:pt x="401" y="768"/>
                    </a:lnTo>
                    <a:lnTo>
                      <a:pt x="801" y="368"/>
                    </a:lnTo>
                    <a:close/>
                    <a:moveTo>
                      <a:pt x="801" y="1"/>
                    </a:moveTo>
                    <a:lnTo>
                      <a:pt x="1" y="768"/>
                    </a:lnTo>
                    <a:lnTo>
                      <a:pt x="801" y="1569"/>
                    </a:lnTo>
                    <a:lnTo>
                      <a:pt x="1602"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8" name="Google Shape;1368;p13"/>
              <p:cNvSpPr/>
              <p:nvPr/>
            </p:nvSpPr>
            <p:spPr>
              <a:xfrm>
                <a:off x="5589150" y="4572875"/>
                <a:ext cx="39225" cy="39225"/>
              </a:xfrm>
              <a:custGeom>
                <a:rect b="b" l="l" r="r" t="t"/>
                <a:pathLst>
                  <a:path extrusionOk="0" h="1569" w="1569">
                    <a:moveTo>
                      <a:pt x="802" y="368"/>
                    </a:moveTo>
                    <a:lnTo>
                      <a:pt x="1202" y="768"/>
                    </a:lnTo>
                    <a:lnTo>
                      <a:pt x="802" y="1202"/>
                    </a:lnTo>
                    <a:lnTo>
                      <a:pt x="368" y="768"/>
                    </a:lnTo>
                    <a:lnTo>
                      <a:pt x="802" y="368"/>
                    </a:lnTo>
                    <a:close/>
                    <a:moveTo>
                      <a:pt x="802" y="1"/>
                    </a:moveTo>
                    <a:lnTo>
                      <a:pt x="1" y="768"/>
                    </a:lnTo>
                    <a:lnTo>
                      <a:pt x="802" y="1569"/>
                    </a:lnTo>
                    <a:lnTo>
                      <a:pt x="1569" y="768"/>
                    </a:lnTo>
                    <a:lnTo>
                      <a:pt x="8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69" name="Google Shape;1369;p13"/>
              <p:cNvSpPr/>
              <p:nvPr/>
            </p:nvSpPr>
            <p:spPr>
              <a:xfrm>
                <a:off x="5734275" y="4572875"/>
                <a:ext cx="39200" cy="39225"/>
              </a:xfrm>
              <a:custGeom>
                <a:rect b="b" l="l" r="r" t="t"/>
                <a:pathLst>
                  <a:path extrusionOk="0" h="1569" w="1568">
                    <a:moveTo>
                      <a:pt x="801" y="368"/>
                    </a:moveTo>
                    <a:lnTo>
                      <a:pt x="1201" y="768"/>
                    </a:lnTo>
                    <a:lnTo>
                      <a:pt x="801" y="1202"/>
                    </a:lnTo>
                    <a:lnTo>
                      <a:pt x="367" y="768"/>
                    </a:lnTo>
                    <a:lnTo>
                      <a:pt x="801" y="368"/>
                    </a:lnTo>
                    <a:close/>
                    <a:moveTo>
                      <a:pt x="801" y="1"/>
                    </a:moveTo>
                    <a:lnTo>
                      <a:pt x="0"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0" name="Google Shape;1370;p13"/>
              <p:cNvSpPr/>
              <p:nvPr/>
            </p:nvSpPr>
            <p:spPr>
              <a:xfrm>
                <a:off x="5880200" y="4572875"/>
                <a:ext cx="39225" cy="39225"/>
              </a:xfrm>
              <a:custGeom>
                <a:rect b="b" l="l" r="r" t="t"/>
                <a:pathLst>
                  <a:path extrusionOk="0" h="1569" w="1569">
                    <a:moveTo>
                      <a:pt x="801" y="368"/>
                    </a:moveTo>
                    <a:lnTo>
                      <a:pt x="1202" y="768"/>
                    </a:lnTo>
                    <a:lnTo>
                      <a:pt x="801" y="1202"/>
                    </a:lnTo>
                    <a:lnTo>
                      <a:pt x="368" y="768"/>
                    </a:lnTo>
                    <a:lnTo>
                      <a:pt x="801" y="368"/>
                    </a:lnTo>
                    <a:close/>
                    <a:moveTo>
                      <a:pt x="801" y="1"/>
                    </a:moveTo>
                    <a:lnTo>
                      <a:pt x="1"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1" name="Google Shape;1371;p13"/>
              <p:cNvSpPr/>
              <p:nvPr/>
            </p:nvSpPr>
            <p:spPr>
              <a:xfrm>
                <a:off x="6025300" y="4572875"/>
                <a:ext cx="39225" cy="39225"/>
              </a:xfrm>
              <a:custGeom>
                <a:rect b="b" l="l" r="r" t="t"/>
                <a:pathLst>
                  <a:path extrusionOk="0" h="1569" w="1569">
                    <a:moveTo>
                      <a:pt x="768" y="368"/>
                    </a:moveTo>
                    <a:lnTo>
                      <a:pt x="1202" y="768"/>
                    </a:lnTo>
                    <a:lnTo>
                      <a:pt x="768" y="1202"/>
                    </a:lnTo>
                    <a:lnTo>
                      <a:pt x="368" y="768"/>
                    </a:lnTo>
                    <a:lnTo>
                      <a:pt x="768" y="368"/>
                    </a:lnTo>
                    <a:close/>
                    <a:moveTo>
                      <a:pt x="768" y="1"/>
                    </a:moveTo>
                    <a:lnTo>
                      <a:pt x="1" y="768"/>
                    </a:lnTo>
                    <a:lnTo>
                      <a:pt x="768" y="1569"/>
                    </a:lnTo>
                    <a:lnTo>
                      <a:pt x="1569" y="768"/>
                    </a:lnTo>
                    <a:lnTo>
                      <a:pt x="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2" name="Google Shape;1372;p13"/>
              <p:cNvSpPr/>
              <p:nvPr/>
            </p:nvSpPr>
            <p:spPr>
              <a:xfrm>
                <a:off x="4736875" y="4471150"/>
                <a:ext cx="145975" cy="145950"/>
              </a:xfrm>
              <a:custGeom>
                <a:rect b="b" l="l" r="r" t="t"/>
                <a:pathLst>
                  <a:path extrusionOk="0" h="5838" w="5839">
                    <a:moveTo>
                      <a:pt x="2903" y="1401"/>
                    </a:moveTo>
                    <a:lnTo>
                      <a:pt x="4437" y="2936"/>
                    </a:lnTo>
                    <a:lnTo>
                      <a:pt x="2903" y="4470"/>
                    </a:lnTo>
                    <a:lnTo>
                      <a:pt x="1369"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3" name="Google Shape;1373;p13"/>
              <p:cNvSpPr/>
              <p:nvPr/>
            </p:nvSpPr>
            <p:spPr>
              <a:xfrm>
                <a:off x="4881150" y="4471150"/>
                <a:ext cx="145975" cy="145950"/>
              </a:xfrm>
              <a:custGeom>
                <a:rect b="b" l="l" r="r" t="t"/>
                <a:pathLst>
                  <a:path extrusionOk="0" h="5838" w="5839">
                    <a:moveTo>
                      <a:pt x="2936" y="1401"/>
                    </a:moveTo>
                    <a:lnTo>
                      <a:pt x="4471" y="2936"/>
                    </a:lnTo>
                    <a:lnTo>
                      <a:pt x="2936" y="4470"/>
                    </a:lnTo>
                    <a:lnTo>
                      <a:pt x="1402"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4" name="Google Shape;1374;p13"/>
              <p:cNvSpPr/>
              <p:nvPr/>
            </p:nvSpPr>
            <p:spPr>
              <a:xfrm>
                <a:off x="5026250" y="4471150"/>
                <a:ext cx="145975" cy="145950"/>
              </a:xfrm>
              <a:custGeom>
                <a:rect b="b" l="l" r="r" t="t"/>
                <a:pathLst>
                  <a:path extrusionOk="0" h="5838" w="5839">
                    <a:moveTo>
                      <a:pt x="2936" y="1401"/>
                    </a:moveTo>
                    <a:lnTo>
                      <a:pt x="4471" y="2936"/>
                    </a:lnTo>
                    <a:lnTo>
                      <a:pt x="2936" y="4470"/>
                    </a:lnTo>
                    <a:lnTo>
                      <a:pt x="1369"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5" name="Google Shape;1375;p13"/>
              <p:cNvSpPr/>
              <p:nvPr/>
            </p:nvSpPr>
            <p:spPr>
              <a:xfrm>
                <a:off x="5171375" y="4471150"/>
                <a:ext cx="145950" cy="145950"/>
              </a:xfrm>
              <a:custGeom>
                <a:rect b="b" l="l" r="r" t="t"/>
                <a:pathLst>
                  <a:path extrusionOk="0" h="5838" w="5838">
                    <a:moveTo>
                      <a:pt x="2969" y="1401"/>
                    </a:moveTo>
                    <a:lnTo>
                      <a:pt x="4503" y="2936"/>
                    </a:lnTo>
                    <a:lnTo>
                      <a:pt x="2969" y="4470"/>
                    </a:lnTo>
                    <a:lnTo>
                      <a:pt x="1401" y="2936"/>
                    </a:lnTo>
                    <a:lnTo>
                      <a:pt x="2969"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6" name="Google Shape;1376;p13"/>
              <p:cNvSpPr/>
              <p:nvPr/>
            </p:nvSpPr>
            <p:spPr>
              <a:xfrm>
                <a:off x="5317300" y="4471150"/>
                <a:ext cx="145975" cy="145950"/>
              </a:xfrm>
              <a:custGeom>
                <a:rect b="b" l="l" r="r" t="t"/>
                <a:pathLst>
                  <a:path extrusionOk="0" h="5838" w="5839">
                    <a:moveTo>
                      <a:pt x="2903" y="1401"/>
                    </a:moveTo>
                    <a:lnTo>
                      <a:pt x="4470"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7" name="Google Shape;1377;p13"/>
              <p:cNvSpPr/>
              <p:nvPr/>
            </p:nvSpPr>
            <p:spPr>
              <a:xfrm>
                <a:off x="5462400" y="4471150"/>
                <a:ext cx="145975" cy="145950"/>
              </a:xfrm>
              <a:custGeom>
                <a:rect b="b" l="l" r="r" t="t"/>
                <a:pathLst>
                  <a:path extrusionOk="0" h="5838" w="5839">
                    <a:moveTo>
                      <a:pt x="2903" y="1401"/>
                    </a:moveTo>
                    <a:lnTo>
                      <a:pt x="4437"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8" name="Google Shape;1378;p13"/>
              <p:cNvSpPr/>
              <p:nvPr/>
            </p:nvSpPr>
            <p:spPr>
              <a:xfrm>
                <a:off x="5606675" y="4471150"/>
                <a:ext cx="145950" cy="145950"/>
              </a:xfrm>
              <a:custGeom>
                <a:rect b="b" l="l" r="r" t="t"/>
                <a:pathLst>
                  <a:path extrusionOk="0" h="5838" w="5838">
                    <a:moveTo>
                      <a:pt x="2969" y="1401"/>
                    </a:moveTo>
                    <a:lnTo>
                      <a:pt x="4504" y="2936"/>
                    </a:lnTo>
                    <a:lnTo>
                      <a:pt x="2969" y="4470"/>
                    </a:lnTo>
                    <a:lnTo>
                      <a:pt x="1435" y="2936"/>
                    </a:lnTo>
                    <a:lnTo>
                      <a:pt x="2969" y="1401"/>
                    </a:lnTo>
                    <a:close/>
                    <a:moveTo>
                      <a:pt x="2936" y="0"/>
                    </a:moveTo>
                    <a:lnTo>
                      <a:pt x="0"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79" name="Google Shape;1379;p13"/>
              <p:cNvSpPr/>
              <p:nvPr/>
            </p:nvSpPr>
            <p:spPr>
              <a:xfrm>
                <a:off x="5752600" y="4471150"/>
                <a:ext cx="145975" cy="145950"/>
              </a:xfrm>
              <a:custGeom>
                <a:rect b="b" l="l" r="r" t="t"/>
                <a:pathLst>
                  <a:path extrusionOk="0" h="5838" w="5839">
                    <a:moveTo>
                      <a:pt x="2936" y="1401"/>
                    </a:moveTo>
                    <a:lnTo>
                      <a:pt x="4471" y="2936"/>
                    </a:lnTo>
                    <a:lnTo>
                      <a:pt x="2936" y="4470"/>
                    </a:lnTo>
                    <a:lnTo>
                      <a:pt x="1402" y="2936"/>
                    </a:lnTo>
                    <a:lnTo>
                      <a:pt x="2936" y="1401"/>
                    </a:lnTo>
                    <a:close/>
                    <a:moveTo>
                      <a:pt x="2936" y="0"/>
                    </a:moveTo>
                    <a:lnTo>
                      <a:pt x="1" y="2936"/>
                    </a:lnTo>
                    <a:lnTo>
                      <a:pt x="2936" y="5838"/>
                    </a:lnTo>
                    <a:lnTo>
                      <a:pt x="5839"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80" name="Google Shape;1380;p13"/>
              <p:cNvSpPr/>
              <p:nvPr/>
            </p:nvSpPr>
            <p:spPr>
              <a:xfrm>
                <a:off x="5897725" y="4471150"/>
                <a:ext cx="145950" cy="145950"/>
              </a:xfrm>
              <a:custGeom>
                <a:rect b="b" l="l" r="r" t="t"/>
                <a:pathLst>
                  <a:path extrusionOk="0" h="5838" w="5838">
                    <a:moveTo>
                      <a:pt x="2936" y="1401"/>
                    </a:moveTo>
                    <a:lnTo>
                      <a:pt x="4470" y="2936"/>
                    </a:lnTo>
                    <a:lnTo>
                      <a:pt x="2936" y="4470"/>
                    </a:lnTo>
                    <a:lnTo>
                      <a:pt x="1368" y="2936"/>
                    </a:lnTo>
                    <a:lnTo>
                      <a:pt x="2936" y="1401"/>
                    </a:lnTo>
                    <a:close/>
                    <a:moveTo>
                      <a:pt x="2936" y="0"/>
                    </a:moveTo>
                    <a:lnTo>
                      <a:pt x="0"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81" name="Google Shape;1381;p13"/>
              <p:cNvSpPr/>
              <p:nvPr/>
            </p:nvSpPr>
            <p:spPr>
              <a:xfrm>
                <a:off x="6042825" y="4471150"/>
                <a:ext cx="145950" cy="145950"/>
              </a:xfrm>
              <a:custGeom>
                <a:rect b="b" l="l" r="r" t="t"/>
                <a:pathLst>
                  <a:path extrusionOk="0" h="5838" w="5838">
                    <a:moveTo>
                      <a:pt x="2902" y="1401"/>
                    </a:moveTo>
                    <a:lnTo>
                      <a:pt x="4470" y="2936"/>
                    </a:lnTo>
                    <a:lnTo>
                      <a:pt x="2902" y="4470"/>
                    </a:lnTo>
                    <a:lnTo>
                      <a:pt x="1368" y="2936"/>
                    </a:lnTo>
                    <a:lnTo>
                      <a:pt x="2902"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grpSp>
          <p:nvGrpSpPr>
            <p:cNvPr id="1382" name="Google Shape;1382;p13"/>
            <p:cNvGrpSpPr/>
            <p:nvPr/>
          </p:nvGrpSpPr>
          <p:grpSpPr>
            <a:xfrm flipH="1" rot="10800000">
              <a:off x="-298569" y="4621058"/>
              <a:ext cx="5030086" cy="527698"/>
              <a:chOff x="3859600" y="4372750"/>
              <a:chExt cx="2329175" cy="244350"/>
            </a:xfrm>
          </p:grpSpPr>
          <p:sp>
            <p:nvSpPr>
              <p:cNvPr id="1383" name="Google Shape;1383;p13"/>
              <p:cNvSpPr/>
              <p:nvPr/>
            </p:nvSpPr>
            <p:spPr>
              <a:xfrm>
                <a:off x="3861250" y="4372750"/>
                <a:ext cx="2222450" cy="13350"/>
              </a:xfrm>
              <a:custGeom>
                <a:rect b="b" l="l" r="r" t="t"/>
                <a:pathLst>
                  <a:path extrusionOk="0" h="534" w="88898">
                    <a:moveTo>
                      <a:pt x="1" y="0"/>
                    </a:moveTo>
                    <a:lnTo>
                      <a:pt x="1" y="534"/>
                    </a:lnTo>
                    <a:lnTo>
                      <a:pt x="88898" y="534"/>
                    </a:lnTo>
                    <a:lnTo>
                      <a:pt x="888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84" name="Google Shape;1384;p13"/>
              <p:cNvSpPr/>
              <p:nvPr/>
            </p:nvSpPr>
            <p:spPr>
              <a:xfrm>
                <a:off x="3859600" y="4456125"/>
                <a:ext cx="2222450" cy="13375"/>
              </a:xfrm>
              <a:custGeom>
                <a:rect b="b" l="l" r="r" t="t"/>
                <a:pathLst>
                  <a:path extrusionOk="0" h="535" w="88898">
                    <a:moveTo>
                      <a:pt x="0" y="1"/>
                    </a:moveTo>
                    <a:lnTo>
                      <a:pt x="0" y="534"/>
                    </a:lnTo>
                    <a:lnTo>
                      <a:pt x="88897" y="534"/>
                    </a:lnTo>
                    <a:lnTo>
                      <a:pt x="888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85" name="Google Shape;1385;p13"/>
              <p:cNvSpPr/>
              <p:nvPr/>
            </p:nvSpPr>
            <p:spPr>
              <a:xfrm>
                <a:off x="5945918" y="4403600"/>
                <a:ext cx="60900" cy="52550"/>
              </a:xfrm>
              <a:custGeom>
                <a:rect b="b" l="l" r="r" t="t"/>
                <a:pathLst>
                  <a:path extrusionOk="0" h="2102" w="2436">
                    <a:moveTo>
                      <a:pt x="1" y="0"/>
                    </a:moveTo>
                    <a:lnTo>
                      <a:pt x="1202"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86" name="Google Shape;1386;p13"/>
              <p:cNvSpPr/>
              <p:nvPr/>
            </p:nvSpPr>
            <p:spPr>
              <a:xfrm>
                <a:off x="5826208" y="4403600"/>
                <a:ext cx="60050" cy="52550"/>
              </a:xfrm>
              <a:custGeom>
                <a:rect b="b" l="l" r="r" t="t"/>
                <a:pathLst>
                  <a:path extrusionOk="0" h="2102" w="2402">
                    <a:moveTo>
                      <a:pt x="0"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87" name="Google Shape;1387;p13"/>
              <p:cNvSpPr/>
              <p:nvPr/>
            </p:nvSpPr>
            <p:spPr>
              <a:xfrm>
                <a:off x="5713425" y="4403600"/>
                <a:ext cx="60050" cy="52550"/>
              </a:xfrm>
              <a:custGeom>
                <a:rect b="b" l="l" r="r" t="t"/>
                <a:pathLst>
                  <a:path extrusionOk="0" h="2102" w="2402">
                    <a:moveTo>
                      <a:pt x="0"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88" name="Google Shape;1388;p13"/>
              <p:cNvSpPr/>
              <p:nvPr/>
            </p:nvSpPr>
            <p:spPr>
              <a:xfrm>
                <a:off x="5616675" y="4403600"/>
                <a:ext cx="60075" cy="52550"/>
              </a:xfrm>
              <a:custGeom>
                <a:rect b="b" l="l" r="r" t="t"/>
                <a:pathLst>
                  <a:path extrusionOk="0" h="2102" w="2403">
                    <a:moveTo>
                      <a:pt x="1" y="0"/>
                    </a:moveTo>
                    <a:lnTo>
                      <a:pt x="1202"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89" name="Google Shape;1389;p13"/>
              <p:cNvSpPr/>
              <p:nvPr/>
            </p:nvSpPr>
            <p:spPr>
              <a:xfrm>
                <a:off x="5520775" y="4403600"/>
                <a:ext cx="60075" cy="52550"/>
              </a:xfrm>
              <a:custGeom>
                <a:rect b="b" l="l" r="r" t="t"/>
                <a:pathLst>
                  <a:path extrusionOk="0" h="2102" w="2403">
                    <a:moveTo>
                      <a:pt x="1" y="0"/>
                    </a:moveTo>
                    <a:lnTo>
                      <a:pt x="1202"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0" name="Google Shape;1390;p13"/>
              <p:cNvSpPr/>
              <p:nvPr/>
            </p:nvSpPr>
            <p:spPr>
              <a:xfrm>
                <a:off x="5424875" y="4403600"/>
                <a:ext cx="60075" cy="52550"/>
              </a:xfrm>
              <a:custGeom>
                <a:rect b="b" l="l" r="r" t="t"/>
                <a:pathLst>
                  <a:path extrusionOk="0" h="2102" w="2403">
                    <a:moveTo>
                      <a:pt x="1"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1" name="Google Shape;1391;p13"/>
              <p:cNvSpPr/>
              <p:nvPr/>
            </p:nvSpPr>
            <p:spPr>
              <a:xfrm>
                <a:off x="5327300" y="4403600"/>
                <a:ext cx="60900" cy="52550"/>
              </a:xfrm>
              <a:custGeom>
                <a:rect b="b" l="l" r="r" t="t"/>
                <a:pathLst>
                  <a:path extrusionOk="0" h="2102" w="2436">
                    <a:moveTo>
                      <a:pt x="1" y="0"/>
                    </a:moveTo>
                    <a:lnTo>
                      <a:pt x="1235"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2" name="Google Shape;1392;p13"/>
              <p:cNvSpPr/>
              <p:nvPr/>
            </p:nvSpPr>
            <p:spPr>
              <a:xfrm>
                <a:off x="5231400" y="4403600"/>
                <a:ext cx="60900" cy="52550"/>
              </a:xfrm>
              <a:custGeom>
                <a:rect b="b" l="l" r="r" t="t"/>
                <a:pathLst>
                  <a:path extrusionOk="0" h="2102" w="2436">
                    <a:moveTo>
                      <a:pt x="1" y="0"/>
                    </a:moveTo>
                    <a:lnTo>
                      <a:pt x="1235"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3" name="Google Shape;1393;p13"/>
              <p:cNvSpPr/>
              <p:nvPr/>
            </p:nvSpPr>
            <p:spPr>
              <a:xfrm>
                <a:off x="5134675" y="4403600"/>
                <a:ext cx="60900" cy="52550"/>
              </a:xfrm>
              <a:custGeom>
                <a:rect b="b" l="l" r="r" t="t"/>
                <a:pathLst>
                  <a:path extrusionOk="0" h="2102" w="2436">
                    <a:moveTo>
                      <a:pt x="0" y="0"/>
                    </a:moveTo>
                    <a:lnTo>
                      <a:pt x="1201"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4" name="Google Shape;1394;p13"/>
              <p:cNvSpPr/>
              <p:nvPr/>
            </p:nvSpPr>
            <p:spPr>
              <a:xfrm>
                <a:off x="5038775" y="4403600"/>
                <a:ext cx="60900" cy="52550"/>
              </a:xfrm>
              <a:custGeom>
                <a:rect b="b" l="l" r="r" t="t"/>
                <a:pathLst>
                  <a:path extrusionOk="0" h="2102" w="2436">
                    <a:moveTo>
                      <a:pt x="0" y="0"/>
                    </a:moveTo>
                    <a:lnTo>
                      <a:pt x="1201"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5" name="Google Shape;1395;p13"/>
              <p:cNvSpPr/>
              <p:nvPr/>
            </p:nvSpPr>
            <p:spPr>
              <a:xfrm>
                <a:off x="4942025" y="4403600"/>
                <a:ext cx="60075" cy="52550"/>
              </a:xfrm>
              <a:custGeom>
                <a:rect b="b" l="l" r="r" t="t"/>
                <a:pathLst>
                  <a:path extrusionOk="0" h="2102" w="2403">
                    <a:moveTo>
                      <a:pt x="1" y="0"/>
                    </a:moveTo>
                    <a:lnTo>
                      <a:pt x="1202" y="2102"/>
                    </a:lnTo>
                    <a:lnTo>
                      <a:pt x="24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6" name="Google Shape;1396;p13"/>
              <p:cNvSpPr/>
              <p:nvPr/>
            </p:nvSpPr>
            <p:spPr>
              <a:xfrm>
                <a:off x="4846125" y="4403600"/>
                <a:ext cx="60075" cy="52550"/>
              </a:xfrm>
              <a:custGeom>
                <a:rect b="b" l="l" r="r" t="t"/>
                <a:pathLst>
                  <a:path extrusionOk="0" h="2102" w="2403">
                    <a:moveTo>
                      <a:pt x="1" y="0"/>
                    </a:moveTo>
                    <a:lnTo>
                      <a:pt x="1202"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7" name="Google Shape;1397;p13"/>
              <p:cNvSpPr/>
              <p:nvPr/>
            </p:nvSpPr>
            <p:spPr>
              <a:xfrm>
                <a:off x="4746900" y="4403600"/>
                <a:ext cx="60900" cy="52550"/>
              </a:xfrm>
              <a:custGeom>
                <a:rect b="b" l="l" r="r" t="t"/>
                <a:pathLst>
                  <a:path extrusionOk="0" h="2102" w="2436">
                    <a:moveTo>
                      <a:pt x="0" y="0"/>
                    </a:moveTo>
                    <a:lnTo>
                      <a:pt x="1201"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8" name="Google Shape;1398;p13"/>
              <p:cNvSpPr/>
              <p:nvPr/>
            </p:nvSpPr>
            <p:spPr>
              <a:xfrm>
                <a:off x="4650150" y="4403600"/>
                <a:ext cx="60075" cy="52550"/>
              </a:xfrm>
              <a:custGeom>
                <a:rect b="b" l="l" r="r" t="t"/>
                <a:pathLst>
                  <a:path extrusionOk="0" h="2102" w="2403">
                    <a:moveTo>
                      <a:pt x="1" y="0"/>
                    </a:moveTo>
                    <a:lnTo>
                      <a:pt x="1202" y="2102"/>
                    </a:lnTo>
                    <a:lnTo>
                      <a:pt x="24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9" name="Google Shape;1399;p13"/>
              <p:cNvSpPr/>
              <p:nvPr/>
            </p:nvSpPr>
            <p:spPr>
              <a:xfrm>
                <a:off x="4554250" y="4403600"/>
                <a:ext cx="60075" cy="52550"/>
              </a:xfrm>
              <a:custGeom>
                <a:rect b="b" l="l" r="r" t="t"/>
                <a:pathLst>
                  <a:path extrusionOk="0" h="2102" w="2403">
                    <a:moveTo>
                      <a:pt x="1" y="0"/>
                    </a:moveTo>
                    <a:lnTo>
                      <a:pt x="1202"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0" name="Google Shape;1400;p13"/>
              <p:cNvSpPr/>
              <p:nvPr/>
            </p:nvSpPr>
            <p:spPr>
              <a:xfrm>
                <a:off x="4456675" y="4403600"/>
                <a:ext cx="60925" cy="52550"/>
              </a:xfrm>
              <a:custGeom>
                <a:rect b="b" l="l" r="r" t="t"/>
                <a:pathLst>
                  <a:path extrusionOk="0" h="2102" w="2437">
                    <a:moveTo>
                      <a:pt x="1" y="0"/>
                    </a:moveTo>
                    <a:lnTo>
                      <a:pt x="1235"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1" name="Google Shape;1401;p13"/>
              <p:cNvSpPr/>
              <p:nvPr/>
            </p:nvSpPr>
            <p:spPr>
              <a:xfrm>
                <a:off x="4361625" y="4403600"/>
                <a:ext cx="60050" cy="52550"/>
              </a:xfrm>
              <a:custGeom>
                <a:rect b="b" l="l" r="r" t="t"/>
                <a:pathLst>
                  <a:path extrusionOk="0" h="2102" w="2402">
                    <a:moveTo>
                      <a:pt x="0"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2" name="Google Shape;1402;p13"/>
              <p:cNvSpPr/>
              <p:nvPr/>
            </p:nvSpPr>
            <p:spPr>
              <a:xfrm>
                <a:off x="4265725" y="4403600"/>
                <a:ext cx="60050" cy="52550"/>
              </a:xfrm>
              <a:custGeom>
                <a:rect b="b" l="l" r="r" t="t"/>
                <a:pathLst>
                  <a:path extrusionOk="0" h="2102" w="2402">
                    <a:moveTo>
                      <a:pt x="0" y="0"/>
                    </a:moveTo>
                    <a:lnTo>
                      <a:pt x="1201" y="2102"/>
                    </a:lnTo>
                    <a:lnTo>
                      <a:pt x="2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3" name="Google Shape;1403;p13"/>
              <p:cNvSpPr/>
              <p:nvPr/>
            </p:nvSpPr>
            <p:spPr>
              <a:xfrm>
                <a:off x="4168150" y="4403600"/>
                <a:ext cx="60900" cy="52550"/>
              </a:xfrm>
              <a:custGeom>
                <a:rect b="b" l="l" r="r" t="t"/>
                <a:pathLst>
                  <a:path extrusionOk="0" h="2102" w="2436">
                    <a:moveTo>
                      <a:pt x="0" y="0"/>
                    </a:moveTo>
                    <a:lnTo>
                      <a:pt x="1235"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4" name="Google Shape;1404;p13"/>
              <p:cNvSpPr/>
              <p:nvPr/>
            </p:nvSpPr>
            <p:spPr>
              <a:xfrm>
                <a:off x="4072250" y="4403600"/>
                <a:ext cx="60900" cy="52550"/>
              </a:xfrm>
              <a:custGeom>
                <a:rect b="b" l="l" r="r" t="t"/>
                <a:pathLst>
                  <a:path extrusionOk="0" h="2102" w="2436">
                    <a:moveTo>
                      <a:pt x="0" y="0"/>
                    </a:moveTo>
                    <a:lnTo>
                      <a:pt x="1201" y="2102"/>
                    </a:lnTo>
                    <a:lnTo>
                      <a:pt x="2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5" name="Google Shape;1405;p13"/>
              <p:cNvSpPr/>
              <p:nvPr/>
            </p:nvSpPr>
            <p:spPr>
              <a:xfrm>
                <a:off x="3975500" y="4403600"/>
                <a:ext cx="60900" cy="52550"/>
              </a:xfrm>
              <a:custGeom>
                <a:rect b="b" l="l" r="r" t="t"/>
                <a:pathLst>
                  <a:path extrusionOk="0" h="2102" w="2436">
                    <a:moveTo>
                      <a:pt x="1" y="0"/>
                    </a:moveTo>
                    <a:lnTo>
                      <a:pt x="1202"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6" name="Google Shape;1406;p13"/>
              <p:cNvSpPr/>
              <p:nvPr/>
            </p:nvSpPr>
            <p:spPr>
              <a:xfrm>
                <a:off x="3879600" y="4403600"/>
                <a:ext cx="60900" cy="52550"/>
              </a:xfrm>
              <a:custGeom>
                <a:rect b="b" l="l" r="r" t="t"/>
                <a:pathLst>
                  <a:path extrusionOk="0" h="2102" w="2436">
                    <a:moveTo>
                      <a:pt x="1" y="0"/>
                    </a:moveTo>
                    <a:lnTo>
                      <a:pt x="1202" y="2102"/>
                    </a:lnTo>
                    <a:lnTo>
                      <a:pt x="2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7" name="Google Shape;1407;p13"/>
              <p:cNvSpPr/>
              <p:nvPr/>
            </p:nvSpPr>
            <p:spPr>
              <a:xfrm>
                <a:off x="6013468" y="4431125"/>
                <a:ext cx="20875" cy="20950"/>
              </a:xfrm>
              <a:custGeom>
                <a:rect b="b" l="l" r="r" t="t"/>
                <a:pathLst>
                  <a:path extrusionOk="0" h="838" w="835">
                    <a:moveTo>
                      <a:pt x="434" y="0"/>
                    </a:moveTo>
                    <a:cubicBezTo>
                      <a:pt x="234" y="0"/>
                      <a:pt x="1" y="167"/>
                      <a:pt x="1" y="400"/>
                    </a:cubicBezTo>
                    <a:cubicBezTo>
                      <a:pt x="1" y="648"/>
                      <a:pt x="144" y="838"/>
                      <a:pt x="377" y="838"/>
                    </a:cubicBezTo>
                    <a:cubicBezTo>
                      <a:pt x="396" y="838"/>
                      <a:pt x="415" y="836"/>
                      <a:pt x="434" y="834"/>
                    </a:cubicBezTo>
                    <a:cubicBezTo>
                      <a:pt x="634" y="834"/>
                      <a:pt x="835" y="667"/>
                      <a:pt x="835" y="400"/>
                    </a:cubicBezTo>
                    <a:cubicBezTo>
                      <a:pt x="835"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8" name="Google Shape;1408;p13"/>
              <p:cNvSpPr/>
              <p:nvPr/>
            </p:nvSpPr>
            <p:spPr>
              <a:xfrm>
                <a:off x="5894583" y="4431125"/>
                <a:ext cx="20875" cy="20950"/>
              </a:xfrm>
              <a:custGeom>
                <a:rect b="b" l="l" r="r" t="t"/>
                <a:pathLst>
                  <a:path extrusionOk="0" h="838" w="835">
                    <a:moveTo>
                      <a:pt x="434" y="0"/>
                    </a:moveTo>
                    <a:cubicBezTo>
                      <a:pt x="234" y="0"/>
                      <a:pt x="1" y="167"/>
                      <a:pt x="1" y="400"/>
                    </a:cubicBezTo>
                    <a:cubicBezTo>
                      <a:pt x="1" y="648"/>
                      <a:pt x="201" y="838"/>
                      <a:pt x="390" y="838"/>
                    </a:cubicBezTo>
                    <a:cubicBezTo>
                      <a:pt x="405" y="838"/>
                      <a:pt x="420" y="836"/>
                      <a:pt x="434" y="834"/>
                    </a:cubicBezTo>
                    <a:cubicBezTo>
                      <a:pt x="634" y="834"/>
                      <a:pt x="835" y="667"/>
                      <a:pt x="835" y="400"/>
                    </a:cubicBezTo>
                    <a:cubicBezTo>
                      <a:pt x="835"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09" name="Google Shape;1409;p13"/>
              <p:cNvSpPr/>
              <p:nvPr/>
            </p:nvSpPr>
            <p:spPr>
              <a:xfrm>
                <a:off x="5779300" y="4431125"/>
                <a:ext cx="20875" cy="20950"/>
              </a:xfrm>
              <a:custGeom>
                <a:rect b="b" l="l" r="r" t="t"/>
                <a:pathLst>
                  <a:path extrusionOk="0" h="838" w="835">
                    <a:moveTo>
                      <a:pt x="401" y="0"/>
                    </a:moveTo>
                    <a:cubicBezTo>
                      <a:pt x="201" y="0"/>
                      <a:pt x="0" y="167"/>
                      <a:pt x="0" y="400"/>
                    </a:cubicBezTo>
                    <a:cubicBezTo>
                      <a:pt x="0" y="648"/>
                      <a:pt x="172" y="838"/>
                      <a:pt x="357" y="838"/>
                    </a:cubicBezTo>
                    <a:cubicBezTo>
                      <a:pt x="371" y="838"/>
                      <a:pt x="386" y="836"/>
                      <a:pt x="401" y="834"/>
                    </a:cubicBezTo>
                    <a:cubicBezTo>
                      <a:pt x="601" y="834"/>
                      <a:pt x="834" y="667"/>
                      <a:pt x="834" y="400"/>
                    </a:cubicBezTo>
                    <a:cubicBezTo>
                      <a:pt x="834"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0" name="Google Shape;1410;p13"/>
              <p:cNvSpPr/>
              <p:nvPr/>
            </p:nvSpPr>
            <p:spPr>
              <a:xfrm>
                <a:off x="5683400" y="4431125"/>
                <a:ext cx="20875" cy="20850"/>
              </a:xfrm>
              <a:custGeom>
                <a:rect b="b" l="l" r="r" t="t"/>
                <a:pathLst>
                  <a:path extrusionOk="0" h="834" w="835">
                    <a:moveTo>
                      <a:pt x="401" y="0"/>
                    </a:moveTo>
                    <a:cubicBezTo>
                      <a:pt x="200" y="0"/>
                      <a:pt x="0" y="167"/>
                      <a:pt x="0" y="400"/>
                    </a:cubicBezTo>
                    <a:cubicBezTo>
                      <a:pt x="0" y="667"/>
                      <a:pt x="200" y="834"/>
                      <a:pt x="401" y="834"/>
                    </a:cubicBezTo>
                    <a:cubicBezTo>
                      <a:pt x="601" y="834"/>
                      <a:pt x="834" y="667"/>
                      <a:pt x="834" y="400"/>
                    </a:cubicBezTo>
                    <a:cubicBezTo>
                      <a:pt x="834" y="200"/>
                      <a:pt x="601"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1" name="Google Shape;1411;p13"/>
              <p:cNvSpPr/>
              <p:nvPr/>
            </p:nvSpPr>
            <p:spPr>
              <a:xfrm>
                <a:off x="5587500" y="4431125"/>
                <a:ext cx="20875" cy="20950"/>
              </a:xfrm>
              <a:custGeom>
                <a:rect b="b" l="l" r="r" t="t"/>
                <a:pathLst>
                  <a:path extrusionOk="0" h="838" w="835">
                    <a:moveTo>
                      <a:pt x="401" y="0"/>
                    </a:moveTo>
                    <a:cubicBezTo>
                      <a:pt x="200" y="0"/>
                      <a:pt x="0" y="167"/>
                      <a:pt x="0" y="400"/>
                    </a:cubicBezTo>
                    <a:cubicBezTo>
                      <a:pt x="0" y="648"/>
                      <a:pt x="143" y="838"/>
                      <a:pt x="350" y="838"/>
                    </a:cubicBezTo>
                    <a:cubicBezTo>
                      <a:pt x="367" y="838"/>
                      <a:pt x="383" y="836"/>
                      <a:pt x="401" y="834"/>
                    </a:cubicBezTo>
                    <a:cubicBezTo>
                      <a:pt x="601" y="834"/>
                      <a:pt x="834" y="667"/>
                      <a:pt x="834" y="400"/>
                    </a:cubicBezTo>
                    <a:cubicBezTo>
                      <a:pt x="834" y="200"/>
                      <a:pt x="667"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2" name="Google Shape;1412;p13"/>
              <p:cNvSpPr/>
              <p:nvPr/>
            </p:nvSpPr>
            <p:spPr>
              <a:xfrm>
                <a:off x="5489925" y="4431125"/>
                <a:ext cx="20875" cy="20950"/>
              </a:xfrm>
              <a:custGeom>
                <a:rect b="b" l="l" r="r" t="t"/>
                <a:pathLst>
                  <a:path extrusionOk="0" h="838" w="835">
                    <a:moveTo>
                      <a:pt x="434" y="0"/>
                    </a:moveTo>
                    <a:cubicBezTo>
                      <a:pt x="234" y="0"/>
                      <a:pt x="0" y="167"/>
                      <a:pt x="0" y="400"/>
                    </a:cubicBezTo>
                    <a:cubicBezTo>
                      <a:pt x="0" y="648"/>
                      <a:pt x="201" y="838"/>
                      <a:pt x="390" y="838"/>
                    </a:cubicBezTo>
                    <a:cubicBezTo>
                      <a:pt x="405" y="838"/>
                      <a:pt x="419" y="836"/>
                      <a:pt x="434" y="834"/>
                    </a:cubicBezTo>
                    <a:cubicBezTo>
                      <a:pt x="634" y="834"/>
                      <a:pt x="834" y="667"/>
                      <a:pt x="834" y="400"/>
                    </a:cubicBezTo>
                    <a:cubicBezTo>
                      <a:pt x="834"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3" name="Google Shape;1413;p13"/>
              <p:cNvSpPr/>
              <p:nvPr/>
            </p:nvSpPr>
            <p:spPr>
              <a:xfrm>
                <a:off x="5393200" y="4431125"/>
                <a:ext cx="20850" cy="20950"/>
              </a:xfrm>
              <a:custGeom>
                <a:rect b="b" l="l" r="r" t="t"/>
                <a:pathLst>
                  <a:path extrusionOk="0" h="838" w="834">
                    <a:moveTo>
                      <a:pt x="434" y="0"/>
                    </a:moveTo>
                    <a:cubicBezTo>
                      <a:pt x="200" y="0"/>
                      <a:pt x="0" y="167"/>
                      <a:pt x="0" y="400"/>
                    </a:cubicBezTo>
                    <a:cubicBezTo>
                      <a:pt x="0" y="648"/>
                      <a:pt x="172" y="838"/>
                      <a:pt x="383" y="838"/>
                    </a:cubicBezTo>
                    <a:cubicBezTo>
                      <a:pt x="400" y="838"/>
                      <a:pt x="417" y="836"/>
                      <a:pt x="434" y="834"/>
                    </a:cubicBezTo>
                    <a:cubicBezTo>
                      <a:pt x="634" y="834"/>
                      <a:pt x="834" y="667"/>
                      <a:pt x="834" y="400"/>
                    </a:cubicBezTo>
                    <a:cubicBezTo>
                      <a:pt x="834" y="200"/>
                      <a:pt x="667"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4" name="Google Shape;1414;p13"/>
              <p:cNvSpPr/>
              <p:nvPr/>
            </p:nvSpPr>
            <p:spPr>
              <a:xfrm>
                <a:off x="5296450" y="4431125"/>
                <a:ext cx="20875" cy="20950"/>
              </a:xfrm>
              <a:custGeom>
                <a:rect b="b" l="l" r="r" t="t"/>
                <a:pathLst>
                  <a:path extrusionOk="0" h="838" w="835">
                    <a:moveTo>
                      <a:pt x="401" y="0"/>
                    </a:moveTo>
                    <a:cubicBezTo>
                      <a:pt x="201" y="0"/>
                      <a:pt x="1" y="167"/>
                      <a:pt x="1" y="400"/>
                    </a:cubicBezTo>
                    <a:cubicBezTo>
                      <a:pt x="1" y="648"/>
                      <a:pt x="172" y="838"/>
                      <a:pt x="357" y="838"/>
                    </a:cubicBezTo>
                    <a:cubicBezTo>
                      <a:pt x="372" y="838"/>
                      <a:pt x="386" y="836"/>
                      <a:pt x="401" y="834"/>
                    </a:cubicBezTo>
                    <a:cubicBezTo>
                      <a:pt x="634" y="834"/>
                      <a:pt x="835" y="667"/>
                      <a:pt x="835" y="400"/>
                    </a:cubicBezTo>
                    <a:cubicBezTo>
                      <a:pt x="835"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5" name="Google Shape;1415;p13"/>
              <p:cNvSpPr/>
              <p:nvPr/>
            </p:nvSpPr>
            <p:spPr>
              <a:xfrm>
                <a:off x="5200550" y="4431125"/>
                <a:ext cx="20875" cy="20950"/>
              </a:xfrm>
              <a:custGeom>
                <a:rect b="b" l="l" r="r" t="t"/>
                <a:pathLst>
                  <a:path extrusionOk="0" h="838" w="835">
                    <a:moveTo>
                      <a:pt x="401" y="0"/>
                    </a:moveTo>
                    <a:cubicBezTo>
                      <a:pt x="201" y="0"/>
                      <a:pt x="1" y="167"/>
                      <a:pt x="1" y="400"/>
                    </a:cubicBezTo>
                    <a:cubicBezTo>
                      <a:pt x="1" y="648"/>
                      <a:pt x="144" y="838"/>
                      <a:pt x="351" y="838"/>
                    </a:cubicBezTo>
                    <a:cubicBezTo>
                      <a:pt x="367" y="838"/>
                      <a:pt x="384" y="836"/>
                      <a:pt x="401" y="834"/>
                    </a:cubicBezTo>
                    <a:cubicBezTo>
                      <a:pt x="634" y="834"/>
                      <a:pt x="834" y="667"/>
                      <a:pt x="834" y="400"/>
                    </a:cubicBezTo>
                    <a:cubicBezTo>
                      <a:pt x="834"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6" name="Google Shape;1416;p13"/>
              <p:cNvSpPr/>
              <p:nvPr/>
            </p:nvSpPr>
            <p:spPr>
              <a:xfrm>
                <a:off x="5103825" y="4431125"/>
                <a:ext cx="20875" cy="20850"/>
              </a:xfrm>
              <a:custGeom>
                <a:rect b="b" l="l" r="r" t="t"/>
                <a:pathLst>
                  <a:path extrusionOk="0" h="834" w="835">
                    <a:moveTo>
                      <a:pt x="400" y="0"/>
                    </a:moveTo>
                    <a:cubicBezTo>
                      <a:pt x="200" y="0"/>
                      <a:pt x="0" y="167"/>
                      <a:pt x="0" y="400"/>
                    </a:cubicBezTo>
                    <a:cubicBezTo>
                      <a:pt x="0" y="667"/>
                      <a:pt x="200" y="834"/>
                      <a:pt x="400" y="834"/>
                    </a:cubicBezTo>
                    <a:cubicBezTo>
                      <a:pt x="601" y="834"/>
                      <a:pt x="834" y="667"/>
                      <a:pt x="834" y="400"/>
                    </a:cubicBezTo>
                    <a:cubicBezTo>
                      <a:pt x="834" y="200"/>
                      <a:pt x="601" y="0"/>
                      <a:pt x="4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7" name="Google Shape;1417;p13"/>
              <p:cNvSpPr/>
              <p:nvPr/>
            </p:nvSpPr>
            <p:spPr>
              <a:xfrm>
                <a:off x="5006250" y="4431125"/>
                <a:ext cx="20875" cy="20950"/>
              </a:xfrm>
              <a:custGeom>
                <a:rect b="b" l="l" r="r" t="t"/>
                <a:pathLst>
                  <a:path extrusionOk="0" h="838" w="835">
                    <a:moveTo>
                      <a:pt x="434" y="0"/>
                    </a:moveTo>
                    <a:cubicBezTo>
                      <a:pt x="234" y="0"/>
                      <a:pt x="0" y="167"/>
                      <a:pt x="0" y="400"/>
                    </a:cubicBezTo>
                    <a:cubicBezTo>
                      <a:pt x="0" y="648"/>
                      <a:pt x="201" y="838"/>
                      <a:pt x="390" y="838"/>
                    </a:cubicBezTo>
                    <a:cubicBezTo>
                      <a:pt x="404" y="838"/>
                      <a:pt x="419" y="836"/>
                      <a:pt x="434" y="834"/>
                    </a:cubicBezTo>
                    <a:cubicBezTo>
                      <a:pt x="634" y="834"/>
                      <a:pt x="834" y="667"/>
                      <a:pt x="834" y="400"/>
                    </a:cubicBezTo>
                    <a:cubicBezTo>
                      <a:pt x="834" y="200"/>
                      <a:pt x="667"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8" name="Google Shape;1418;p13"/>
              <p:cNvSpPr/>
              <p:nvPr/>
            </p:nvSpPr>
            <p:spPr>
              <a:xfrm>
                <a:off x="4909500" y="4431125"/>
                <a:ext cx="20875" cy="20950"/>
              </a:xfrm>
              <a:custGeom>
                <a:rect b="b" l="l" r="r" t="t"/>
                <a:pathLst>
                  <a:path extrusionOk="0" h="838" w="835">
                    <a:moveTo>
                      <a:pt x="435" y="0"/>
                    </a:moveTo>
                    <a:cubicBezTo>
                      <a:pt x="201" y="0"/>
                      <a:pt x="1" y="167"/>
                      <a:pt x="1" y="400"/>
                    </a:cubicBezTo>
                    <a:cubicBezTo>
                      <a:pt x="1" y="648"/>
                      <a:pt x="173" y="838"/>
                      <a:pt x="384" y="838"/>
                    </a:cubicBezTo>
                    <a:cubicBezTo>
                      <a:pt x="400" y="838"/>
                      <a:pt x="417" y="836"/>
                      <a:pt x="435" y="834"/>
                    </a:cubicBezTo>
                    <a:cubicBezTo>
                      <a:pt x="635" y="834"/>
                      <a:pt x="835" y="667"/>
                      <a:pt x="835" y="400"/>
                    </a:cubicBezTo>
                    <a:cubicBezTo>
                      <a:pt x="835" y="200"/>
                      <a:pt x="668"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19" name="Google Shape;1419;p13"/>
              <p:cNvSpPr/>
              <p:nvPr/>
            </p:nvSpPr>
            <p:spPr>
              <a:xfrm>
                <a:off x="4813600" y="4431125"/>
                <a:ext cx="20875" cy="20950"/>
              </a:xfrm>
              <a:custGeom>
                <a:rect b="b" l="l" r="r" t="t"/>
                <a:pathLst>
                  <a:path extrusionOk="0" h="838" w="835">
                    <a:moveTo>
                      <a:pt x="434" y="0"/>
                    </a:moveTo>
                    <a:cubicBezTo>
                      <a:pt x="201" y="0"/>
                      <a:pt x="1" y="167"/>
                      <a:pt x="1" y="400"/>
                    </a:cubicBezTo>
                    <a:cubicBezTo>
                      <a:pt x="1" y="648"/>
                      <a:pt x="144" y="838"/>
                      <a:pt x="377" y="838"/>
                    </a:cubicBezTo>
                    <a:cubicBezTo>
                      <a:pt x="396" y="838"/>
                      <a:pt x="415" y="836"/>
                      <a:pt x="434" y="834"/>
                    </a:cubicBezTo>
                    <a:cubicBezTo>
                      <a:pt x="635" y="834"/>
                      <a:pt x="835" y="667"/>
                      <a:pt x="835" y="400"/>
                    </a:cubicBezTo>
                    <a:cubicBezTo>
                      <a:pt x="835"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0" name="Google Shape;1420;p13"/>
              <p:cNvSpPr/>
              <p:nvPr/>
            </p:nvSpPr>
            <p:spPr>
              <a:xfrm>
                <a:off x="4716875" y="4431125"/>
                <a:ext cx="20875" cy="20850"/>
              </a:xfrm>
              <a:custGeom>
                <a:rect b="b" l="l" r="r" t="t"/>
                <a:pathLst>
                  <a:path extrusionOk="0" h="834" w="835">
                    <a:moveTo>
                      <a:pt x="401" y="0"/>
                    </a:moveTo>
                    <a:cubicBezTo>
                      <a:pt x="201" y="0"/>
                      <a:pt x="0" y="167"/>
                      <a:pt x="0" y="400"/>
                    </a:cubicBezTo>
                    <a:cubicBezTo>
                      <a:pt x="0" y="667"/>
                      <a:pt x="201" y="834"/>
                      <a:pt x="401" y="834"/>
                    </a:cubicBezTo>
                    <a:cubicBezTo>
                      <a:pt x="634" y="834"/>
                      <a:pt x="834" y="667"/>
                      <a:pt x="834" y="400"/>
                    </a:cubicBezTo>
                    <a:cubicBezTo>
                      <a:pt x="834" y="200"/>
                      <a:pt x="634"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1" name="Google Shape;1421;p13"/>
              <p:cNvSpPr/>
              <p:nvPr/>
            </p:nvSpPr>
            <p:spPr>
              <a:xfrm>
                <a:off x="4620125" y="4431125"/>
                <a:ext cx="20875" cy="20950"/>
              </a:xfrm>
              <a:custGeom>
                <a:rect b="b" l="l" r="r" t="t"/>
                <a:pathLst>
                  <a:path extrusionOk="0" h="838" w="835">
                    <a:moveTo>
                      <a:pt x="401" y="0"/>
                    </a:moveTo>
                    <a:cubicBezTo>
                      <a:pt x="201" y="0"/>
                      <a:pt x="1" y="167"/>
                      <a:pt x="1" y="400"/>
                    </a:cubicBezTo>
                    <a:cubicBezTo>
                      <a:pt x="1" y="648"/>
                      <a:pt x="173" y="838"/>
                      <a:pt x="357" y="838"/>
                    </a:cubicBezTo>
                    <a:cubicBezTo>
                      <a:pt x="372" y="838"/>
                      <a:pt x="387" y="836"/>
                      <a:pt x="401" y="834"/>
                    </a:cubicBezTo>
                    <a:cubicBezTo>
                      <a:pt x="601" y="834"/>
                      <a:pt x="835" y="667"/>
                      <a:pt x="835" y="400"/>
                    </a:cubicBezTo>
                    <a:cubicBezTo>
                      <a:pt x="835"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2" name="Google Shape;1422;p13"/>
              <p:cNvSpPr/>
              <p:nvPr/>
            </p:nvSpPr>
            <p:spPr>
              <a:xfrm>
                <a:off x="4522575" y="4431125"/>
                <a:ext cx="20875" cy="20850"/>
              </a:xfrm>
              <a:custGeom>
                <a:rect b="b" l="l" r="r" t="t"/>
                <a:pathLst>
                  <a:path extrusionOk="0" h="834" w="835">
                    <a:moveTo>
                      <a:pt x="434" y="0"/>
                    </a:moveTo>
                    <a:cubicBezTo>
                      <a:pt x="234" y="0"/>
                      <a:pt x="0" y="167"/>
                      <a:pt x="0" y="400"/>
                    </a:cubicBezTo>
                    <a:cubicBezTo>
                      <a:pt x="0" y="667"/>
                      <a:pt x="234" y="834"/>
                      <a:pt x="434" y="834"/>
                    </a:cubicBezTo>
                    <a:cubicBezTo>
                      <a:pt x="634" y="834"/>
                      <a:pt x="834" y="667"/>
                      <a:pt x="834" y="400"/>
                    </a:cubicBezTo>
                    <a:cubicBezTo>
                      <a:pt x="834" y="200"/>
                      <a:pt x="634"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3" name="Google Shape;1423;p13"/>
              <p:cNvSpPr/>
              <p:nvPr/>
            </p:nvSpPr>
            <p:spPr>
              <a:xfrm>
                <a:off x="4426675" y="4431125"/>
                <a:ext cx="20875" cy="20950"/>
              </a:xfrm>
              <a:custGeom>
                <a:rect b="b" l="l" r="r" t="t"/>
                <a:pathLst>
                  <a:path extrusionOk="0" h="838" w="835">
                    <a:moveTo>
                      <a:pt x="434" y="0"/>
                    </a:moveTo>
                    <a:cubicBezTo>
                      <a:pt x="234" y="0"/>
                      <a:pt x="0" y="167"/>
                      <a:pt x="0" y="400"/>
                    </a:cubicBezTo>
                    <a:cubicBezTo>
                      <a:pt x="0" y="648"/>
                      <a:pt x="143" y="838"/>
                      <a:pt x="377" y="838"/>
                    </a:cubicBezTo>
                    <a:cubicBezTo>
                      <a:pt x="395" y="838"/>
                      <a:pt x="414" y="836"/>
                      <a:pt x="434" y="834"/>
                    </a:cubicBezTo>
                    <a:cubicBezTo>
                      <a:pt x="634" y="834"/>
                      <a:pt x="834" y="667"/>
                      <a:pt x="834" y="400"/>
                    </a:cubicBezTo>
                    <a:cubicBezTo>
                      <a:pt x="834" y="200"/>
                      <a:pt x="667"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4" name="Google Shape;1424;p13"/>
              <p:cNvSpPr/>
              <p:nvPr/>
            </p:nvSpPr>
            <p:spPr>
              <a:xfrm>
                <a:off x="4329925" y="4431125"/>
                <a:ext cx="20875" cy="20950"/>
              </a:xfrm>
              <a:custGeom>
                <a:rect b="b" l="l" r="r" t="t"/>
                <a:pathLst>
                  <a:path extrusionOk="0" h="838" w="835">
                    <a:moveTo>
                      <a:pt x="434" y="0"/>
                    </a:moveTo>
                    <a:cubicBezTo>
                      <a:pt x="201" y="0"/>
                      <a:pt x="1" y="167"/>
                      <a:pt x="1" y="400"/>
                    </a:cubicBezTo>
                    <a:cubicBezTo>
                      <a:pt x="1" y="648"/>
                      <a:pt x="144" y="838"/>
                      <a:pt x="377" y="838"/>
                    </a:cubicBezTo>
                    <a:cubicBezTo>
                      <a:pt x="396" y="838"/>
                      <a:pt x="415" y="836"/>
                      <a:pt x="434" y="834"/>
                    </a:cubicBezTo>
                    <a:cubicBezTo>
                      <a:pt x="634" y="834"/>
                      <a:pt x="835" y="667"/>
                      <a:pt x="835" y="400"/>
                    </a:cubicBezTo>
                    <a:cubicBezTo>
                      <a:pt x="835" y="200"/>
                      <a:pt x="66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5" name="Google Shape;1425;p13"/>
              <p:cNvSpPr/>
              <p:nvPr/>
            </p:nvSpPr>
            <p:spPr>
              <a:xfrm>
                <a:off x="4233200" y="4431125"/>
                <a:ext cx="20875" cy="20950"/>
              </a:xfrm>
              <a:custGeom>
                <a:rect b="b" l="l" r="r" t="t"/>
                <a:pathLst>
                  <a:path extrusionOk="0" h="838" w="835">
                    <a:moveTo>
                      <a:pt x="401" y="0"/>
                    </a:moveTo>
                    <a:cubicBezTo>
                      <a:pt x="200" y="0"/>
                      <a:pt x="0" y="167"/>
                      <a:pt x="0" y="400"/>
                    </a:cubicBezTo>
                    <a:cubicBezTo>
                      <a:pt x="0" y="648"/>
                      <a:pt x="172" y="838"/>
                      <a:pt x="357" y="838"/>
                    </a:cubicBezTo>
                    <a:cubicBezTo>
                      <a:pt x="371" y="838"/>
                      <a:pt x="386" y="836"/>
                      <a:pt x="401" y="834"/>
                    </a:cubicBezTo>
                    <a:cubicBezTo>
                      <a:pt x="601" y="834"/>
                      <a:pt x="834" y="667"/>
                      <a:pt x="834" y="400"/>
                    </a:cubicBezTo>
                    <a:cubicBezTo>
                      <a:pt x="834" y="200"/>
                      <a:pt x="667"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6" name="Google Shape;1426;p13"/>
              <p:cNvSpPr/>
              <p:nvPr/>
            </p:nvSpPr>
            <p:spPr>
              <a:xfrm>
                <a:off x="4136450" y="4431125"/>
                <a:ext cx="20875" cy="20950"/>
              </a:xfrm>
              <a:custGeom>
                <a:rect b="b" l="l" r="r" t="t"/>
                <a:pathLst>
                  <a:path extrusionOk="0" h="838" w="835">
                    <a:moveTo>
                      <a:pt x="401" y="0"/>
                    </a:moveTo>
                    <a:cubicBezTo>
                      <a:pt x="201" y="0"/>
                      <a:pt x="1" y="167"/>
                      <a:pt x="1" y="400"/>
                    </a:cubicBezTo>
                    <a:cubicBezTo>
                      <a:pt x="1" y="648"/>
                      <a:pt x="173" y="838"/>
                      <a:pt x="357" y="838"/>
                    </a:cubicBezTo>
                    <a:cubicBezTo>
                      <a:pt x="372" y="838"/>
                      <a:pt x="386" y="836"/>
                      <a:pt x="401" y="834"/>
                    </a:cubicBezTo>
                    <a:cubicBezTo>
                      <a:pt x="601" y="834"/>
                      <a:pt x="835" y="667"/>
                      <a:pt x="835" y="400"/>
                    </a:cubicBezTo>
                    <a:cubicBezTo>
                      <a:pt x="835" y="200"/>
                      <a:pt x="6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7" name="Google Shape;1427;p13"/>
              <p:cNvSpPr/>
              <p:nvPr/>
            </p:nvSpPr>
            <p:spPr>
              <a:xfrm>
                <a:off x="4038900" y="4431125"/>
                <a:ext cx="20850" cy="20950"/>
              </a:xfrm>
              <a:custGeom>
                <a:rect b="b" l="l" r="r" t="t"/>
                <a:pathLst>
                  <a:path extrusionOk="0" h="838" w="834">
                    <a:moveTo>
                      <a:pt x="434" y="0"/>
                    </a:moveTo>
                    <a:cubicBezTo>
                      <a:pt x="234" y="0"/>
                      <a:pt x="0" y="167"/>
                      <a:pt x="0" y="400"/>
                    </a:cubicBezTo>
                    <a:cubicBezTo>
                      <a:pt x="0" y="648"/>
                      <a:pt x="201" y="838"/>
                      <a:pt x="389" y="838"/>
                    </a:cubicBezTo>
                    <a:cubicBezTo>
                      <a:pt x="404" y="838"/>
                      <a:pt x="419" y="836"/>
                      <a:pt x="434" y="834"/>
                    </a:cubicBezTo>
                    <a:cubicBezTo>
                      <a:pt x="634" y="834"/>
                      <a:pt x="834" y="667"/>
                      <a:pt x="834" y="400"/>
                    </a:cubicBezTo>
                    <a:cubicBezTo>
                      <a:pt x="834" y="200"/>
                      <a:pt x="667"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8" name="Google Shape;1428;p13"/>
              <p:cNvSpPr/>
              <p:nvPr/>
            </p:nvSpPr>
            <p:spPr>
              <a:xfrm>
                <a:off x="3942975" y="4431125"/>
                <a:ext cx="20875" cy="20950"/>
              </a:xfrm>
              <a:custGeom>
                <a:rect b="b" l="l" r="r" t="t"/>
                <a:pathLst>
                  <a:path extrusionOk="0" h="838" w="835">
                    <a:moveTo>
                      <a:pt x="435" y="0"/>
                    </a:moveTo>
                    <a:cubicBezTo>
                      <a:pt x="234" y="0"/>
                      <a:pt x="1" y="167"/>
                      <a:pt x="1" y="400"/>
                    </a:cubicBezTo>
                    <a:cubicBezTo>
                      <a:pt x="1" y="648"/>
                      <a:pt x="144" y="838"/>
                      <a:pt x="378" y="838"/>
                    </a:cubicBezTo>
                    <a:cubicBezTo>
                      <a:pt x="396" y="838"/>
                      <a:pt x="415" y="836"/>
                      <a:pt x="435" y="834"/>
                    </a:cubicBezTo>
                    <a:cubicBezTo>
                      <a:pt x="635" y="834"/>
                      <a:pt x="835" y="667"/>
                      <a:pt x="835" y="400"/>
                    </a:cubicBezTo>
                    <a:cubicBezTo>
                      <a:pt x="835" y="200"/>
                      <a:pt x="668"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29" name="Google Shape;1429;p13"/>
              <p:cNvSpPr/>
              <p:nvPr/>
            </p:nvSpPr>
            <p:spPr>
              <a:xfrm>
                <a:off x="3865425" y="4471150"/>
                <a:ext cx="145975" cy="145950"/>
              </a:xfrm>
              <a:custGeom>
                <a:rect b="b" l="l" r="r" t="t"/>
                <a:pathLst>
                  <a:path extrusionOk="0" h="5838" w="5839">
                    <a:moveTo>
                      <a:pt x="2903" y="1401"/>
                    </a:moveTo>
                    <a:lnTo>
                      <a:pt x="4437"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0" name="Google Shape;1430;p13"/>
              <p:cNvSpPr/>
              <p:nvPr/>
            </p:nvSpPr>
            <p:spPr>
              <a:xfrm>
                <a:off x="3991350" y="4572875"/>
                <a:ext cx="39225" cy="39225"/>
              </a:xfrm>
              <a:custGeom>
                <a:rect b="b" l="l" r="r" t="t"/>
                <a:pathLst>
                  <a:path extrusionOk="0" h="1569" w="1569">
                    <a:moveTo>
                      <a:pt x="835" y="368"/>
                    </a:moveTo>
                    <a:lnTo>
                      <a:pt x="1235" y="768"/>
                    </a:lnTo>
                    <a:lnTo>
                      <a:pt x="835" y="1202"/>
                    </a:lnTo>
                    <a:lnTo>
                      <a:pt x="401" y="768"/>
                    </a:lnTo>
                    <a:lnTo>
                      <a:pt x="835" y="368"/>
                    </a:lnTo>
                    <a:close/>
                    <a:moveTo>
                      <a:pt x="801" y="1"/>
                    </a:moveTo>
                    <a:lnTo>
                      <a:pt x="1"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1" name="Google Shape;1431;p13"/>
              <p:cNvSpPr/>
              <p:nvPr/>
            </p:nvSpPr>
            <p:spPr>
              <a:xfrm>
                <a:off x="4137300" y="4572875"/>
                <a:ext cx="39200" cy="39225"/>
              </a:xfrm>
              <a:custGeom>
                <a:rect b="b" l="l" r="r" t="t"/>
                <a:pathLst>
                  <a:path extrusionOk="0" h="1569" w="1568">
                    <a:moveTo>
                      <a:pt x="801" y="368"/>
                    </a:moveTo>
                    <a:lnTo>
                      <a:pt x="1201" y="768"/>
                    </a:lnTo>
                    <a:lnTo>
                      <a:pt x="801" y="1202"/>
                    </a:lnTo>
                    <a:lnTo>
                      <a:pt x="367" y="768"/>
                    </a:lnTo>
                    <a:lnTo>
                      <a:pt x="801" y="368"/>
                    </a:lnTo>
                    <a:close/>
                    <a:moveTo>
                      <a:pt x="801" y="1"/>
                    </a:moveTo>
                    <a:lnTo>
                      <a:pt x="0"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2" name="Google Shape;1432;p13"/>
              <p:cNvSpPr/>
              <p:nvPr/>
            </p:nvSpPr>
            <p:spPr>
              <a:xfrm>
                <a:off x="4282400" y="4572875"/>
                <a:ext cx="39225" cy="39225"/>
              </a:xfrm>
              <a:custGeom>
                <a:rect b="b" l="l" r="r" t="t"/>
                <a:pathLst>
                  <a:path extrusionOk="0" h="1569" w="1569">
                    <a:moveTo>
                      <a:pt x="768" y="368"/>
                    </a:moveTo>
                    <a:lnTo>
                      <a:pt x="1201" y="768"/>
                    </a:lnTo>
                    <a:lnTo>
                      <a:pt x="768" y="1202"/>
                    </a:lnTo>
                    <a:lnTo>
                      <a:pt x="367" y="768"/>
                    </a:lnTo>
                    <a:lnTo>
                      <a:pt x="768" y="368"/>
                    </a:lnTo>
                    <a:close/>
                    <a:moveTo>
                      <a:pt x="768" y="1"/>
                    </a:moveTo>
                    <a:lnTo>
                      <a:pt x="0" y="768"/>
                    </a:lnTo>
                    <a:lnTo>
                      <a:pt x="768" y="1569"/>
                    </a:lnTo>
                    <a:lnTo>
                      <a:pt x="1568" y="768"/>
                    </a:lnTo>
                    <a:lnTo>
                      <a:pt x="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3" name="Google Shape;1433;p13"/>
              <p:cNvSpPr/>
              <p:nvPr/>
            </p:nvSpPr>
            <p:spPr>
              <a:xfrm>
                <a:off x="4426675" y="4572875"/>
                <a:ext cx="40050" cy="39225"/>
              </a:xfrm>
              <a:custGeom>
                <a:rect b="b" l="l" r="r" t="t"/>
                <a:pathLst>
                  <a:path extrusionOk="0" h="1569" w="1602">
                    <a:moveTo>
                      <a:pt x="834" y="368"/>
                    </a:moveTo>
                    <a:lnTo>
                      <a:pt x="1268" y="768"/>
                    </a:lnTo>
                    <a:lnTo>
                      <a:pt x="834" y="1202"/>
                    </a:lnTo>
                    <a:lnTo>
                      <a:pt x="434" y="768"/>
                    </a:lnTo>
                    <a:lnTo>
                      <a:pt x="834" y="368"/>
                    </a:lnTo>
                    <a:close/>
                    <a:moveTo>
                      <a:pt x="801" y="1"/>
                    </a:moveTo>
                    <a:lnTo>
                      <a:pt x="0" y="768"/>
                    </a:lnTo>
                    <a:lnTo>
                      <a:pt x="801" y="1569"/>
                    </a:lnTo>
                    <a:lnTo>
                      <a:pt x="1601"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4" name="Google Shape;1434;p13"/>
              <p:cNvSpPr/>
              <p:nvPr/>
            </p:nvSpPr>
            <p:spPr>
              <a:xfrm>
                <a:off x="4572600" y="4572875"/>
                <a:ext cx="40050" cy="39225"/>
              </a:xfrm>
              <a:custGeom>
                <a:rect b="b" l="l" r="r" t="t"/>
                <a:pathLst>
                  <a:path extrusionOk="0" h="1569" w="1602">
                    <a:moveTo>
                      <a:pt x="801" y="368"/>
                    </a:moveTo>
                    <a:lnTo>
                      <a:pt x="1201" y="768"/>
                    </a:lnTo>
                    <a:lnTo>
                      <a:pt x="801" y="1202"/>
                    </a:lnTo>
                    <a:lnTo>
                      <a:pt x="368" y="768"/>
                    </a:lnTo>
                    <a:lnTo>
                      <a:pt x="801" y="368"/>
                    </a:lnTo>
                    <a:close/>
                    <a:moveTo>
                      <a:pt x="801" y="1"/>
                    </a:moveTo>
                    <a:lnTo>
                      <a:pt x="1" y="768"/>
                    </a:lnTo>
                    <a:lnTo>
                      <a:pt x="801" y="1569"/>
                    </a:lnTo>
                    <a:lnTo>
                      <a:pt x="1602"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5" name="Google Shape;1435;p13"/>
              <p:cNvSpPr/>
              <p:nvPr/>
            </p:nvSpPr>
            <p:spPr>
              <a:xfrm>
                <a:off x="4717700" y="4572875"/>
                <a:ext cx="40050" cy="39225"/>
              </a:xfrm>
              <a:custGeom>
                <a:rect b="b" l="l" r="r" t="t"/>
                <a:pathLst>
                  <a:path extrusionOk="0" h="1569" w="1602">
                    <a:moveTo>
                      <a:pt x="801" y="368"/>
                    </a:moveTo>
                    <a:lnTo>
                      <a:pt x="1202" y="768"/>
                    </a:lnTo>
                    <a:lnTo>
                      <a:pt x="801" y="1202"/>
                    </a:lnTo>
                    <a:lnTo>
                      <a:pt x="368" y="768"/>
                    </a:lnTo>
                    <a:lnTo>
                      <a:pt x="801" y="368"/>
                    </a:lnTo>
                    <a:close/>
                    <a:moveTo>
                      <a:pt x="801" y="1"/>
                    </a:moveTo>
                    <a:lnTo>
                      <a:pt x="1" y="768"/>
                    </a:lnTo>
                    <a:lnTo>
                      <a:pt x="801" y="1569"/>
                    </a:lnTo>
                    <a:lnTo>
                      <a:pt x="1602"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6" name="Google Shape;1436;p13"/>
              <p:cNvSpPr/>
              <p:nvPr/>
            </p:nvSpPr>
            <p:spPr>
              <a:xfrm>
                <a:off x="4862800" y="4572875"/>
                <a:ext cx="39225" cy="39225"/>
              </a:xfrm>
              <a:custGeom>
                <a:rect b="b" l="l" r="r" t="t"/>
                <a:pathLst>
                  <a:path extrusionOk="0" h="1569" w="1569">
                    <a:moveTo>
                      <a:pt x="801" y="368"/>
                    </a:moveTo>
                    <a:lnTo>
                      <a:pt x="1202" y="768"/>
                    </a:lnTo>
                    <a:lnTo>
                      <a:pt x="801" y="1202"/>
                    </a:lnTo>
                    <a:lnTo>
                      <a:pt x="368" y="768"/>
                    </a:lnTo>
                    <a:lnTo>
                      <a:pt x="801" y="368"/>
                    </a:lnTo>
                    <a:close/>
                    <a:moveTo>
                      <a:pt x="801" y="1"/>
                    </a:moveTo>
                    <a:lnTo>
                      <a:pt x="1" y="768"/>
                    </a:lnTo>
                    <a:lnTo>
                      <a:pt x="801" y="1569"/>
                    </a:lnTo>
                    <a:lnTo>
                      <a:pt x="1569"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7" name="Google Shape;1437;p13"/>
              <p:cNvSpPr/>
              <p:nvPr/>
            </p:nvSpPr>
            <p:spPr>
              <a:xfrm>
                <a:off x="5008750" y="4572875"/>
                <a:ext cx="39225" cy="39225"/>
              </a:xfrm>
              <a:custGeom>
                <a:rect b="b" l="l" r="r" t="t"/>
                <a:pathLst>
                  <a:path extrusionOk="0" h="1569" w="1569">
                    <a:moveTo>
                      <a:pt x="801" y="368"/>
                    </a:moveTo>
                    <a:lnTo>
                      <a:pt x="1201" y="768"/>
                    </a:lnTo>
                    <a:lnTo>
                      <a:pt x="801" y="1202"/>
                    </a:lnTo>
                    <a:lnTo>
                      <a:pt x="367" y="768"/>
                    </a:lnTo>
                    <a:lnTo>
                      <a:pt x="801" y="368"/>
                    </a:lnTo>
                    <a:close/>
                    <a:moveTo>
                      <a:pt x="801" y="1"/>
                    </a:moveTo>
                    <a:lnTo>
                      <a:pt x="0"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8" name="Google Shape;1438;p13"/>
              <p:cNvSpPr/>
              <p:nvPr/>
            </p:nvSpPr>
            <p:spPr>
              <a:xfrm>
                <a:off x="5153850" y="4572875"/>
                <a:ext cx="39225" cy="39225"/>
              </a:xfrm>
              <a:custGeom>
                <a:rect b="b" l="l" r="r" t="t"/>
                <a:pathLst>
                  <a:path extrusionOk="0" h="1569" w="1569">
                    <a:moveTo>
                      <a:pt x="768" y="368"/>
                    </a:moveTo>
                    <a:lnTo>
                      <a:pt x="1201" y="768"/>
                    </a:lnTo>
                    <a:lnTo>
                      <a:pt x="768" y="1202"/>
                    </a:lnTo>
                    <a:lnTo>
                      <a:pt x="367" y="768"/>
                    </a:lnTo>
                    <a:lnTo>
                      <a:pt x="768" y="368"/>
                    </a:lnTo>
                    <a:close/>
                    <a:moveTo>
                      <a:pt x="768" y="1"/>
                    </a:moveTo>
                    <a:lnTo>
                      <a:pt x="1" y="768"/>
                    </a:lnTo>
                    <a:lnTo>
                      <a:pt x="768" y="1569"/>
                    </a:lnTo>
                    <a:lnTo>
                      <a:pt x="1568" y="768"/>
                    </a:lnTo>
                    <a:lnTo>
                      <a:pt x="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39" name="Google Shape;1439;p13"/>
              <p:cNvSpPr/>
              <p:nvPr/>
            </p:nvSpPr>
            <p:spPr>
              <a:xfrm>
                <a:off x="5298125" y="4572875"/>
                <a:ext cx="40050" cy="39225"/>
              </a:xfrm>
              <a:custGeom>
                <a:rect b="b" l="l" r="r" t="t"/>
                <a:pathLst>
                  <a:path extrusionOk="0" h="1569" w="1602">
                    <a:moveTo>
                      <a:pt x="801" y="368"/>
                    </a:moveTo>
                    <a:lnTo>
                      <a:pt x="1235" y="768"/>
                    </a:lnTo>
                    <a:lnTo>
                      <a:pt x="801" y="1202"/>
                    </a:lnTo>
                    <a:lnTo>
                      <a:pt x="401" y="768"/>
                    </a:lnTo>
                    <a:lnTo>
                      <a:pt x="801" y="368"/>
                    </a:lnTo>
                    <a:close/>
                    <a:moveTo>
                      <a:pt x="801" y="1"/>
                    </a:moveTo>
                    <a:lnTo>
                      <a:pt x="0" y="768"/>
                    </a:lnTo>
                    <a:lnTo>
                      <a:pt x="801" y="1569"/>
                    </a:lnTo>
                    <a:lnTo>
                      <a:pt x="1601"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0" name="Google Shape;1440;p13"/>
              <p:cNvSpPr/>
              <p:nvPr/>
            </p:nvSpPr>
            <p:spPr>
              <a:xfrm>
                <a:off x="4009700" y="4471150"/>
                <a:ext cx="145975" cy="145950"/>
              </a:xfrm>
              <a:custGeom>
                <a:rect b="b" l="l" r="r" t="t"/>
                <a:pathLst>
                  <a:path extrusionOk="0" h="5838" w="5839">
                    <a:moveTo>
                      <a:pt x="2936" y="1401"/>
                    </a:moveTo>
                    <a:lnTo>
                      <a:pt x="4470" y="2936"/>
                    </a:lnTo>
                    <a:lnTo>
                      <a:pt x="2936" y="4470"/>
                    </a:lnTo>
                    <a:lnTo>
                      <a:pt x="1402"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1" name="Google Shape;1441;p13"/>
              <p:cNvSpPr/>
              <p:nvPr/>
            </p:nvSpPr>
            <p:spPr>
              <a:xfrm>
                <a:off x="4154800" y="4471150"/>
                <a:ext cx="145975" cy="145950"/>
              </a:xfrm>
              <a:custGeom>
                <a:rect b="b" l="l" r="r" t="t"/>
                <a:pathLst>
                  <a:path extrusionOk="0" h="5838" w="5839">
                    <a:moveTo>
                      <a:pt x="2903" y="1401"/>
                    </a:moveTo>
                    <a:lnTo>
                      <a:pt x="4471"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2" name="Google Shape;1442;p13"/>
              <p:cNvSpPr/>
              <p:nvPr/>
            </p:nvSpPr>
            <p:spPr>
              <a:xfrm>
                <a:off x="4300750" y="4471150"/>
                <a:ext cx="145950" cy="145950"/>
              </a:xfrm>
              <a:custGeom>
                <a:rect b="b" l="l" r="r" t="t"/>
                <a:pathLst>
                  <a:path extrusionOk="0" h="5838" w="5838">
                    <a:moveTo>
                      <a:pt x="2902" y="1401"/>
                    </a:moveTo>
                    <a:lnTo>
                      <a:pt x="4470" y="2936"/>
                    </a:lnTo>
                    <a:lnTo>
                      <a:pt x="2902" y="4470"/>
                    </a:lnTo>
                    <a:lnTo>
                      <a:pt x="1368" y="2936"/>
                    </a:lnTo>
                    <a:lnTo>
                      <a:pt x="2902"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3" name="Google Shape;1443;p13"/>
              <p:cNvSpPr/>
              <p:nvPr/>
            </p:nvSpPr>
            <p:spPr>
              <a:xfrm>
                <a:off x="4445850" y="4471150"/>
                <a:ext cx="145950" cy="145950"/>
              </a:xfrm>
              <a:custGeom>
                <a:rect b="b" l="l" r="r" t="t"/>
                <a:pathLst>
                  <a:path extrusionOk="0" h="5838" w="5838">
                    <a:moveTo>
                      <a:pt x="2902" y="1401"/>
                    </a:moveTo>
                    <a:lnTo>
                      <a:pt x="4470" y="2936"/>
                    </a:lnTo>
                    <a:lnTo>
                      <a:pt x="2902" y="4470"/>
                    </a:lnTo>
                    <a:lnTo>
                      <a:pt x="1368" y="2936"/>
                    </a:lnTo>
                    <a:lnTo>
                      <a:pt x="2902"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4" name="Google Shape;1444;p13"/>
              <p:cNvSpPr/>
              <p:nvPr/>
            </p:nvSpPr>
            <p:spPr>
              <a:xfrm>
                <a:off x="4590950" y="4471150"/>
                <a:ext cx="145950" cy="145950"/>
              </a:xfrm>
              <a:custGeom>
                <a:rect b="b" l="l" r="r" t="t"/>
                <a:pathLst>
                  <a:path extrusionOk="0" h="5838" w="5838">
                    <a:moveTo>
                      <a:pt x="2903" y="1401"/>
                    </a:moveTo>
                    <a:lnTo>
                      <a:pt x="4437" y="2936"/>
                    </a:lnTo>
                    <a:lnTo>
                      <a:pt x="2903" y="4470"/>
                    </a:lnTo>
                    <a:lnTo>
                      <a:pt x="1368" y="2936"/>
                    </a:lnTo>
                    <a:lnTo>
                      <a:pt x="2903" y="1401"/>
                    </a:lnTo>
                    <a:close/>
                    <a:moveTo>
                      <a:pt x="2903" y="0"/>
                    </a:moveTo>
                    <a:lnTo>
                      <a:pt x="0"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5" name="Google Shape;1445;p13"/>
              <p:cNvSpPr/>
              <p:nvPr/>
            </p:nvSpPr>
            <p:spPr>
              <a:xfrm>
                <a:off x="4736875" y="4471150"/>
                <a:ext cx="145975" cy="145950"/>
              </a:xfrm>
              <a:custGeom>
                <a:rect b="b" l="l" r="r" t="t"/>
                <a:pathLst>
                  <a:path extrusionOk="0" h="5838" w="5839">
                    <a:moveTo>
                      <a:pt x="2903" y="1401"/>
                    </a:moveTo>
                    <a:lnTo>
                      <a:pt x="4437" y="2936"/>
                    </a:lnTo>
                    <a:lnTo>
                      <a:pt x="2903" y="4470"/>
                    </a:lnTo>
                    <a:lnTo>
                      <a:pt x="1369"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6" name="Google Shape;1446;p13"/>
              <p:cNvSpPr/>
              <p:nvPr/>
            </p:nvSpPr>
            <p:spPr>
              <a:xfrm>
                <a:off x="4881150" y="4471150"/>
                <a:ext cx="145975" cy="145950"/>
              </a:xfrm>
              <a:custGeom>
                <a:rect b="b" l="l" r="r" t="t"/>
                <a:pathLst>
                  <a:path extrusionOk="0" h="5838" w="5839">
                    <a:moveTo>
                      <a:pt x="2936" y="1401"/>
                    </a:moveTo>
                    <a:lnTo>
                      <a:pt x="4471" y="2936"/>
                    </a:lnTo>
                    <a:lnTo>
                      <a:pt x="2936" y="4470"/>
                    </a:lnTo>
                    <a:lnTo>
                      <a:pt x="1402"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7" name="Google Shape;1447;p13"/>
              <p:cNvSpPr/>
              <p:nvPr/>
            </p:nvSpPr>
            <p:spPr>
              <a:xfrm>
                <a:off x="5026250" y="4471150"/>
                <a:ext cx="145975" cy="145950"/>
              </a:xfrm>
              <a:custGeom>
                <a:rect b="b" l="l" r="r" t="t"/>
                <a:pathLst>
                  <a:path extrusionOk="0" h="5838" w="5839">
                    <a:moveTo>
                      <a:pt x="2936" y="1401"/>
                    </a:moveTo>
                    <a:lnTo>
                      <a:pt x="4471" y="2936"/>
                    </a:lnTo>
                    <a:lnTo>
                      <a:pt x="2936" y="4470"/>
                    </a:lnTo>
                    <a:lnTo>
                      <a:pt x="1369"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8" name="Google Shape;1448;p13"/>
              <p:cNvSpPr/>
              <p:nvPr/>
            </p:nvSpPr>
            <p:spPr>
              <a:xfrm>
                <a:off x="5171375" y="4471150"/>
                <a:ext cx="145950" cy="145950"/>
              </a:xfrm>
              <a:custGeom>
                <a:rect b="b" l="l" r="r" t="t"/>
                <a:pathLst>
                  <a:path extrusionOk="0" h="5838" w="5838">
                    <a:moveTo>
                      <a:pt x="2969" y="1401"/>
                    </a:moveTo>
                    <a:lnTo>
                      <a:pt x="4503" y="2936"/>
                    </a:lnTo>
                    <a:lnTo>
                      <a:pt x="2969" y="4470"/>
                    </a:lnTo>
                    <a:lnTo>
                      <a:pt x="1401" y="2936"/>
                    </a:lnTo>
                    <a:lnTo>
                      <a:pt x="2969"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49" name="Google Shape;1449;p13"/>
              <p:cNvSpPr/>
              <p:nvPr/>
            </p:nvSpPr>
            <p:spPr>
              <a:xfrm>
                <a:off x="5317300" y="4471150"/>
                <a:ext cx="145975" cy="145950"/>
              </a:xfrm>
              <a:custGeom>
                <a:rect b="b" l="l" r="r" t="t"/>
                <a:pathLst>
                  <a:path extrusionOk="0" h="5838" w="5839">
                    <a:moveTo>
                      <a:pt x="2903" y="1401"/>
                    </a:moveTo>
                    <a:lnTo>
                      <a:pt x="4470"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0" name="Google Shape;1450;p13"/>
              <p:cNvSpPr/>
              <p:nvPr/>
            </p:nvSpPr>
            <p:spPr>
              <a:xfrm>
                <a:off x="4590950" y="4471150"/>
                <a:ext cx="145950" cy="145950"/>
              </a:xfrm>
              <a:custGeom>
                <a:rect b="b" l="l" r="r" t="t"/>
                <a:pathLst>
                  <a:path extrusionOk="0" h="5838" w="5838">
                    <a:moveTo>
                      <a:pt x="2903" y="1401"/>
                    </a:moveTo>
                    <a:lnTo>
                      <a:pt x="4437" y="2936"/>
                    </a:lnTo>
                    <a:lnTo>
                      <a:pt x="2903" y="4470"/>
                    </a:lnTo>
                    <a:lnTo>
                      <a:pt x="1368" y="2936"/>
                    </a:lnTo>
                    <a:lnTo>
                      <a:pt x="2903" y="1401"/>
                    </a:lnTo>
                    <a:close/>
                    <a:moveTo>
                      <a:pt x="2903" y="0"/>
                    </a:moveTo>
                    <a:lnTo>
                      <a:pt x="0"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1" name="Google Shape;1451;p13"/>
              <p:cNvSpPr/>
              <p:nvPr/>
            </p:nvSpPr>
            <p:spPr>
              <a:xfrm>
                <a:off x="4717700" y="4572875"/>
                <a:ext cx="40050" cy="39225"/>
              </a:xfrm>
              <a:custGeom>
                <a:rect b="b" l="l" r="r" t="t"/>
                <a:pathLst>
                  <a:path extrusionOk="0" h="1569" w="1602">
                    <a:moveTo>
                      <a:pt x="801" y="368"/>
                    </a:moveTo>
                    <a:lnTo>
                      <a:pt x="1202" y="768"/>
                    </a:lnTo>
                    <a:lnTo>
                      <a:pt x="801" y="1202"/>
                    </a:lnTo>
                    <a:lnTo>
                      <a:pt x="368" y="768"/>
                    </a:lnTo>
                    <a:lnTo>
                      <a:pt x="801" y="368"/>
                    </a:lnTo>
                    <a:close/>
                    <a:moveTo>
                      <a:pt x="801" y="1"/>
                    </a:moveTo>
                    <a:lnTo>
                      <a:pt x="1" y="768"/>
                    </a:lnTo>
                    <a:lnTo>
                      <a:pt x="801" y="1569"/>
                    </a:lnTo>
                    <a:lnTo>
                      <a:pt x="1602"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2" name="Google Shape;1452;p13"/>
              <p:cNvSpPr/>
              <p:nvPr/>
            </p:nvSpPr>
            <p:spPr>
              <a:xfrm>
                <a:off x="4862800" y="4572875"/>
                <a:ext cx="39225" cy="39225"/>
              </a:xfrm>
              <a:custGeom>
                <a:rect b="b" l="l" r="r" t="t"/>
                <a:pathLst>
                  <a:path extrusionOk="0" h="1569" w="1569">
                    <a:moveTo>
                      <a:pt x="801" y="368"/>
                    </a:moveTo>
                    <a:lnTo>
                      <a:pt x="1202" y="768"/>
                    </a:lnTo>
                    <a:lnTo>
                      <a:pt x="801" y="1202"/>
                    </a:lnTo>
                    <a:lnTo>
                      <a:pt x="368" y="768"/>
                    </a:lnTo>
                    <a:lnTo>
                      <a:pt x="801" y="368"/>
                    </a:lnTo>
                    <a:close/>
                    <a:moveTo>
                      <a:pt x="801" y="1"/>
                    </a:moveTo>
                    <a:lnTo>
                      <a:pt x="1" y="768"/>
                    </a:lnTo>
                    <a:lnTo>
                      <a:pt x="801" y="1569"/>
                    </a:lnTo>
                    <a:lnTo>
                      <a:pt x="1569"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3" name="Google Shape;1453;p13"/>
              <p:cNvSpPr/>
              <p:nvPr/>
            </p:nvSpPr>
            <p:spPr>
              <a:xfrm>
                <a:off x="5008750" y="4572875"/>
                <a:ext cx="39225" cy="39225"/>
              </a:xfrm>
              <a:custGeom>
                <a:rect b="b" l="l" r="r" t="t"/>
                <a:pathLst>
                  <a:path extrusionOk="0" h="1569" w="1569">
                    <a:moveTo>
                      <a:pt x="801" y="368"/>
                    </a:moveTo>
                    <a:lnTo>
                      <a:pt x="1201" y="768"/>
                    </a:lnTo>
                    <a:lnTo>
                      <a:pt x="801" y="1202"/>
                    </a:lnTo>
                    <a:lnTo>
                      <a:pt x="367" y="768"/>
                    </a:lnTo>
                    <a:lnTo>
                      <a:pt x="801" y="368"/>
                    </a:lnTo>
                    <a:close/>
                    <a:moveTo>
                      <a:pt x="801" y="1"/>
                    </a:moveTo>
                    <a:lnTo>
                      <a:pt x="0"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4" name="Google Shape;1454;p13"/>
              <p:cNvSpPr/>
              <p:nvPr/>
            </p:nvSpPr>
            <p:spPr>
              <a:xfrm>
                <a:off x="5153850" y="4572875"/>
                <a:ext cx="39225" cy="39225"/>
              </a:xfrm>
              <a:custGeom>
                <a:rect b="b" l="l" r="r" t="t"/>
                <a:pathLst>
                  <a:path extrusionOk="0" h="1569" w="1569">
                    <a:moveTo>
                      <a:pt x="768" y="368"/>
                    </a:moveTo>
                    <a:lnTo>
                      <a:pt x="1201" y="768"/>
                    </a:lnTo>
                    <a:lnTo>
                      <a:pt x="768" y="1202"/>
                    </a:lnTo>
                    <a:lnTo>
                      <a:pt x="367" y="768"/>
                    </a:lnTo>
                    <a:lnTo>
                      <a:pt x="768" y="368"/>
                    </a:lnTo>
                    <a:close/>
                    <a:moveTo>
                      <a:pt x="768" y="1"/>
                    </a:moveTo>
                    <a:lnTo>
                      <a:pt x="1" y="768"/>
                    </a:lnTo>
                    <a:lnTo>
                      <a:pt x="768" y="1569"/>
                    </a:lnTo>
                    <a:lnTo>
                      <a:pt x="1568" y="768"/>
                    </a:lnTo>
                    <a:lnTo>
                      <a:pt x="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5" name="Google Shape;1455;p13"/>
              <p:cNvSpPr/>
              <p:nvPr/>
            </p:nvSpPr>
            <p:spPr>
              <a:xfrm>
                <a:off x="5298125" y="4572875"/>
                <a:ext cx="40050" cy="39225"/>
              </a:xfrm>
              <a:custGeom>
                <a:rect b="b" l="l" r="r" t="t"/>
                <a:pathLst>
                  <a:path extrusionOk="0" h="1569" w="1602">
                    <a:moveTo>
                      <a:pt x="801" y="368"/>
                    </a:moveTo>
                    <a:lnTo>
                      <a:pt x="1235" y="768"/>
                    </a:lnTo>
                    <a:lnTo>
                      <a:pt x="801" y="1202"/>
                    </a:lnTo>
                    <a:lnTo>
                      <a:pt x="401" y="768"/>
                    </a:lnTo>
                    <a:lnTo>
                      <a:pt x="801" y="368"/>
                    </a:lnTo>
                    <a:close/>
                    <a:moveTo>
                      <a:pt x="801" y="1"/>
                    </a:moveTo>
                    <a:lnTo>
                      <a:pt x="0" y="768"/>
                    </a:lnTo>
                    <a:lnTo>
                      <a:pt x="801" y="1569"/>
                    </a:lnTo>
                    <a:lnTo>
                      <a:pt x="1601"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6" name="Google Shape;1456;p13"/>
              <p:cNvSpPr/>
              <p:nvPr/>
            </p:nvSpPr>
            <p:spPr>
              <a:xfrm>
                <a:off x="5444050" y="4572875"/>
                <a:ext cx="40050" cy="39225"/>
              </a:xfrm>
              <a:custGeom>
                <a:rect b="b" l="l" r="r" t="t"/>
                <a:pathLst>
                  <a:path extrusionOk="0" h="1569" w="1602">
                    <a:moveTo>
                      <a:pt x="801" y="368"/>
                    </a:moveTo>
                    <a:lnTo>
                      <a:pt x="1235" y="768"/>
                    </a:lnTo>
                    <a:lnTo>
                      <a:pt x="801" y="1202"/>
                    </a:lnTo>
                    <a:lnTo>
                      <a:pt x="401" y="768"/>
                    </a:lnTo>
                    <a:lnTo>
                      <a:pt x="801" y="368"/>
                    </a:lnTo>
                    <a:close/>
                    <a:moveTo>
                      <a:pt x="801" y="1"/>
                    </a:moveTo>
                    <a:lnTo>
                      <a:pt x="1" y="768"/>
                    </a:lnTo>
                    <a:lnTo>
                      <a:pt x="801" y="1569"/>
                    </a:lnTo>
                    <a:lnTo>
                      <a:pt x="1602"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7" name="Google Shape;1457;p13"/>
              <p:cNvSpPr/>
              <p:nvPr/>
            </p:nvSpPr>
            <p:spPr>
              <a:xfrm>
                <a:off x="5589150" y="4572875"/>
                <a:ext cx="39225" cy="39225"/>
              </a:xfrm>
              <a:custGeom>
                <a:rect b="b" l="l" r="r" t="t"/>
                <a:pathLst>
                  <a:path extrusionOk="0" h="1569" w="1569">
                    <a:moveTo>
                      <a:pt x="802" y="368"/>
                    </a:moveTo>
                    <a:lnTo>
                      <a:pt x="1202" y="768"/>
                    </a:lnTo>
                    <a:lnTo>
                      <a:pt x="802" y="1202"/>
                    </a:lnTo>
                    <a:lnTo>
                      <a:pt x="368" y="768"/>
                    </a:lnTo>
                    <a:lnTo>
                      <a:pt x="802" y="368"/>
                    </a:lnTo>
                    <a:close/>
                    <a:moveTo>
                      <a:pt x="802" y="1"/>
                    </a:moveTo>
                    <a:lnTo>
                      <a:pt x="1" y="768"/>
                    </a:lnTo>
                    <a:lnTo>
                      <a:pt x="802" y="1569"/>
                    </a:lnTo>
                    <a:lnTo>
                      <a:pt x="1569" y="768"/>
                    </a:lnTo>
                    <a:lnTo>
                      <a:pt x="8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8" name="Google Shape;1458;p13"/>
              <p:cNvSpPr/>
              <p:nvPr/>
            </p:nvSpPr>
            <p:spPr>
              <a:xfrm>
                <a:off x="5734275" y="4572875"/>
                <a:ext cx="39200" cy="39225"/>
              </a:xfrm>
              <a:custGeom>
                <a:rect b="b" l="l" r="r" t="t"/>
                <a:pathLst>
                  <a:path extrusionOk="0" h="1569" w="1568">
                    <a:moveTo>
                      <a:pt x="801" y="368"/>
                    </a:moveTo>
                    <a:lnTo>
                      <a:pt x="1201" y="768"/>
                    </a:lnTo>
                    <a:lnTo>
                      <a:pt x="801" y="1202"/>
                    </a:lnTo>
                    <a:lnTo>
                      <a:pt x="367" y="768"/>
                    </a:lnTo>
                    <a:lnTo>
                      <a:pt x="801" y="368"/>
                    </a:lnTo>
                    <a:close/>
                    <a:moveTo>
                      <a:pt x="801" y="1"/>
                    </a:moveTo>
                    <a:lnTo>
                      <a:pt x="0"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59" name="Google Shape;1459;p13"/>
              <p:cNvSpPr/>
              <p:nvPr/>
            </p:nvSpPr>
            <p:spPr>
              <a:xfrm>
                <a:off x="5880200" y="4572875"/>
                <a:ext cx="39225" cy="39225"/>
              </a:xfrm>
              <a:custGeom>
                <a:rect b="b" l="l" r="r" t="t"/>
                <a:pathLst>
                  <a:path extrusionOk="0" h="1569" w="1569">
                    <a:moveTo>
                      <a:pt x="801" y="368"/>
                    </a:moveTo>
                    <a:lnTo>
                      <a:pt x="1202" y="768"/>
                    </a:lnTo>
                    <a:lnTo>
                      <a:pt x="801" y="1202"/>
                    </a:lnTo>
                    <a:lnTo>
                      <a:pt x="368" y="768"/>
                    </a:lnTo>
                    <a:lnTo>
                      <a:pt x="801" y="368"/>
                    </a:lnTo>
                    <a:close/>
                    <a:moveTo>
                      <a:pt x="801" y="1"/>
                    </a:moveTo>
                    <a:lnTo>
                      <a:pt x="1" y="768"/>
                    </a:lnTo>
                    <a:lnTo>
                      <a:pt x="801" y="1569"/>
                    </a:lnTo>
                    <a:lnTo>
                      <a:pt x="1568" y="768"/>
                    </a:lnTo>
                    <a:lnTo>
                      <a:pt x="8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0" name="Google Shape;1460;p13"/>
              <p:cNvSpPr/>
              <p:nvPr/>
            </p:nvSpPr>
            <p:spPr>
              <a:xfrm>
                <a:off x="6025300" y="4572875"/>
                <a:ext cx="39225" cy="39225"/>
              </a:xfrm>
              <a:custGeom>
                <a:rect b="b" l="l" r="r" t="t"/>
                <a:pathLst>
                  <a:path extrusionOk="0" h="1569" w="1569">
                    <a:moveTo>
                      <a:pt x="768" y="368"/>
                    </a:moveTo>
                    <a:lnTo>
                      <a:pt x="1202" y="768"/>
                    </a:lnTo>
                    <a:lnTo>
                      <a:pt x="768" y="1202"/>
                    </a:lnTo>
                    <a:lnTo>
                      <a:pt x="368" y="768"/>
                    </a:lnTo>
                    <a:lnTo>
                      <a:pt x="768" y="368"/>
                    </a:lnTo>
                    <a:close/>
                    <a:moveTo>
                      <a:pt x="768" y="1"/>
                    </a:moveTo>
                    <a:lnTo>
                      <a:pt x="1" y="768"/>
                    </a:lnTo>
                    <a:lnTo>
                      <a:pt x="768" y="1569"/>
                    </a:lnTo>
                    <a:lnTo>
                      <a:pt x="1569" y="768"/>
                    </a:lnTo>
                    <a:lnTo>
                      <a:pt x="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1" name="Google Shape;1461;p13"/>
              <p:cNvSpPr/>
              <p:nvPr/>
            </p:nvSpPr>
            <p:spPr>
              <a:xfrm>
                <a:off x="4736875" y="4471150"/>
                <a:ext cx="145975" cy="145950"/>
              </a:xfrm>
              <a:custGeom>
                <a:rect b="b" l="l" r="r" t="t"/>
                <a:pathLst>
                  <a:path extrusionOk="0" h="5838" w="5839">
                    <a:moveTo>
                      <a:pt x="2903" y="1401"/>
                    </a:moveTo>
                    <a:lnTo>
                      <a:pt x="4437" y="2936"/>
                    </a:lnTo>
                    <a:lnTo>
                      <a:pt x="2903" y="4470"/>
                    </a:lnTo>
                    <a:lnTo>
                      <a:pt x="1369"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2" name="Google Shape;1462;p13"/>
              <p:cNvSpPr/>
              <p:nvPr/>
            </p:nvSpPr>
            <p:spPr>
              <a:xfrm>
                <a:off x="4881150" y="4471150"/>
                <a:ext cx="145975" cy="145950"/>
              </a:xfrm>
              <a:custGeom>
                <a:rect b="b" l="l" r="r" t="t"/>
                <a:pathLst>
                  <a:path extrusionOk="0" h="5838" w="5839">
                    <a:moveTo>
                      <a:pt x="2936" y="1401"/>
                    </a:moveTo>
                    <a:lnTo>
                      <a:pt x="4471" y="2936"/>
                    </a:lnTo>
                    <a:lnTo>
                      <a:pt x="2936" y="4470"/>
                    </a:lnTo>
                    <a:lnTo>
                      <a:pt x="1402"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3" name="Google Shape;1463;p13"/>
              <p:cNvSpPr/>
              <p:nvPr/>
            </p:nvSpPr>
            <p:spPr>
              <a:xfrm>
                <a:off x="5026250" y="4471150"/>
                <a:ext cx="145975" cy="145950"/>
              </a:xfrm>
              <a:custGeom>
                <a:rect b="b" l="l" r="r" t="t"/>
                <a:pathLst>
                  <a:path extrusionOk="0" h="5838" w="5839">
                    <a:moveTo>
                      <a:pt x="2936" y="1401"/>
                    </a:moveTo>
                    <a:lnTo>
                      <a:pt x="4471" y="2936"/>
                    </a:lnTo>
                    <a:lnTo>
                      <a:pt x="2936" y="4470"/>
                    </a:lnTo>
                    <a:lnTo>
                      <a:pt x="1369" y="2936"/>
                    </a:lnTo>
                    <a:lnTo>
                      <a:pt x="2936" y="1401"/>
                    </a:lnTo>
                    <a:close/>
                    <a:moveTo>
                      <a:pt x="2936" y="0"/>
                    </a:moveTo>
                    <a:lnTo>
                      <a:pt x="1"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4" name="Google Shape;1464;p13"/>
              <p:cNvSpPr/>
              <p:nvPr/>
            </p:nvSpPr>
            <p:spPr>
              <a:xfrm>
                <a:off x="5171375" y="4471150"/>
                <a:ext cx="145950" cy="145950"/>
              </a:xfrm>
              <a:custGeom>
                <a:rect b="b" l="l" r="r" t="t"/>
                <a:pathLst>
                  <a:path extrusionOk="0" h="5838" w="5838">
                    <a:moveTo>
                      <a:pt x="2969" y="1401"/>
                    </a:moveTo>
                    <a:lnTo>
                      <a:pt x="4503" y="2936"/>
                    </a:lnTo>
                    <a:lnTo>
                      <a:pt x="2969" y="4470"/>
                    </a:lnTo>
                    <a:lnTo>
                      <a:pt x="1401" y="2936"/>
                    </a:lnTo>
                    <a:lnTo>
                      <a:pt x="2969"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5" name="Google Shape;1465;p13"/>
              <p:cNvSpPr/>
              <p:nvPr/>
            </p:nvSpPr>
            <p:spPr>
              <a:xfrm>
                <a:off x="5317300" y="4471150"/>
                <a:ext cx="145975" cy="145950"/>
              </a:xfrm>
              <a:custGeom>
                <a:rect b="b" l="l" r="r" t="t"/>
                <a:pathLst>
                  <a:path extrusionOk="0" h="5838" w="5839">
                    <a:moveTo>
                      <a:pt x="2903" y="1401"/>
                    </a:moveTo>
                    <a:lnTo>
                      <a:pt x="4470"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6" name="Google Shape;1466;p13"/>
              <p:cNvSpPr/>
              <p:nvPr/>
            </p:nvSpPr>
            <p:spPr>
              <a:xfrm>
                <a:off x="5462400" y="4471150"/>
                <a:ext cx="145975" cy="145950"/>
              </a:xfrm>
              <a:custGeom>
                <a:rect b="b" l="l" r="r" t="t"/>
                <a:pathLst>
                  <a:path extrusionOk="0" h="5838" w="5839">
                    <a:moveTo>
                      <a:pt x="2903" y="1401"/>
                    </a:moveTo>
                    <a:lnTo>
                      <a:pt x="4437" y="2936"/>
                    </a:lnTo>
                    <a:lnTo>
                      <a:pt x="2903" y="4470"/>
                    </a:lnTo>
                    <a:lnTo>
                      <a:pt x="1368" y="2936"/>
                    </a:lnTo>
                    <a:lnTo>
                      <a:pt x="2903" y="1401"/>
                    </a:lnTo>
                    <a:close/>
                    <a:moveTo>
                      <a:pt x="2903" y="0"/>
                    </a:moveTo>
                    <a:lnTo>
                      <a:pt x="1" y="2936"/>
                    </a:lnTo>
                    <a:lnTo>
                      <a:pt x="2903" y="5838"/>
                    </a:lnTo>
                    <a:lnTo>
                      <a:pt x="5838" y="2936"/>
                    </a:lnTo>
                    <a:lnTo>
                      <a:pt x="29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7" name="Google Shape;1467;p13"/>
              <p:cNvSpPr/>
              <p:nvPr/>
            </p:nvSpPr>
            <p:spPr>
              <a:xfrm>
                <a:off x="5606675" y="4471150"/>
                <a:ext cx="145950" cy="145950"/>
              </a:xfrm>
              <a:custGeom>
                <a:rect b="b" l="l" r="r" t="t"/>
                <a:pathLst>
                  <a:path extrusionOk="0" h="5838" w="5838">
                    <a:moveTo>
                      <a:pt x="2969" y="1401"/>
                    </a:moveTo>
                    <a:lnTo>
                      <a:pt x="4504" y="2936"/>
                    </a:lnTo>
                    <a:lnTo>
                      <a:pt x="2969" y="4470"/>
                    </a:lnTo>
                    <a:lnTo>
                      <a:pt x="1435" y="2936"/>
                    </a:lnTo>
                    <a:lnTo>
                      <a:pt x="2969" y="1401"/>
                    </a:lnTo>
                    <a:close/>
                    <a:moveTo>
                      <a:pt x="2936" y="0"/>
                    </a:moveTo>
                    <a:lnTo>
                      <a:pt x="0"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8" name="Google Shape;1468;p13"/>
              <p:cNvSpPr/>
              <p:nvPr/>
            </p:nvSpPr>
            <p:spPr>
              <a:xfrm>
                <a:off x="5752600" y="4471150"/>
                <a:ext cx="145975" cy="145950"/>
              </a:xfrm>
              <a:custGeom>
                <a:rect b="b" l="l" r="r" t="t"/>
                <a:pathLst>
                  <a:path extrusionOk="0" h="5838" w="5839">
                    <a:moveTo>
                      <a:pt x="2936" y="1401"/>
                    </a:moveTo>
                    <a:lnTo>
                      <a:pt x="4471" y="2936"/>
                    </a:lnTo>
                    <a:lnTo>
                      <a:pt x="2936" y="4470"/>
                    </a:lnTo>
                    <a:lnTo>
                      <a:pt x="1402" y="2936"/>
                    </a:lnTo>
                    <a:lnTo>
                      <a:pt x="2936" y="1401"/>
                    </a:lnTo>
                    <a:close/>
                    <a:moveTo>
                      <a:pt x="2936" y="0"/>
                    </a:moveTo>
                    <a:lnTo>
                      <a:pt x="1" y="2936"/>
                    </a:lnTo>
                    <a:lnTo>
                      <a:pt x="2936" y="5838"/>
                    </a:lnTo>
                    <a:lnTo>
                      <a:pt x="5839"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69" name="Google Shape;1469;p13"/>
              <p:cNvSpPr/>
              <p:nvPr/>
            </p:nvSpPr>
            <p:spPr>
              <a:xfrm>
                <a:off x="5897725" y="4471150"/>
                <a:ext cx="145950" cy="145950"/>
              </a:xfrm>
              <a:custGeom>
                <a:rect b="b" l="l" r="r" t="t"/>
                <a:pathLst>
                  <a:path extrusionOk="0" h="5838" w="5838">
                    <a:moveTo>
                      <a:pt x="2936" y="1401"/>
                    </a:moveTo>
                    <a:lnTo>
                      <a:pt x="4470" y="2936"/>
                    </a:lnTo>
                    <a:lnTo>
                      <a:pt x="2936" y="4470"/>
                    </a:lnTo>
                    <a:lnTo>
                      <a:pt x="1368" y="2936"/>
                    </a:lnTo>
                    <a:lnTo>
                      <a:pt x="2936" y="1401"/>
                    </a:lnTo>
                    <a:close/>
                    <a:moveTo>
                      <a:pt x="2936" y="0"/>
                    </a:moveTo>
                    <a:lnTo>
                      <a:pt x="0" y="2936"/>
                    </a:lnTo>
                    <a:lnTo>
                      <a:pt x="2936" y="5838"/>
                    </a:lnTo>
                    <a:lnTo>
                      <a:pt x="5838" y="2936"/>
                    </a:lnTo>
                    <a:lnTo>
                      <a:pt x="29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470" name="Google Shape;1470;p13"/>
              <p:cNvSpPr/>
              <p:nvPr/>
            </p:nvSpPr>
            <p:spPr>
              <a:xfrm>
                <a:off x="6042825" y="4471150"/>
                <a:ext cx="145950" cy="145950"/>
              </a:xfrm>
              <a:custGeom>
                <a:rect b="b" l="l" r="r" t="t"/>
                <a:pathLst>
                  <a:path extrusionOk="0" h="5838" w="5838">
                    <a:moveTo>
                      <a:pt x="2902" y="1401"/>
                    </a:moveTo>
                    <a:lnTo>
                      <a:pt x="4470" y="2936"/>
                    </a:lnTo>
                    <a:lnTo>
                      <a:pt x="2902" y="4470"/>
                    </a:lnTo>
                    <a:lnTo>
                      <a:pt x="1368" y="2936"/>
                    </a:lnTo>
                    <a:lnTo>
                      <a:pt x="2902" y="1401"/>
                    </a:lnTo>
                    <a:close/>
                    <a:moveTo>
                      <a:pt x="2902" y="0"/>
                    </a:moveTo>
                    <a:lnTo>
                      <a:pt x="0" y="2936"/>
                    </a:lnTo>
                    <a:lnTo>
                      <a:pt x="2902" y="5838"/>
                    </a:lnTo>
                    <a:lnTo>
                      <a:pt x="5838" y="2936"/>
                    </a:lnTo>
                    <a:lnTo>
                      <a:pt x="29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471" name="Shape 1471"/>
        <p:cNvGrpSpPr/>
        <p:nvPr/>
      </p:nvGrpSpPr>
      <p:grpSpPr>
        <a:xfrm>
          <a:off x="0" y="0"/>
          <a:ext cx="0" cy="0"/>
          <a:chOff x="0" y="0"/>
          <a:chExt cx="0" cy="0"/>
        </a:xfrm>
      </p:grpSpPr>
      <p:pic>
        <p:nvPicPr>
          <p:cNvPr id="1472" name="Google Shape;1472;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73" name="Google Shape;1473;p14"/>
          <p:cNvSpPr txBox="1"/>
          <p:nvPr>
            <p:ph type="title"/>
          </p:nvPr>
        </p:nvSpPr>
        <p:spPr>
          <a:xfrm>
            <a:off x="3455725" y="2988293"/>
            <a:ext cx="4966500" cy="531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474" name="Google Shape;1474;p14"/>
          <p:cNvSpPr txBox="1"/>
          <p:nvPr>
            <p:ph idx="1" type="subTitle"/>
          </p:nvPr>
        </p:nvSpPr>
        <p:spPr>
          <a:xfrm>
            <a:off x="3455714" y="1235300"/>
            <a:ext cx="4966500" cy="1986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2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475" name="Google Shape;1475;p14"/>
          <p:cNvGrpSpPr/>
          <p:nvPr/>
        </p:nvGrpSpPr>
        <p:grpSpPr>
          <a:xfrm>
            <a:off x="-35625" y="6450"/>
            <a:ext cx="9179625" cy="368550"/>
            <a:chOff x="-35625" y="6450"/>
            <a:chExt cx="9179625" cy="368550"/>
          </a:xfrm>
        </p:grpSpPr>
        <p:grpSp>
          <p:nvGrpSpPr>
            <p:cNvPr id="1476" name="Google Shape;1476;p14"/>
            <p:cNvGrpSpPr/>
            <p:nvPr/>
          </p:nvGrpSpPr>
          <p:grpSpPr>
            <a:xfrm>
              <a:off x="2023800" y="6450"/>
              <a:ext cx="7120200" cy="368550"/>
              <a:chOff x="238125" y="470675"/>
              <a:chExt cx="7120200" cy="368550"/>
            </a:xfrm>
          </p:grpSpPr>
          <p:sp>
            <p:nvSpPr>
              <p:cNvPr id="1477" name="Google Shape;1477;p14"/>
              <p:cNvSpPr/>
              <p:nvPr/>
            </p:nvSpPr>
            <p:spPr>
              <a:xfrm>
                <a:off x="3357475" y="489650"/>
                <a:ext cx="359450" cy="311600"/>
              </a:xfrm>
              <a:custGeom>
                <a:rect b="b" l="l" r="r" t="t"/>
                <a:pathLst>
                  <a:path extrusionOk="0" h="12464" w="14378">
                    <a:moveTo>
                      <a:pt x="0"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4"/>
              <p:cNvSpPr/>
              <p:nvPr/>
            </p:nvSpPr>
            <p:spPr>
              <a:xfrm>
                <a:off x="3324025" y="470675"/>
                <a:ext cx="425575" cy="368550"/>
              </a:xfrm>
              <a:custGeom>
                <a:rect b="b" l="l" r="r" t="t"/>
                <a:pathLst>
                  <a:path extrusionOk="0" h="14742" w="17023">
                    <a:moveTo>
                      <a:pt x="14378" y="1520"/>
                    </a:moveTo>
                    <a:lnTo>
                      <a:pt x="8512" y="11702"/>
                    </a:lnTo>
                    <a:lnTo>
                      <a:pt x="2645"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4"/>
              <p:cNvSpPr/>
              <p:nvPr/>
            </p:nvSpPr>
            <p:spPr>
              <a:xfrm>
                <a:off x="2841500" y="489650"/>
                <a:ext cx="359450" cy="311600"/>
              </a:xfrm>
              <a:custGeom>
                <a:rect b="b" l="l" r="r" t="t"/>
                <a:pathLst>
                  <a:path extrusionOk="0" h="12464" w="14378">
                    <a:moveTo>
                      <a:pt x="1" y="1"/>
                    </a:moveTo>
                    <a:lnTo>
                      <a:pt x="720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4"/>
              <p:cNvSpPr/>
              <p:nvPr/>
            </p:nvSpPr>
            <p:spPr>
              <a:xfrm>
                <a:off x="2808075" y="470675"/>
                <a:ext cx="425550" cy="368550"/>
              </a:xfrm>
              <a:custGeom>
                <a:rect b="b" l="l" r="r" t="t"/>
                <a:pathLst>
                  <a:path extrusionOk="0" h="14742" w="17022">
                    <a:moveTo>
                      <a:pt x="14408" y="1520"/>
                    </a:moveTo>
                    <a:lnTo>
                      <a:pt x="8541" y="11702"/>
                    </a:lnTo>
                    <a:lnTo>
                      <a:pt x="2675" y="1520"/>
                    </a:lnTo>
                    <a:close/>
                    <a:moveTo>
                      <a:pt x="0" y="0"/>
                    </a:moveTo>
                    <a:lnTo>
                      <a:pt x="854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4"/>
              <p:cNvSpPr/>
              <p:nvPr/>
            </p:nvSpPr>
            <p:spPr>
              <a:xfrm>
                <a:off x="2327050" y="489650"/>
                <a:ext cx="358700" cy="311600"/>
              </a:xfrm>
              <a:custGeom>
                <a:rect b="b" l="l" r="r" t="t"/>
                <a:pathLst>
                  <a:path extrusionOk="0" h="12464" w="14348">
                    <a:moveTo>
                      <a:pt x="1" y="1"/>
                    </a:moveTo>
                    <a:lnTo>
                      <a:pt x="7174" y="12463"/>
                    </a:lnTo>
                    <a:lnTo>
                      <a:pt x="143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4"/>
              <p:cNvSpPr/>
              <p:nvPr/>
            </p:nvSpPr>
            <p:spPr>
              <a:xfrm>
                <a:off x="2293625" y="470675"/>
                <a:ext cx="425550" cy="368550"/>
              </a:xfrm>
              <a:custGeom>
                <a:rect b="b" l="l" r="r" t="t"/>
                <a:pathLst>
                  <a:path extrusionOk="0" h="14742" w="17022">
                    <a:moveTo>
                      <a:pt x="14378"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4"/>
              <p:cNvSpPr/>
              <p:nvPr/>
            </p:nvSpPr>
            <p:spPr>
              <a:xfrm>
                <a:off x="1811100" y="489650"/>
                <a:ext cx="360200" cy="311600"/>
              </a:xfrm>
              <a:custGeom>
                <a:rect b="b" l="l" r="r" t="t"/>
                <a:pathLst>
                  <a:path extrusionOk="0" h="12464" w="14408">
                    <a:moveTo>
                      <a:pt x="0" y="1"/>
                    </a:moveTo>
                    <a:lnTo>
                      <a:pt x="7234"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4"/>
              <p:cNvSpPr/>
              <p:nvPr/>
            </p:nvSpPr>
            <p:spPr>
              <a:xfrm>
                <a:off x="1777650" y="470675"/>
                <a:ext cx="425575" cy="368550"/>
              </a:xfrm>
              <a:custGeom>
                <a:rect b="b" l="l" r="r" t="t"/>
                <a:pathLst>
                  <a:path extrusionOk="0" h="14742" w="17023">
                    <a:moveTo>
                      <a:pt x="14408" y="1520"/>
                    </a:moveTo>
                    <a:lnTo>
                      <a:pt x="8572" y="11702"/>
                    </a:lnTo>
                    <a:lnTo>
                      <a:pt x="2676"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4"/>
              <p:cNvSpPr/>
              <p:nvPr/>
            </p:nvSpPr>
            <p:spPr>
              <a:xfrm>
                <a:off x="1296650" y="489650"/>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4"/>
              <p:cNvSpPr/>
              <p:nvPr/>
            </p:nvSpPr>
            <p:spPr>
              <a:xfrm>
                <a:off x="1263200" y="470675"/>
                <a:ext cx="425575" cy="368550"/>
              </a:xfrm>
              <a:custGeom>
                <a:rect b="b" l="l" r="r" t="t"/>
                <a:pathLst>
                  <a:path extrusionOk="0" h="14742" w="17023">
                    <a:moveTo>
                      <a:pt x="14408" y="1520"/>
                    </a:moveTo>
                    <a:lnTo>
                      <a:pt x="8542" y="11702"/>
                    </a:lnTo>
                    <a:lnTo>
                      <a:pt x="264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4"/>
              <p:cNvSpPr/>
              <p:nvPr/>
            </p:nvSpPr>
            <p:spPr>
              <a:xfrm>
                <a:off x="786000" y="489650"/>
                <a:ext cx="359450" cy="311600"/>
              </a:xfrm>
              <a:custGeom>
                <a:rect b="b" l="l" r="r" t="t"/>
                <a:pathLst>
                  <a:path extrusionOk="0" h="12464" w="14378">
                    <a:moveTo>
                      <a:pt x="0" y="1"/>
                    </a:moveTo>
                    <a:lnTo>
                      <a:pt x="717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4"/>
              <p:cNvSpPr/>
              <p:nvPr/>
            </p:nvSpPr>
            <p:spPr>
              <a:xfrm>
                <a:off x="753325" y="470675"/>
                <a:ext cx="425550" cy="368550"/>
              </a:xfrm>
              <a:custGeom>
                <a:rect b="b" l="l" r="r" t="t"/>
                <a:pathLst>
                  <a:path extrusionOk="0" h="14742" w="17022">
                    <a:moveTo>
                      <a:pt x="14377" y="1520"/>
                    </a:moveTo>
                    <a:lnTo>
                      <a:pt x="8481" y="11702"/>
                    </a:lnTo>
                    <a:lnTo>
                      <a:pt x="2645" y="1520"/>
                    </a:lnTo>
                    <a:close/>
                    <a:moveTo>
                      <a:pt x="0" y="0"/>
                    </a:moveTo>
                    <a:lnTo>
                      <a:pt x="848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4"/>
              <p:cNvSpPr/>
              <p:nvPr/>
            </p:nvSpPr>
            <p:spPr>
              <a:xfrm>
                <a:off x="271550" y="489650"/>
                <a:ext cx="358700" cy="311600"/>
              </a:xfrm>
              <a:custGeom>
                <a:rect b="b" l="l" r="r" t="t"/>
                <a:pathLst>
                  <a:path extrusionOk="0" h="12464" w="14348">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4"/>
              <p:cNvSpPr/>
              <p:nvPr/>
            </p:nvSpPr>
            <p:spPr>
              <a:xfrm>
                <a:off x="238125" y="470675"/>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4"/>
              <p:cNvSpPr/>
              <p:nvPr/>
            </p:nvSpPr>
            <p:spPr>
              <a:xfrm>
                <a:off x="3870400" y="489650"/>
                <a:ext cx="360225" cy="311600"/>
              </a:xfrm>
              <a:custGeom>
                <a:rect b="b" l="l" r="r" t="t"/>
                <a:pathLst>
                  <a:path extrusionOk="0" h="12464" w="14409">
                    <a:moveTo>
                      <a:pt x="0" y="1"/>
                    </a:moveTo>
                    <a:lnTo>
                      <a:pt x="7235"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4"/>
              <p:cNvSpPr/>
              <p:nvPr/>
            </p:nvSpPr>
            <p:spPr>
              <a:xfrm>
                <a:off x="3838475" y="470675"/>
                <a:ext cx="424050" cy="368550"/>
              </a:xfrm>
              <a:custGeom>
                <a:rect b="b" l="l" r="r" t="t"/>
                <a:pathLst>
                  <a:path extrusionOk="0" h="14742" w="16962">
                    <a:moveTo>
                      <a:pt x="14348" y="1520"/>
                    </a:moveTo>
                    <a:lnTo>
                      <a:pt x="8512" y="11702"/>
                    </a:lnTo>
                    <a:lnTo>
                      <a:pt x="2615" y="1520"/>
                    </a:lnTo>
                    <a:close/>
                    <a:moveTo>
                      <a:pt x="1" y="0"/>
                    </a:moveTo>
                    <a:lnTo>
                      <a:pt x="8512" y="14742"/>
                    </a:lnTo>
                    <a:lnTo>
                      <a:pt x="169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4"/>
              <p:cNvSpPr/>
              <p:nvPr/>
            </p:nvSpPr>
            <p:spPr>
              <a:xfrm>
                <a:off x="4386375" y="489650"/>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4"/>
              <p:cNvSpPr/>
              <p:nvPr/>
            </p:nvSpPr>
            <p:spPr>
              <a:xfrm>
                <a:off x="4352925" y="470675"/>
                <a:ext cx="425575" cy="368550"/>
              </a:xfrm>
              <a:custGeom>
                <a:rect b="b" l="l" r="r" t="t"/>
                <a:pathLst>
                  <a:path extrusionOk="0" h="14742" w="17023">
                    <a:moveTo>
                      <a:pt x="14378" y="1520"/>
                    </a:moveTo>
                    <a:lnTo>
                      <a:pt x="8512" y="11702"/>
                    </a:lnTo>
                    <a:lnTo>
                      <a:pt x="261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4"/>
              <p:cNvSpPr/>
              <p:nvPr/>
            </p:nvSpPr>
            <p:spPr>
              <a:xfrm>
                <a:off x="4900825"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4"/>
              <p:cNvSpPr/>
              <p:nvPr/>
            </p:nvSpPr>
            <p:spPr>
              <a:xfrm>
                <a:off x="4868150" y="470675"/>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4"/>
              <p:cNvSpPr/>
              <p:nvPr/>
            </p:nvSpPr>
            <p:spPr>
              <a:xfrm>
                <a:off x="5416775" y="489650"/>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4"/>
              <p:cNvSpPr/>
              <p:nvPr/>
            </p:nvSpPr>
            <p:spPr>
              <a:xfrm>
                <a:off x="5382575" y="470675"/>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4"/>
              <p:cNvSpPr/>
              <p:nvPr/>
            </p:nvSpPr>
            <p:spPr>
              <a:xfrm>
                <a:off x="5932000" y="489650"/>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4"/>
              <p:cNvSpPr/>
              <p:nvPr/>
            </p:nvSpPr>
            <p:spPr>
              <a:xfrm>
                <a:off x="5898550" y="470675"/>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4"/>
              <p:cNvSpPr/>
              <p:nvPr/>
            </p:nvSpPr>
            <p:spPr>
              <a:xfrm>
                <a:off x="4900825"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4"/>
              <p:cNvSpPr/>
              <p:nvPr/>
            </p:nvSpPr>
            <p:spPr>
              <a:xfrm>
                <a:off x="4868150" y="470675"/>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4"/>
              <p:cNvSpPr/>
              <p:nvPr/>
            </p:nvSpPr>
            <p:spPr>
              <a:xfrm>
                <a:off x="5416775" y="489650"/>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4"/>
              <p:cNvSpPr/>
              <p:nvPr/>
            </p:nvSpPr>
            <p:spPr>
              <a:xfrm>
                <a:off x="5382575" y="470675"/>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4"/>
              <p:cNvSpPr/>
              <p:nvPr/>
            </p:nvSpPr>
            <p:spPr>
              <a:xfrm>
                <a:off x="6451000"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4"/>
              <p:cNvSpPr/>
              <p:nvPr/>
            </p:nvSpPr>
            <p:spPr>
              <a:xfrm>
                <a:off x="6418325" y="470675"/>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4"/>
              <p:cNvSpPr/>
              <p:nvPr/>
            </p:nvSpPr>
            <p:spPr>
              <a:xfrm>
                <a:off x="5932000" y="489650"/>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4"/>
              <p:cNvSpPr/>
              <p:nvPr/>
            </p:nvSpPr>
            <p:spPr>
              <a:xfrm>
                <a:off x="5898550" y="470675"/>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4"/>
              <p:cNvSpPr/>
              <p:nvPr/>
            </p:nvSpPr>
            <p:spPr>
              <a:xfrm>
                <a:off x="6966200" y="489650"/>
                <a:ext cx="358700" cy="311600"/>
              </a:xfrm>
              <a:custGeom>
                <a:rect b="b" l="l" r="r" t="t"/>
                <a:pathLst>
                  <a:path extrusionOk="0" h="12464" w="14348">
                    <a:moveTo>
                      <a:pt x="1"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4"/>
              <p:cNvSpPr/>
              <p:nvPr/>
            </p:nvSpPr>
            <p:spPr>
              <a:xfrm>
                <a:off x="6932775" y="470675"/>
                <a:ext cx="425550" cy="368550"/>
              </a:xfrm>
              <a:custGeom>
                <a:rect b="b" l="l" r="r" t="t"/>
                <a:pathLst>
                  <a:path extrusionOk="0" h="14742" w="17022">
                    <a:moveTo>
                      <a:pt x="14408" y="1520"/>
                    </a:moveTo>
                    <a:lnTo>
                      <a:pt x="8541" y="11702"/>
                    </a:lnTo>
                    <a:lnTo>
                      <a:pt x="2675"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4"/>
              <p:cNvSpPr/>
              <p:nvPr/>
            </p:nvSpPr>
            <p:spPr>
              <a:xfrm>
                <a:off x="645425" y="628725"/>
                <a:ext cx="132225" cy="191500"/>
              </a:xfrm>
              <a:custGeom>
                <a:rect b="b" l="l" r="r" t="t"/>
                <a:pathLst>
                  <a:path extrusionOk="0" h="7660" w="5289">
                    <a:moveTo>
                      <a:pt x="2675" y="0"/>
                    </a:moveTo>
                    <a:lnTo>
                      <a:pt x="0" y="3830"/>
                    </a:lnTo>
                    <a:lnTo>
                      <a:pt x="2675" y="7660"/>
                    </a:lnTo>
                    <a:lnTo>
                      <a:pt x="5289" y="3830"/>
                    </a:lnTo>
                    <a:lnTo>
                      <a:pt x="26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4"/>
              <p:cNvSpPr/>
              <p:nvPr/>
            </p:nvSpPr>
            <p:spPr>
              <a:xfrm>
                <a:off x="633250" y="609725"/>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4"/>
              <p:cNvSpPr/>
              <p:nvPr/>
            </p:nvSpPr>
            <p:spPr>
              <a:xfrm>
                <a:off x="1157575" y="628725"/>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4"/>
              <p:cNvSpPr/>
              <p:nvPr/>
            </p:nvSpPr>
            <p:spPr>
              <a:xfrm>
                <a:off x="1144675" y="609725"/>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4"/>
              <p:cNvSpPr/>
              <p:nvPr/>
            </p:nvSpPr>
            <p:spPr>
              <a:xfrm>
                <a:off x="1669750" y="628725"/>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4"/>
              <p:cNvSpPr/>
              <p:nvPr/>
            </p:nvSpPr>
            <p:spPr>
              <a:xfrm>
                <a:off x="1656075" y="609725"/>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4"/>
              <p:cNvSpPr/>
              <p:nvPr/>
            </p:nvSpPr>
            <p:spPr>
              <a:xfrm>
                <a:off x="2181925" y="628725"/>
                <a:ext cx="130725" cy="191500"/>
              </a:xfrm>
              <a:custGeom>
                <a:rect b="b" l="l" r="r" t="t"/>
                <a:pathLst>
                  <a:path extrusionOk="0" h="7660" w="5229">
                    <a:moveTo>
                      <a:pt x="2614" y="0"/>
                    </a:moveTo>
                    <a:lnTo>
                      <a:pt x="0" y="3830"/>
                    </a:lnTo>
                    <a:lnTo>
                      <a:pt x="2614" y="7660"/>
                    </a:lnTo>
                    <a:lnTo>
                      <a:pt x="5228"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4"/>
              <p:cNvSpPr/>
              <p:nvPr/>
            </p:nvSpPr>
            <p:spPr>
              <a:xfrm>
                <a:off x="2168250" y="609725"/>
                <a:ext cx="158075" cy="229500"/>
              </a:xfrm>
              <a:custGeom>
                <a:rect b="b" l="l" r="r" t="t"/>
                <a:pathLst>
                  <a:path extrusionOk="0" h="9180" w="6323">
                    <a:moveTo>
                      <a:pt x="3161" y="1520"/>
                    </a:moveTo>
                    <a:lnTo>
                      <a:pt x="5289" y="4590"/>
                    </a:lnTo>
                    <a:lnTo>
                      <a:pt x="3161" y="7660"/>
                    </a:lnTo>
                    <a:lnTo>
                      <a:pt x="1034" y="4590"/>
                    </a:lnTo>
                    <a:lnTo>
                      <a:pt x="3161" y="1520"/>
                    </a:lnTo>
                    <a:close/>
                    <a:moveTo>
                      <a:pt x="3161" y="0"/>
                    </a:moveTo>
                    <a:lnTo>
                      <a:pt x="0" y="4590"/>
                    </a:lnTo>
                    <a:lnTo>
                      <a:pt x="3161" y="9180"/>
                    </a:lnTo>
                    <a:lnTo>
                      <a:pt x="6322" y="4590"/>
                    </a:lnTo>
                    <a:lnTo>
                      <a:pt x="31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4"/>
              <p:cNvSpPr/>
              <p:nvPr/>
            </p:nvSpPr>
            <p:spPr>
              <a:xfrm>
                <a:off x="2700925" y="628725"/>
                <a:ext cx="131475" cy="191500"/>
              </a:xfrm>
              <a:custGeom>
                <a:rect b="b" l="l" r="r" t="t"/>
                <a:pathLst>
                  <a:path extrusionOk="0" h="7660" w="5259">
                    <a:moveTo>
                      <a:pt x="2645" y="0"/>
                    </a:moveTo>
                    <a:lnTo>
                      <a:pt x="0"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4"/>
              <p:cNvSpPr/>
              <p:nvPr/>
            </p:nvSpPr>
            <p:spPr>
              <a:xfrm>
                <a:off x="2688775" y="609725"/>
                <a:ext cx="158075" cy="229500"/>
              </a:xfrm>
              <a:custGeom>
                <a:rect b="b" l="l" r="r" t="t"/>
                <a:pathLst>
                  <a:path extrusionOk="0" h="9180" w="6323">
                    <a:moveTo>
                      <a:pt x="3131" y="1520"/>
                    </a:moveTo>
                    <a:lnTo>
                      <a:pt x="5259" y="4590"/>
                    </a:lnTo>
                    <a:lnTo>
                      <a:pt x="3131" y="7660"/>
                    </a:lnTo>
                    <a:lnTo>
                      <a:pt x="973" y="4590"/>
                    </a:lnTo>
                    <a:lnTo>
                      <a:pt x="3131" y="1520"/>
                    </a:lnTo>
                    <a:close/>
                    <a:moveTo>
                      <a:pt x="3131" y="0"/>
                    </a:moveTo>
                    <a:lnTo>
                      <a:pt x="0" y="4590"/>
                    </a:lnTo>
                    <a:lnTo>
                      <a:pt x="3161" y="9180"/>
                    </a:lnTo>
                    <a:lnTo>
                      <a:pt x="632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4"/>
              <p:cNvSpPr/>
              <p:nvPr/>
            </p:nvSpPr>
            <p:spPr>
              <a:xfrm>
                <a:off x="3221450" y="628725"/>
                <a:ext cx="131475" cy="191500"/>
              </a:xfrm>
              <a:custGeom>
                <a:rect b="b" l="l" r="r" t="t"/>
                <a:pathLst>
                  <a:path extrusionOk="0" h="7660" w="5259">
                    <a:moveTo>
                      <a:pt x="2645" y="0"/>
                    </a:moveTo>
                    <a:lnTo>
                      <a:pt x="1"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4"/>
              <p:cNvSpPr/>
              <p:nvPr/>
            </p:nvSpPr>
            <p:spPr>
              <a:xfrm>
                <a:off x="3208525" y="609725"/>
                <a:ext cx="157325" cy="229500"/>
              </a:xfrm>
              <a:custGeom>
                <a:rect b="b" l="l" r="r" t="t"/>
                <a:pathLst>
                  <a:path extrusionOk="0" h="9180" w="6293">
                    <a:moveTo>
                      <a:pt x="3162" y="1520"/>
                    </a:moveTo>
                    <a:lnTo>
                      <a:pt x="5290" y="4590"/>
                    </a:lnTo>
                    <a:lnTo>
                      <a:pt x="3162" y="7660"/>
                    </a:lnTo>
                    <a:lnTo>
                      <a:pt x="1004" y="4590"/>
                    </a:lnTo>
                    <a:lnTo>
                      <a:pt x="3162" y="1520"/>
                    </a:lnTo>
                    <a:close/>
                    <a:moveTo>
                      <a:pt x="3162" y="0"/>
                    </a:moveTo>
                    <a:lnTo>
                      <a:pt x="1" y="4590"/>
                    </a:lnTo>
                    <a:lnTo>
                      <a:pt x="3162" y="9180"/>
                    </a:lnTo>
                    <a:lnTo>
                      <a:pt x="629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4"/>
              <p:cNvSpPr/>
              <p:nvPr/>
            </p:nvSpPr>
            <p:spPr>
              <a:xfrm>
                <a:off x="3730575" y="628725"/>
                <a:ext cx="132250" cy="191500"/>
              </a:xfrm>
              <a:custGeom>
                <a:rect b="b" l="l" r="r" t="t"/>
                <a:pathLst>
                  <a:path extrusionOk="0" h="7660" w="5290">
                    <a:moveTo>
                      <a:pt x="2645" y="0"/>
                    </a:moveTo>
                    <a:lnTo>
                      <a:pt x="1" y="3830"/>
                    </a:lnTo>
                    <a:lnTo>
                      <a:pt x="2645" y="7660"/>
                    </a:lnTo>
                    <a:lnTo>
                      <a:pt x="5290"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4"/>
              <p:cNvSpPr/>
              <p:nvPr/>
            </p:nvSpPr>
            <p:spPr>
              <a:xfrm>
                <a:off x="3717650" y="609725"/>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4"/>
              <p:cNvSpPr/>
              <p:nvPr/>
            </p:nvSpPr>
            <p:spPr>
              <a:xfrm>
                <a:off x="4241225" y="628725"/>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4"/>
              <p:cNvSpPr/>
              <p:nvPr/>
            </p:nvSpPr>
            <p:spPr>
              <a:xfrm>
                <a:off x="4227550" y="609725"/>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4"/>
              <p:cNvSpPr/>
              <p:nvPr/>
            </p:nvSpPr>
            <p:spPr>
              <a:xfrm>
                <a:off x="4754925" y="628725"/>
                <a:ext cx="132225" cy="191500"/>
              </a:xfrm>
              <a:custGeom>
                <a:rect b="b" l="l" r="r" t="t"/>
                <a:pathLst>
                  <a:path extrusionOk="0" h="7660" w="5289">
                    <a:moveTo>
                      <a:pt x="2644" y="0"/>
                    </a:moveTo>
                    <a:lnTo>
                      <a:pt x="0" y="3830"/>
                    </a:lnTo>
                    <a:lnTo>
                      <a:pt x="2644" y="7660"/>
                    </a:lnTo>
                    <a:lnTo>
                      <a:pt x="5289" y="3830"/>
                    </a:lnTo>
                    <a:lnTo>
                      <a:pt x="2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4"/>
              <p:cNvSpPr/>
              <p:nvPr/>
            </p:nvSpPr>
            <p:spPr>
              <a:xfrm>
                <a:off x="4742750" y="609725"/>
                <a:ext cx="157325" cy="229500"/>
              </a:xfrm>
              <a:custGeom>
                <a:rect b="b" l="l" r="r" t="t"/>
                <a:pathLst>
                  <a:path extrusionOk="0" h="9180" w="6293">
                    <a:moveTo>
                      <a:pt x="3131" y="1520"/>
                    </a:moveTo>
                    <a:lnTo>
                      <a:pt x="5259" y="4590"/>
                    </a:lnTo>
                    <a:lnTo>
                      <a:pt x="3131" y="7660"/>
                    </a:lnTo>
                    <a:lnTo>
                      <a:pt x="1004" y="4590"/>
                    </a:lnTo>
                    <a:lnTo>
                      <a:pt x="3131" y="1520"/>
                    </a:lnTo>
                    <a:close/>
                    <a:moveTo>
                      <a:pt x="3131" y="0"/>
                    </a:moveTo>
                    <a:lnTo>
                      <a:pt x="1" y="4590"/>
                    </a:lnTo>
                    <a:lnTo>
                      <a:pt x="3131" y="9180"/>
                    </a:lnTo>
                    <a:lnTo>
                      <a:pt x="6293"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4"/>
              <p:cNvSpPr/>
              <p:nvPr/>
            </p:nvSpPr>
            <p:spPr>
              <a:xfrm>
                <a:off x="5268600" y="628725"/>
                <a:ext cx="131475" cy="191500"/>
              </a:xfrm>
              <a:custGeom>
                <a:rect b="b" l="l" r="r" t="t"/>
                <a:pathLst>
                  <a:path extrusionOk="0" h="7660" w="5259">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4"/>
              <p:cNvSpPr/>
              <p:nvPr/>
            </p:nvSpPr>
            <p:spPr>
              <a:xfrm>
                <a:off x="5255675" y="609725"/>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4"/>
              <p:cNvSpPr/>
              <p:nvPr/>
            </p:nvSpPr>
            <p:spPr>
              <a:xfrm>
                <a:off x="5789125" y="628725"/>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4"/>
              <p:cNvSpPr/>
              <p:nvPr/>
            </p:nvSpPr>
            <p:spPr>
              <a:xfrm>
                <a:off x="5776200" y="609725"/>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4"/>
              <p:cNvSpPr/>
              <p:nvPr/>
            </p:nvSpPr>
            <p:spPr>
              <a:xfrm>
                <a:off x="6306625" y="628725"/>
                <a:ext cx="131475" cy="191500"/>
              </a:xfrm>
              <a:custGeom>
                <a:rect b="b" l="l" r="r" t="t"/>
                <a:pathLst>
                  <a:path extrusionOk="0" h="7660" w="5259">
                    <a:moveTo>
                      <a:pt x="2614" y="0"/>
                    </a:moveTo>
                    <a:lnTo>
                      <a:pt x="0" y="3830"/>
                    </a:lnTo>
                    <a:lnTo>
                      <a:pt x="2614" y="7660"/>
                    </a:lnTo>
                    <a:lnTo>
                      <a:pt x="5259"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4"/>
              <p:cNvSpPr/>
              <p:nvPr/>
            </p:nvSpPr>
            <p:spPr>
              <a:xfrm>
                <a:off x="6293700" y="609725"/>
                <a:ext cx="157325" cy="229500"/>
              </a:xfrm>
              <a:custGeom>
                <a:rect b="b" l="l" r="r" t="t"/>
                <a:pathLst>
                  <a:path extrusionOk="0" h="9180" w="6293">
                    <a:moveTo>
                      <a:pt x="3131" y="1520"/>
                    </a:moveTo>
                    <a:lnTo>
                      <a:pt x="528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4"/>
              <p:cNvSpPr/>
              <p:nvPr/>
            </p:nvSpPr>
            <p:spPr>
              <a:xfrm>
                <a:off x="6821825" y="628725"/>
                <a:ext cx="132250" cy="191500"/>
              </a:xfrm>
              <a:custGeom>
                <a:rect b="b" l="l" r="r" t="t"/>
                <a:pathLst>
                  <a:path extrusionOk="0" h="7660" w="5290">
                    <a:moveTo>
                      <a:pt x="2645" y="0"/>
                    </a:moveTo>
                    <a:lnTo>
                      <a:pt x="0" y="3830"/>
                    </a:lnTo>
                    <a:lnTo>
                      <a:pt x="2645" y="7660"/>
                    </a:lnTo>
                    <a:lnTo>
                      <a:pt x="528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4"/>
              <p:cNvSpPr/>
              <p:nvPr/>
            </p:nvSpPr>
            <p:spPr>
              <a:xfrm>
                <a:off x="6809675" y="609725"/>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14"/>
            <p:cNvGrpSpPr/>
            <p:nvPr/>
          </p:nvGrpSpPr>
          <p:grpSpPr>
            <a:xfrm>
              <a:off x="-35625" y="6450"/>
              <a:ext cx="2490175" cy="368550"/>
              <a:chOff x="3196250" y="-1022250"/>
              <a:chExt cx="2490175" cy="368550"/>
            </a:xfrm>
          </p:grpSpPr>
          <p:sp>
            <p:nvSpPr>
              <p:cNvPr id="1538" name="Google Shape;1538;p14"/>
              <p:cNvSpPr/>
              <p:nvPr/>
            </p:nvSpPr>
            <p:spPr>
              <a:xfrm>
                <a:off x="3228925" y="-1003275"/>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4"/>
              <p:cNvSpPr/>
              <p:nvPr/>
            </p:nvSpPr>
            <p:spPr>
              <a:xfrm>
                <a:off x="3196250" y="-1022250"/>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4"/>
              <p:cNvSpPr/>
              <p:nvPr/>
            </p:nvSpPr>
            <p:spPr>
              <a:xfrm>
                <a:off x="3744875" y="-1003275"/>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4"/>
              <p:cNvSpPr/>
              <p:nvPr/>
            </p:nvSpPr>
            <p:spPr>
              <a:xfrm>
                <a:off x="3710675" y="-1022250"/>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4"/>
              <p:cNvSpPr/>
              <p:nvPr/>
            </p:nvSpPr>
            <p:spPr>
              <a:xfrm>
                <a:off x="4260100" y="-1003275"/>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4"/>
              <p:cNvSpPr/>
              <p:nvPr/>
            </p:nvSpPr>
            <p:spPr>
              <a:xfrm>
                <a:off x="4226650" y="-1022250"/>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4"/>
              <p:cNvSpPr/>
              <p:nvPr/>
            </p:nvSpPr>
            <p:spPr>
              <a:xfrm>
                <a:off x="3228925" y="-1003275"/>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4"/>
              <p:cNvSpPr/>
              <p:nvPr/>
            </p:nvSpPr>
            <p:spPr>
              <a:xfrm>
                <a:off x="3196250" y="-1022250"/>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4"/>
              <p:cNvSpPr/>
              <p:nvPr/>
            </p:nvSpPr>
            <p:spPr>
              <a:xfrm>
                <a:off x="3744875" y="-1003275"/>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4"/>
              <p:cNvSpPr/>
              <p:nvPr/>
            </p:nvSpPr>
            <p:spPr>
              <a:xfrm>
                <a:off x="3710675" y="-1022250"/>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4"/>
              <p:cNvSpPr/>
              <p:nvPr/>
            </p:nvSpPr>
            <p:spPr>
              <a:xfrm>
                <a:off x="4779100" y="-1003275"/>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4"/>
              <p:cNvSpPr/>
              <p:nvPr/>
            </p:nvSpPr>
            <p:spPr>
              <a:xfrm>
                <a:off x="4746425" y="-1022250"/>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4"/>
              <p:cNvSpPr/>
              <p:nvPr/>
            </p:nvSpPr>
            <p:spPr>
              <a:xfrm>
                <a:off x="4260100" y="-1003275"/>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4"/>
              <p:cNvSpPr/>
              <p:nvPr/>
            </p:nvSpPr>
            <p:spPr>
              <a:xfrm>
                <a:off x="4226650" y="-1022250"/>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4"/>
              <p:cNvSpPr/>
              <p:nvPr/>
            </p:nvSpPr>
            <p:spPr>
              <a:xfrm>
                <a:off x="5294300" y="-1003275"/>
                <a:ext cx="358700" cy="311600"/>
              </a:xfrm>
              <a:custGeom>
                <a:rect b="b" l="l" r="r" t="t"/>
                <a:pathLst>
                  <a:path extrusionOk="0" h="12464" w="14348">
                    <a:moveTo>
                      <a:pt x="1"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4"/>
              <p:cNvSpPr/>
              <p:nvPr/>
            </p:nvSpPr>
            <p:spPr>
              <a:xfrm>
                <a:off x="5260875" y="-1022250"/>
                <a:ext cx="425550" cy="368550"/>
              </a:xfrm>
              <a:custGeom>
                <a:rect b="b" l="l" r="r" t="t"/>
                <a:pathLst>
                  <a:path extrusionOk="0" h="14742" w="17022">
                    <a:moveTo>
                      <a:pt x="14408" y="1520"/>
                    </a:moveTo>
                    <a:lnTo>
                      <a:pt x="8541" y="11702"/>
                    </a:lnTo>
                    <a:lnTo>
                      <a:pt x="2675"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4"/>
              <p:cNvSpPr/>
              <p:nvPr/>
            </p:nvSpPr>
            <p:spPr>
              <a:xfrm>
                <a:off x="3596700" y="-864200"/>
                <a:ext cx="131475" cy="191500"/>
              </a:xfrm>
              <a:custGeom>
                <a:rect b="b" l="l" r="r" t="t"/>
                <a:pathLst>
                  <a:path extrusionOk="0" h="7660" w="5259">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4"/>
              <p:cNvSpPr/>
              <p:nvPr/>
            </p:nvSpPr>
            <p:spPr>
              <a:xfrm>
                <a:off x="3583775" y="-883200"/>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4"/>
              <p:cNvSpPr/>
              <p:nvPr/>
            </p:nvSpPr>
            <p:spPr>
              <a:xfrm>
                <a:off x="4117225" y="-864200"/>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4"/>
              <p:cNvSpPr/>
              <p:nvPr/>
            </p:nvSpPr>
            <p:spPr>
              <a:xfrm>
                <a:off x="4104300" y="-883200"/>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4"/>
              <p:cNvSpPr/>
              <p:nvPr/>
            </p:nvSpPr>
            <p:spPr>
              <a:xfrm>
                <a:off x="4634725" y="-864200"/>
                <a:ext cx="131475" cy="191500"/>
              </a:xfrm>
              <a:custGeom>
                <a:rect b="b" l="l" r="r" t="t"/>
                <a:pathLst>
                  <a:path extrusionOk="0" h="7660" w="5259">
                    <a:moveTo>
                      <a:pt x="2614" y="0"/>
                    </a:moveTo>
                    <a:lnTo>
                      <a:pt x="0" y="3830"/>
                    </a:lnTo>
                    <a:lnTo>
                      <a:pt x="2614" y="7660"/>
                    </a:lnTo>
                    <a:lnTo>
                      <a:pt x="5259"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4"/>
              <p:cNvSpPr/>
              <p:nvPr/>
            </p:nvSpPr>
            <p:spPr>
              <a:xfrm>
                <a:off x="4621800" y="-883200"/>
                <a:ext cx="157325" cy="229500"/>
              </a:xfrm>
              <a:custGeom>
                <a:rect b="b" l="l" r="r" t="t"/>
                <a:pathLst>
                  <a:path extrusionOk="0" h="9180" w="6293">
                    <a:moveTo>
                      <a:pt x="3131" y="1520"/>
                    </a:moveTo>
                    <a:lnTo>
                      <a:pt x="528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4"/>
              <p:cNvSpPr/>
              <p:nvPr/>
            </p:nvSpPr>
            <p:spPr>
              <a:xfrm>
                <a:off x="5149925" y="-864200"/>
                <a:ext cx="132250" cy="191500"/>
              </a:xfrm>
              <a:custGeom>
                <a:rect b="b" l="l" r="r" t="t"/>
                <a:pathLst>
                  <a:path extrusionOk="0" h="7660" w="5290">
                    <a:moveTo>
                      <a:pt x="2645" y="0"/>
                    </a:moveTo>
                    <a:lnTo>
                      <a:pt x="0" y="3830"/>
                    </a:lnTo>
                    <a:lnTo>
                      <a:pt x="2645" y="7660"/>
                    </a:lnTo>
                    <a:lnTo>
                      <a:pt x="528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4"/>
              <p:cNvSpPr/>
              <p:nvPr/>
            </p:nvSpPr>
            <p:spPr>
              <a:xfrm>
                <a:off x="5137775" y="-883200"/>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2" name="Google Shape;1562;p14"/>
          <p:cNvGrpSpPr/>
          <p:nvPr/>
        </p:nvGrpSpPr>
        <p:grpSpPr>
          <a:xfrm flipH="1" rot="10800000">
            <a:off x="-35625" y="4774950"/>
            <a:ext cx="9179625" cy="368550"/>
            <a:chOff x="-35625" y="6450"/>
            <a:chExt cx="9179625" cy="368550"/>
          </a:xfrm>
        </p:grpSpPr>
        <p:grpSp>
          <p:nvGrpSpPr>
            <p:cNvPr id="1563" name="Google Shape;1563;p14"/>
            <p:cNvGrpSpPr/>
            <p:nvPr/>
          </p:nvGrpSpPr>
          <p:grpSpPr>
            <a:xfrm>
              <a:off x="2023800" y="6450"/>
              <a:ext cx="7120200" cy="368550"/>
              <a:chOff x="238125" y="470675"/>
              <a:chExt cx="7120200" cy="368550"/>
            </a:xfrm>
          </p:grpSpPr>
          <p:sp>
            <p:nvSpPr>
              <p:cNvPr id="1564" name="Google Shape;1564;p14"/>
              <p:cNvSpPr/>
              <p:nvPr/>
            </p:nvSpPr>
            <p:spPr>
              <a:xfrm>
                <a:off x="3357475" y="489650"/>
                <a:ext cx="359450" cy="311600"/>
              </a:xfrm>
              <a:custGeom>
                <a:rect b="b" l="l" r="r" t="t"/>
                <a:pathLst>
                  <a:path extrusionOk="0" h="12464" w="14378">
                    <a:moveTo>
                      <a:pt x="0"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4"/>
              <p:cNvSpPr/>
              <p:nvPr/>
            </p:nvSpPr>
            <p:spPr>
              <a:xfrm>
                <a:off x="3324025" y="470675"/>
                <a:ext cx="425575" cy="368550"/>
              </a:xfrm>
              <a:custGeom>
                <a:rect b="b" l="l" r="r" t="t"/>
                <a:pathLst>
                  <a:path extrusionOk="0" h="14742" w="17023">
                    <a:moveTo>
                      <a:pt x="14378" y="1520"/>
                    </a:moveTo>
                    <a:lnTo>
                      <a:pt x="8512" y="11702"/>
                    </a:lnTo>
                    <a:lnTo>
                      <a:pt x="2645"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4"/>
              <p:cNvSpPr/>
              <p:nvPr/>
            </p:nvSpPr>
            <p:spPr>
              <a:xfrm>
                <a:off x="2841500" y="489650"/>
                <a:ext cx="359450" cy="311600"/>
              </a:xfrm>
              <a:custGeom>
                <a:rect b="b" l="l" r="r" t="t"/>
                <a:pathLst>
                  <a:path extrusionOk="0" h="12464" w="14378">
                    <a:moveTo>
                      <a:pt x="1" y="1"/>
                    </a:moveTo>
                    <a:lnTo>
                      <a:pt x="720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4"/>
              <p:cNvSpPr/>
              <p:nvPr/>
            </p:nvSpPr>
            <p:spPr>
              <a:xfrm>
                <a:off x="2808075" y="470675"/>
                <a:ext cx="425550" cy="368550"/>
              </a:xfrm>
              <a:custGeom>
                <a:rect b="b" l="l" r="r" t="t"/>
                <a:pathLst>
                  <a:path extrusionOk="0" h="14742" w="17022">
                    <a:moveTo>
                      <a:pt x="14408" y="1520"/>
                    </a:moveTo>
                    <a:lnTo>
                      <a:pt x="8541" y="11702"/>
                    </a:lnTo>
                    <a:lnTo>
                      <a:pt x="2675" y="1520"/>
                    </a:lnTo>
                    <a:close/>
                    <a:moveTo>
                      <a:pt x="0" y="0"/>
                    </a:moveTo>
                    <a:lnTo>
                      <a:pt x="854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4"/>
              <p:cNvSpPr/>
              <p:nvPr/>
            </p:nvSpPr>
            <p:spPr>
              <a:xfrm>
                <a:off x="2327050" y="489650"/>
                <a:ext cx="358700" cy="311600"/>
              </a:xfrm>
              <a:custGeom>
                <a:rect b="b" l="l" r="r" t="t"/>
                <a:pathLst>
                  <a:path extrusionOk="0" h="12464" w="14348">
                    <a:moveTo>
                      <a:pt x="1" y="1"/>
                    </a:moveTo>
                    <a:lnTo>
                      <a:pt x="7174" y="12463"/>
                    </a:lnTo>
                    <a:lnTo>
                      <a:pt x="143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4"/>
              <p:cNvSpPr/>
              <p:nvPr/>
            </p:nvSpPr>
            <p:spPr>
              <a:xfrm>
                <a:off x="2293625" y="470675"/>
                <a:ext cx="425550" cy="368550"/>
              </a:xfrm>
              <a:custGeom>
                <a:rect b="b" l="l" r="r" t="t"/>
                <a:pathLst>
                  <a:path extrusionOk="0" h="14742" w="17022">
                    <a:moveTo>
                      <a:pt x="14378"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4"/>
              <p:cNvSpPr/>
              <p:nvPr/>
            </p:nvSpPr>
            <p:spPr>
              <a:xfrm>
                <a:off x="1811100" y="489650"/>
                <a:ext cx="360200" cy="311600"/>
              </a:xfrm>
              <a:custGeom>
                <a:rect b="b" l="l" r="r" t="t"/>
                <a:pathLst>
                  <a:path extrusionOk="0" h="12464" w="14408">
                    <a:moveTo>
                      <a:pt x="0" y="1"/>
                    </a:moveTo>
                    <a:lnTo>
                      <a:pt x="7234"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4"/>
              <p:cNvSpPr/>
              <p:nvPr/>
            </p:nvSpPr>
            <p:spPr>
              <a:xfrm>
                <a:off x="1777650" y="470675"/>
                <a:ext cx="425575" cy="368550"/>
              </a:xfrm>
              <a:custGeom>
                <a:rect b="b" l="l" r="r" t="t"/>
                <a:pathLst>
                  <a:path extrusionOk="0" h="14742" w="17023">
                    <a:moveTo>
                      <a:pt x="14408" y="1520"/>
                    </a:moveTo>
                    <a:lnTo>
                      <a:pt x="8572" y="11702"/>
                    </a:lnTo>
                    <a:lnTo>
                      <a:pt x="2676"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4"/>
              <p:cNvSpPr/>
              <p:nvPr/>
            </p:nvSpPr>
            <p:spPr>
              <a:xfrm>
                <a:off x="1296650" y="489650"/>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4"/>
              <p:cNvSpPr/>
              <p:nvPr/>
            </p:nvSpPr>
            <p:spPr>
              <a:xfrm>
                <a:off x="1263200" y="470675"/>
                <a:ext cx="425575" cy="368550"/>
              </a:xfrm>
              <a:custGeom>
                <a:rect b="b" l="l" r="r" t="t"/>
                <a:pathLst>
                  <a:path extrusionOk="0" h="14742" w="17023">
                    <a:moveTo>
                      <a:pt x="14408" y="1520"/>
                    </a:moveTo>
                    <a:lnTo>
                      <a:pt x="8542" y="11702"/>
                    </a:lnTo>
                    <a:lnTo>
                      <a:pt x="264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4"/>
              <p:cNvSpPr/>
              <p:nvPr/>
            </p:nvSpPr>
            <p:spPr>
              <a:xfrm>
                <a:off x="786000" y="489650"/>
                <a:ext cx="359450" cy="311600"/>
              </a:xfrm>
              <a:custGeom>
                <a:rect b="b" l="l" r="r" t="t"/>
                <a:pathLst>
                  <a:path extrusionOk="0" h="12464" w="14378">
                    <a:moveTo>
                      <a:pt x="0" y="1"/>
                    </a:moveTo>
                    <a:lnTo>
                      <a:pt x="717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4"/>
              <p:cNvSpPr/>
              <p:nvPr/>
            </p:nvSpPr>
            <p:spPr>
              <a:xfrm>
                <a:off x="753325" y="470675"/>
                <a:ext cx="425550" cy="368550"/>
              </a:xfrm>
              <a:custGeom>
                <a:rect b="b" l="l" r="r" t="t"/>
                <a:pathLst>
                  <a:path extrusionOk="0" h="14742" w="17022">
                    <a:moveTo>
                      <a:pt x="14377" y="1520"/>
                    </a:moveTo>
                    <a:lnTo>
                      <a:pt x="8481" y="11702"/>
                    </a:lnTo>
                    <a:lnTo>
                      <a:pt x="2645" y="1520"/>
                    </a:lnTo>
                    <a:close/>
                    <a:moveTo>
                      <a:pt x="0" y="0"/>
                    </a:moveTo>
                    <a:lnTo>
                      <a:pt x="848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4"/>
              <p:cNvSpPr/>
              <p:nvPr/>
            </p:nvSpPr>
            <p:spPr>
              <a:xfrm>
                <a:off x="271550" y="489650"/>
                <a:ext cx="358700" cy="311600"/>
              </a:xfrm>
              <a:custGeom>
                <a:rect b="b" l="l" r="r" t="t"/>
                <a:pathLst>
                  <a:path extrusionOk="0" h="12464" w="14348">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4"/>
              <p:cNvSpPr/>
              <p:nvPr/>
            </p:nvSpPr>
            <p:spPr>
              <a:xfrm>
                <a:off x="238125" y="470675"/>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4"/>
              <p:cNvSpPr/>
              <p:nvPr/>
            </p:nvSpPr>
            <p:spPr>
              <a:xfrm>
                <a:off x="3870400" y="489650"/>
                <a:ext cx="360225" cy="311600"/>
              </a:xfrm>
              <a:custGeom>
                <a:rect b="b" l="l" r="r" t="t"/>
                <a:pathLst>
                  <a:path extrusionOk="0" h="12464" w="14409">
                    <a:moveTo>
                      <a:pt x="0" y="1"/>
                    </a:moveTo>
                    <a:lnTo>
                      <a:pt x="7235"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4"/>
              <p:cNvSpPr/>
              <p:nvPr/>
            </p:nvSpPr>
            <p:spPr>
              <a:xfrm>
                <a:off x="3838475" y="470675"/>
                <a:ext cx="424050" cy="368550"/>
              </a:xfrm>
              <a:custGeom>
                <a:rect b="b" l="l" r="r" t="t"/>
                <a:pathLst>
                  <a:path extrusionOk="0" h="14742" w="16962">
                    <a:moveTo>
                      <a:pt x="14348" y="1520"/>
                    </a:moveTo>
                    <a:lnTo>
                      <a:pt x="8512" y="11702"/>
                    </a:lnTo>
                    <a:lnTo>
                      <a:pt x="2615" y="1520"/>
                    </a:lnTo>
                    <a:close/>
                    <a:moveTo>
                      <a:pt x="1" y="0"/>
                    </a:moveTo>
                    <a:lnTo>
                      <a:pt x="8512" y="14742"/>
                    </a:lnTo>
                    <a:lnTo>
                      <a:pt x="169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4"/>
              <p:cNvSpPr/>
              <p:nvPr/>
            </p:nvSpPr>
            <p:spPr>
              <a:xfrm>
                <a:off x="4386375" y="489650"/>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4"/>
              <p:cNvSpPr/>
              <p:nvPr/>
            </p:nvSpPr>
            <p:spPr>
              <a:xfrm>
                <a:off x="4352925" y="470675"/>
                <a:ext cx="425575" cy="368550"/>
              </a:xfrm>
              <a:custGeom>
                <a:rect b="b" l="l" r="r" t="t"/>
                <a:pathLst>
                  <a:path extrusionOk="0" h="14742" w="17023">
                    <a:moveTo>
                      <a:pt x="14378" y="1520"/>
                    </a:moveTo>
                    <a:lnTo>
                      <a:pt x="8512" y="11702"/>
                    </a:lnTo>
                    <a:lnTo>
                      <a:pt x="261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4"/>
              <p:cNvSpPr/>
              <p:nvPr/>
            </p:nvSpPr>
            <p:spPr>
              <a:xfrm>
                <a:off x="4900825"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4"/>
              <p:cNvSpPr/>
              <p:nvPr/>
            </p:nvSpPr>
            <p:spPr>
              <a:xfrm>
                <a:off x="4868150" y="470675"/>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4"/>
              <p:cNvSpPr/>
              <p:nvPr/>
            </p:nvSpPr>
            <p:spPr>
              <a:xfrm>
                <a:off x="5416775" y="489650"/>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4"/>
              <p:cNvSpPr/>
              <p:nvPr/>
            </p:nvSpPr>
            <p:spPr>
              <a:xfrm>
                <a:off x="5382575" y="470675"/>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4"/>
              <p:cNvSpPr/>
              <p:nvPr/>
            </p:nvSpPr>
            <p:spPr>
              <a:xfrm>
                <a:off x="5932000" y="489650"/>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4"/>
              <p:cNvSpPr/>
              <p:nvPr/>
            </p:nvSpPr>
            <p:spPr>
              <a:xfrm>
                <a:off x="5898550" y="470675"/>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4"/>
              <p:cNvSpPr/>
              <p:nvPr/>
            </p:nvSpPr>
            <p:spPr>
              <a:xfrm>
                <a:off x="4900825"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4"/>
              <p:cNvSpPr/>
              <p:nvPr/>
            </p:nvSpPr>
            <p:spPr>
              <a:xfrm>
                <a:off x="4868150" y="470675"/>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4"/>
              <p:cNvSpPr/>
              <p:nvPr/>
            </p:nvSpPr>
            <p:spPr>
              <a:xfrm>
                <a:off x="5416775" y="489650"/>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4"/>
              <p:cNvSpPr/>
              <p:nvPr/>
            </p:nvSpPr>
            <p:spPr>
              <a:xfrm>
                <a:off x="5382575" y="470675"/>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4"/>
              <p:cNvSpPr/>
              <p:nvPr/>
            </p:nvSpPr>
            <p:spPr>
              <a:xfrm>
                <a:off x="6451000"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4"/>
              <p:cNvSpPr/>
              <p:nvPr/>
            </p:nvSpPr>
            <p:spPr>
              <a:xfrm>
                <a:off x="6418325" y="470675"/>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4"/>
              <p:cNvSpPr/>
              <p:nvPr/>
            </p:nvSpPr>
            <p:spPr>
              <a:xfrm>
                <a:off x="5932000" y="489650"/>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4"/>
              <p:cNvSpPr/>
              <p:nvPr/>
            </p:nvSpPr>
            <p:spPr>
              <a:xfrm>
                <a:off x="5898550" y="470675"/>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4"/>
              <p:cNvSpPr/>
              <p:nvPr/>
            </p:nvSpPr>
            <p:spPr>
              <a:xfrm>
                <a:off x="6966200" y="489650"/>
                <a:ext cx="358700" cy="311600"/>
              </a:xfrm>
              <a:custGeom>
                <a:rect b="b" l="l" r="r" t="t"/>
                <a:pathLst>
                  <a:path extrusionOk="0" h="12464" w="14348">
                    <a:moveTo>
                      <a:pt x="1"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4"/>
              <p:cNvSpPr/>
              <p:nvPr/>
            </p:nvSpPr>
            <p:spPr>
              <a:xfrm>
                <a:off x="6932775" y="470675"/>
                <a:ext cx="425550" cy="368550"/>
              </a:xfrm>
              <a:custGeom>
                <a:rect b="b" l="l" r="r" t="t"/>
                <a:pathLst>
                  <a:path extrusionOk="0" h="14742" w="17022">
                    <a:moveTo>
                      <a:pt x="14408" y="1520"/>
                    </a:moveTo>
                    <a:lnTo>
                      <a:pt x="8541" y="11702"/>
                    </a:lnTo>
                    <a:lnTo>
                      <a:pt x="2675"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4"/>
              <p:cNvSpPr/>
              <p:nvPr/>
            </p:nvSpPr>
            <p:spPr>
              <a:xfrm>
                <a:off x="645425" y="628725"/>
                <a:ext cx="132225" cy="191500"/>
              </a:xfrm>
              <a:custGeom>
                <a:rect b="b" l="l" r="r" t="t"/>
                <a:pathLst>
                  <a:path extrusionOk="0" h="7660" w="5289">
                    <a:moveTo>
                      <a:pt x="2675" y="0"/>
                    </a:moveTo>
                    <a:lnTo>
                      <a:pt x="0" y="3830"/>
                    </a:lnTo>
                    <a:lnTo>
                      <a:pt x="2675" y="7660"/>
                    </a:lnTo>
                    <a:lnTo>
                      <a:pt x="5289" y="3830"/>
                    </a:lnTo>
                    <a:lnTo>
                      <a:pt x="26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4"/>
              <p:cNvSpPr/>
              <p:nvPr/>
            </p:nvSpPr>
            <p:spPr>
              <a:xfrm>
                <a:off x="633250" y="609725"/>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4"/>
              <p:cNvSpPr/>
              <p:nvPr/>
            </p:nvSpPr>
            <p:spPr>
              <a:xfrm>
                <a:off x="1157575" y="628725"/>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4"/>
              <p:cNvSpPr/>
              <p:nvPr/>
            </p:nvSpPr>
            <p:spPr>
              <a:xfrm>
                <a:off x="1144675" y="609725"/>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4"/>
              <p:cNvSpPr/>
              <p:nvPr/>
            </p:nvSpPr>
            <p:spPr>
              <a:xfrm>
                <a:off x="1669750" y="628725"/>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4"/>
              <p:cNvSpPr/>
              <p:nvPr/>
            </p:nvSpPr>
            <p:spPr>
              <a:xfrm>
                <a:off x="1656075" y="609725"/>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4"/>
              <p:cNvSpPr/>
              <p:nvPr/>
            </p:nvSpPr>
            <p:spPr>
              <a:xfrm>
                <a:off x="2181925" y="628725"/>
                <a:ext cx="130725" cy="191500"/>
              </a:xfrm>
              <a:custGeom>
                <a:rect b="b" l="l" r="r" t="t"/>
                <a:pathLst>
                  <a:path extrusionOk="0" h="7660" w="5229">
                    <a:moveTo>
                      <a:pt x="2614" y="0"/>
                    </a:moveTo>
                    <a:lnTo>
                      <a:pt x="0" y="3830"/>
                    </a:lnTo>
                    <a:lnTo>
                      <a:pt x="2614" y="7660"/>
                    </a:lnTo>
                    <a:lnTo>
                      <a:pt x="5228"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4"/>
              <p:cNvSpPr/>
              <p:nvPr/>
            </p:nvSpPr>
            <p:spPr>
              <a:xfrm>
                <a:off x="2168250" y="609725"/>
                <a:ext cx="158075" cy="229500"/>
              </a:xfrm>
              <a:custGeom>
                <a:rect b="b" l="l" r="r" t="t"/>
                <a:pathLst>
                  <a:path extrusionOk="0" h="9180" w="6323">
                    <a:moveTo>
                      <a:pt x="3161" y="1520"/>
                    </a:moveTo>
                    <a:lnTo>
                      <a:pt x="5289" y="4590"/>
                    </a:lnTo>
                    <a:lnTo>
                      <a:pt x="3161" y="7660"/>
                    </a:lnTo>
                    <a:lnTo>
                      <a:pt x="1034" y="4590"/>
                    </a:lnTo>
                    <a:lnTo>
                      <a:pt x="3161" y="1520"/>
                    </a:lnTo>
                    <a:close/>
                    <a:moveTo>
                      <a:pt x="3161" y="0"/>
                    </a:moveTo>
                    <a:lnTo>
                      <a:pt x="0" y="4590"/>
                    </a:lnTo>
                    <a:lnTo>
                      <a:pt x="3161" y="9180"/>
                    </a:lnTo>
                    <a:lnTo>
                      <a:pt x="6322" y="4590"/>
                    </a:lnTo>
                    <a:lnTo>
                      <a:pt x="31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4"/>
              <p:cNvSpPr/>
              <p:nvPr/>
            </p:nvSpPr>
            <p:spPr>
              <a:xfrm>
                <a:off x="2700925" y="628725"/>
                <a:ext cx="131475" cy="191500"/>
              </a:xfrm>
              <a:custGeom>
                <a:rect b="b" l="l" r="r" t="t"/>
                <a:pathLst>
                  <a:path extrusionOk="0" h="7660" w="5259">
                    <a:moveTo>
                      <a:pt x="2645" y="0"/>
                    </a:moveTo>
                    <a:lnTo>
                      <a:pt x="0"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4"/>
              <p:cNvSpPr/>
              <p:nvPr/>
            </p:nvSpPr>
            <p:spPr>
              <a:xfrm>
                <a:off x="2688775" y="609725"/>
                <a:ext cx="158075" cy="229500"/>
              </a:xfrm>
              <a:custGeom>
                <a:rect b="b" l="l" r="r" t="t"/>
                <a:pathLst>
                  <a:path extrusionOk="0" h="9180" w="6323">
                    <a:moveTo>
                      <a:pt x="3131" y="1520"/>
                    </a:moveTo>
                    <a:lnTo>
                      <a:pt x="5259" y="4590"/>
                    </a:lnTo>
                    <a:lnTo>
                      <a:pt x="3131" y="7660"/>
                    </a:lnTo>
                    <a:lnTo>
                      <a:pt x="973" y="4590"/>
                    </a:lnTo>
                    <a:lnTo>
                      <a:pt x="3131" y="1520"/>
                    </a:lnTo>
                    <a:close/>
                    <a:moveTo>
                      <a:pt x="3131" y="0"/>
                    </a:moveTo>
                    <a:lnTo>
                      <a:pt x="0" y="4590"/>
                    </a:lnTo>
                    <a:lnTo>
                      <a:pt x="3161" y="9180"/>
                    </a:lnTo>
                    <a:lnTo>
                      <a:pt x="632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4"/>
              <p:cNvSpPr/>
              <p:nvPr/>
            </p:nvSpPr>
            <p:spPr>
              <a:xfrm>
                <a:off x="3221450" y="628725"/>
                <a:ext cx="131475" cy="191500"/>
              </a:xfrm>
              <a:custGeom>
                <a:rect b="b" l="l" r="r" t="t"/>
                <a:pathLst>
                  <a:path extrusionOk="0" h="7660" w="5259">
                    <a:moveTo>
                      <a:pt x="2645" y="0"/>
                    </a:moveTo>
                    <a:lnTo>
                      <a:pt x="1"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4"/>
              <p:cNvSpPr/>
              <p:nvPr/>
            </p:nvSpPr>
            <p:spPr>
              <a:xfrm>
                <a:off x="3208525" y="609725"/>
                <a:ext cx="157325" cy="229500"/>
              </a:xfrm>
              <a:custGeom>
                <a:rect b="b" l="l" r="r" t="t"/>
                <a:pathLst>
                  <a:path extrusionOk="0" h="9180" w="6293">
                    <a:moveTo>
                      <a:pt x="3162" y="1520"/>
                    </a:moveTo>
                    <a:lnTo>
                      <a:pt x="5290" y="4590"/>
                    </a:lnTo>
                    <a:lnTo>
                      <a:pt x="3162" y="7660"/>
                    </a:lnTo>
                    <a:lnTo>
                      <a:pt x="1004" y="4590"/>
                    </a:lnTo>
                    <a:lnTo>
                      <a:pt x="3162" y="1520"/>
                    </a:lnTo>
                    <a:close/>
                    <a:moveTo>
                      <a:pt x="3162" y="0"/>
                    </a:moveTo>
                    <a:lnTo>
                      <a:pt x="1" y="4590"/>
                    </a:lnTo>
                    <a:lnTo>
                      <a:pt x="3162" y="9180"/>
                    </a:lnTo>
                    <a:lnTo>
                      <a:pt x="629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4"/>
              <p:cNvSpPr/>
              <p:nvPr/>
            </p:nvSpPr>
            <p:spPr>
              <a:xfrm>
                <a:off x="3730575" y="628725"/>
                <a:ext cx="132250" cy="191500"/>
              </a:xfrm>
              <a:custGeom>
                <a:rect b="b" l="l" r="r" t="t"/>
                <a:pathLst>
                  <a:path extrusionOk="0" h="7660" w="5290">
                    <a:moveTo>
                      <a:pt x="2645" y="0"/>
                    </a:moveTo>
                    <a:lnTo>
                      <a:pt x="1" y="3830"/>
                    </a:lnTo>
                    <a:lnTo>
                      <a:pt x="2645" y="7660"/>
                    </a:lnTo>
                    <a:lnTo>
                      <a:pt x="5290"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4"/>
              <p:cNvSpPr/>
              <p:nvPr/>
            </p:nvSpPr>
            <p:spPr>
              <a:xfrm>
                <a:off x="3717650" y="609725"/>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4"/>
              <p:cNvSpPr/>
              <p:nvPr/>
            </p:nvSpPr>
            <p:spPr>
              <a:xfrm>
                <a:off x="4241225" y="628725"/>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4"/>
              <p:cNvSpPr/>
              <p:nvPr/>
            </p:nvSpPr>
            <p:spPr>
              <a:xfrm>
                <a:off x="4227550" y="609725"/>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4"/>
              <p:cNvSpPr/>
              <p:nvPr/>
            </p:nvSpPr>
            <p:spPr>
              <a:xfrm>
                <a:off x="4754925" y="628725"/>
                <a:ext cx="132225" cy="191500"/>
              </a:xfrm>
              <a:custGeom>
                <a:rect b="b" l="l" r="r" t="t"/>
                <a:pathLst>
                  <a:path extrusionOk="0" h="7660" w="5289">
                    <a:moveTo>
                      <a:pt x="2644" y="0"/>
                    </a:moveTo>
                    <a:lnTo>
                      <a:pt x="0" y="3830"/>
                    </a:lnTo>
                    <a:lnTo>
                      <a:pt x="2644" y="7660"/>
                    </a:lnTo>
                    <a:lnTo>
                      <a:pt x="5289" y="3830"/>
                    </a:lnTo>
                    <a:lnTo>
                      <a:pt x="2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4"/>
              <p:cNvSpPr/>
              <p:nvPr/>
            </p:nvSpPr>
            <p:spPr>
              <a:xfrm>
                <a:off x="4742750" y="609725"/>
                <a:ext cx="157325" cy="229500"/>
              </a:xfrm>
              <a:custGeom>
                <a:rect b="b" l="l" r="r" t="t"/>
                <a:pathLst>
                  <a:path extrusionOk="0" h="9180" w="6293">
                    <a:moveTo>
                      <a:pt x="3131" y="1520"/>
                    </a:moveTo>
                    <a:lnTo>
                      <a:pt x="5259" y="4590"/>
                    </a:lnTo>
                    <a:lnTo>
                      <a:pt x="3131" y="7660"/>
                    </a:lnTo>
                    <a:lnTo>
                      <a:pt x="1004" y="4590"/>
                    </a:lnTo>
                    <a:lnTo>
                      <a:pt x="3131" y="1520"/>
                    </a:lnTo>
                    <a:close/>
                    <a:moveTo>
                      <a:pt x="3131" y="0"/>
                    </a:moveTo>
                    <a:lnTo>
                      <a:pt x="1" y="4590"/>
                    </a:lnTo>
                    <a:lnTo>
                      <a:pt x="3131" y="9180"/>
                    </a:lnTo>
                    <a:lnTo>
                      <a:pt x="6293"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4"/>
              <p:cNvSpPr/>
              <p:nvPr/>
            </p:nvSpPr>
            <p:spPr>
              <a:xfrm>
                <a:off x="5268600" y="628725"/>
                <a:ext cx="131475" cy="191500"/>
              </a:xfrm>
              <a:custGeom>
                <a:rect b="b" l="l" r="r" t="t"/>
                <a:pathLst>
                  <a:path extrusionOk="0" h="7660" w="5259">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4"/>
              <p:cNvSpPr/>
              <p:nvPr/>
            </p:nvSpPr>
            <p:spPr>
              <a:xfrm>
                <a:off x="5255675" y="609725"/>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4"/>
              <p:cNvSpPr/>
              <p:nvPr/>
            </p:nvSpPr>
            <p:spPr>
              <a:xfrm>
                <a:off x="5789125" y="628725"/>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4"/>
              <p:cNvSpPr/>
              <p:nvPr/>
            </p:nvSpPr>
            <p:spPr>
              <a:xfrm>
                <a:off x="5776200" y="609725"/>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4"/>
              <p:cNvSpPr/>
              <p:nvPr/>
            </p:nvSpPr>
            <p:spPr>
              <a:xfrm>
                <a:off x="6306625" y="628725"/>
                <a:ext cx="131475" cy="191500"/>
              </a:xfrm>
              <a:custGeom>
                <a:rect b="b" l="l" r="r" t="t"/>
                <a:pathLst>
                  <a:path extrusionOk="0" h="7660" w="5259">
                    <a:moveTo>
                      <a:pt x="2614" y="0"/>
                    </a:moveTo>
                    <a:lnTo>
                      <a:pt x="0" y="3830"/>
                    </a:lnTo>
                    <a:lnTo>
                      <a:pt x="2614" y="7660"/>
                    </a:lnTo>
                    <a:lnTo>
                      <a:pt x="5259"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4"/>
              <p:cNvSpPr/>
              <p:nvPr/>
            </p:nvSpPr>
            <p:spPr>
              <a:xfrm>
                <a:off x="6293700" y="609725"/>
                <a:ext cx="157325" cy="229500"/>
              </a:xfrm>
              <a:custGeom>
                <a:rect b="b" l="l" r="r" t="t"/>
                <a:pathLst>
                  <a:path extrusionOk="0" h="9180" w="6293">
                    <a:moveTo>
                      <a:pt x="3131" y="1520"/>
                    </a:moveTo>
                    <a:lnTo>
                      <a:pt x="528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4"/>
              <p:cNvSpPr/>
              <p:nvPr/>
            </p:nvSpPr>
            <p:spPr>
              <a:xfrm>
                <a:off x="6821825" y="628725"/>
                <a:ext cx="132250" cy="191500"/>
              </a:xfrm>
              <a:custGeom>
                <a:rect b="b" l="l" r="r" t="t"/>
                <a:pathLst>
                  <a:path extrusionOk="0" h="7660" w="5290">
                    <a:moveTo>
                      <a:pt x="2645" y="0"/>
                    </a:moveTo>
                    <a:lnTo>
                      <a:pt x="0" y="3830"/>
                    </a:lnTo>
                    <a:lnTo>
                      <a:pt x="2645" y="7660"/>
                    </a:lnTo>
                    <a:lnTo>
                      <a:pt x="528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4"/>
              <p:cNvSpPr/>
              <p:nvPr/>
            </p:nvSpPr>
            <p:spPr>
              <a:xfrm>
                <a:off x="6809675" y="609725"/>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14"/>
            <p:cNvGrpSpPr/>
            <p:nvPr/>
          </p:nvGrpSpPr>
          <p:grpSpPr>
            <a:xfrm>
              <a:off x="-35625" y="6450"/>
              <a:ext cx="2490175" cy="368550"/>
              <a:chOff x="3196250" y="-1022250"/>
              <a:chExt cx="2490175" cy="368550"/>
            </a:xfrm>
          </p:grpSpPr>
          <p:sp>
            <p:nvSpPr>
              <p:cNvPr id="1625" name="Google Shape;1625;p14"/>
              <p:cNvSpPr/>
              <p:nvPr/>
            </p:nvSpPr>
            <p:spPr>
              <a:xfrm>
                <a:off x="3228925" y="-1003275"/>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4"/>
              <p:cNvSpPr/>
              <p:nvPr/>
            </p:nvSpPr>
            <p:spPr>
              <a:xfrm>
                <a:off x="3196250" y="-1022250"/>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4"/>
              <p:cNvSpPr/>
              <p:nvPr/>
            </p:nvSpPr>
            <p:spPr>
              <a:xfrm>
                <a:off x="3744875" y="-1003275"/>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4"/>
              <p:cNvSpPr/>
              <p:nvPr/>
            </p:nvSpPr>
            <p:spPr>
              <a:xfrm>
                <a:off x="3710675" y="-1022250"/>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4"/>
              <p:cNvSpPr/>
              <p:nvPr/>
            </p:nvSpPr>
            <p:spPr>
              <a:xfrm>
                <a:off x="4260100" y="-1003275"/>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4"/>
              <p:cNvSpPr/>
              <p:nvPr/>
            </p:nvSpPr>
            <p:spPr>
              <a:xfrm>
                <a:off x="4226650" y="-1022250"/>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4"/>
              <p:cNvSpPr/>
              <p:nvPr/>
            </p:nvSpPr>
            <p:spPr>
              <a:xfrm>
                <a:off x="3228925" y="-1003275"/>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4"/>
              <p:cNvSpPr/>
              <p:nvPr/>
            </p:nvSpPr>
            <p:spPr>
              <a:xfrm>
                <a:off x="3196250" y="-1022250"/>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4"/>
              <p:cNvSpPr/>
              <p:nvPr/>
            </p:nvSpPr>
            <p:spPr>
              <a:xfrm>
                <a:off x="3744875" y="-1003275"/>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4"/>
              <p:cNvSpPr/>
              <p:nvPr/>
            </p:nvSpPr>
            <p:spPr>
              <a:xfrm>
                <a:off x="3710675" y="-1022250"/>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4"/>
              <p:cNvSpPr/>
              <p:nvPr/>
            </p:nvSpPr>
            <p:spPr>
              <a:xfrm>
                <a:off x="4779100" y="-1003275"/>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4"/>
              <p:cNvSpPr/>
              <p:nvPr/>
            </p:nvSpPr>
            <p:spPr>
              <a:xfrm>
                <a:off x="4746425" y="-1022250"/>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4"/>
              <p:cNvSpPr/>
              <p:nvPr/>
            </p:nvSpPr>
            <p:spPr>
              <a:xfrm>
                <a:off x="4260100" y="-1003275"/>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4"/>
              <p:cNvSpPr/>
              <p:nvPr/>
            </p:nvSpPr>
            <p:spPr>
              <a:xfrm>
                <a:off x="4226650" y="-1022250"/>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4"/>
              <p:cNvSpPr/>
              <p:nvPr/>
            </p:nvSpPr>
            <p:spPr>
              <a:xfrm>
                <a:off x="5294300" y="-1003275"/>
                <a:ext cx="358700" cy="311600"/>
              </a:xfrm>
              <a:custGeom>
                <a:rect b="b" l="l" r="r" t="t"/>
                <a:pathLst>
                  <a:path extrusionOk="0" h="12464" w="14348">
                    <a:moveTo>
                      <a:pt x="1"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4"/>
              <p:cNvSpPr/>
              <p:nvPr/>
            </p:nvSpPr>
            <p:spPr>
              <a:xfrm>
                <a:off x="5260875" y="-1022250"/>
                <a:ext cx="425550" cy="368550"/>
              </a:xfrm>
              <a:custGeom>
                <a:rect b="b" l="l" r="r" t="t"/>
                <a:pathLst>
                  <a:path extrusionOk="0" h="14742" w="17022">
                    <a:moveTo>
                      <a:pt x="14408" y="1520"/>
                    </a:moveTo>
                    <a:lnTo>
                      <a:pt x="8541" y="11702"/>
                    </a:lnTo>
                    <a:lnTo>
                      <a:pt x="2675"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4"/>
              <p:cNvSpPr/>
              <p:nvPr/>
            </p:nvSpPr>
            <p:spPr>
              <a:xfrm>
                <a:off x="3596700" y="-864200"/>
                <a:ext cx="131475" cy="191500"/>
              </a:xfrm>
              <a:custGeom>
                <a:rect b="b" l="l" r="r" t="t"/>
                <a:pathLst>
                  <a:path extrusionOk="0" h="7660" w="5259">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4"/>
              <p:cNvSpPr/>
              <p:nvPr/>
            </p:nvSpPr>
            <p:spPr>
              <a:xfrm>
                <a:off x="3583775" y="-883200"/>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4"/>
              <p:cNvSpPr/>
              <p:nvPr/>
            </p:nvSpPr>
            <p:spPr>
              <a:xfrm>
                <a:off x="4117225" y="-864200"/>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4"/>
              <p:cNvSpPr/>
              <p:nvPr/>
            </p:nvSpPr>
            <p:spPr>
              <a:xfrm>
                <a:off x="4104300" y="-883200"/>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4"/>
              <p:cNvSpPr/>
              <p:nvPr/>
            </p:nvSpPr>
            <p:spPr>
              <a:xfrm>
                <a:off x="4634725" y="-864200"/>
                <a:ext cx="131475" cy="191500"/>
              </a:xfrm>
              <a:custGeom>
                <a:rect b="b" l="l" r="r" t="t"/>
                <a:pathLst>
                  <a:path extrusionOk="0" h="7660" w="5259">
                    <a:moveTo>
                      <a:pt x="2614" y="0"/>
                    </a:moveTo>
                    <a:lnTo>
                      <a:pt x="0" y="3830"/>
                    </a:lnTo>
                    <a:lnTo>
                      <a:pt x="2614" y="7660"/>
                    </a:lnTo>
                    <a:lnTo>
                      <a:pt x="5259"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4"/>
              <p:cNvSpPr/>
              <p:nvPr/>
            </p:nvSpPr>
            <p:spPr>
              <a:xfrm>
                <a:off x="4621800" y="-883200"/>
                <a:ext cx="157325" cy="229500"/>
              </a:xfrm>
              <a:custGeom>
                <a:rect b="b" l="l" r="r" t="t"/>
                <a:pathLst>
                  <a:path extrusionOk="0" h="9180" w="6293">
                    <a:moveTo>
                      <a:pt x="3131" y="1520"/>
                    </a:moveTo>
                    <a:lnTo>
                      <a:pt x="528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4"/>
              <p:cNvSpPr/>
              <p:nvPr/>
            </p:nvSpPr>
            <p:spPr>
              <a:xfrm>
                <a:off x="5149925" y="-864200"/>
                <a:ext cx="132250" cy="191500"/>
              </a:xfrm>
              <a:custGeom>
                <a:rect b="b" l="l" r="r" t="t"/>
                <a:pathLst>
                  <a:path extrusionOk="0" h="7660" w="5290">
                    <a:moveTo>
                      <a:pt x="2645" y="0"/>
                    </a:moveTo>
                    <a:lnTo>
                      <a:pt x="0" y="3830"/>
                    </a:lnTo>
                    <a:lnTo>
                      <a:pt x="2645" y="7660"/>
                    </a:lnTo>
                    <a:lnTo>
                      <a:pt x="528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4"/>
              <p:cNvSpPr/>
              <p:nvPr/>
            </p:nvSpPr>
            <p:spPr>
              <a:xfrm>
                <a:off x="5137775" y="-883200"/>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1649" name="Shape 1649"/>
        <p:cNvGrpSpPr/>
        <p:nvPr/>
      </p:nvGrpSpPr>
      <p:grpSpPr>
        <a:xfrm>
          <a:off x="0" y="0"/>
          <a:ext cx="0" cy="0"/>
          <a:chOff x="0" y="0"/>
          <a:chExt cx="0" cy="0"/>
        </a:xfrm>
      </p:grpSpPr>
      <p:pic>
        <p:nvPicPr>
          <p:cNvPr id="1650" name="Google Shape;1650;p15"/>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651" name="Google Shape;1651;p15"/>
          <p:cNvGrpSpPr/>
          <p:nvPr/>
        </p:nvGrpSpPr>
        <p:grpSpPr>
          <a:xfrm>
            <a:off x="-18557" y="250739"/>
            <a:ext cx="10002151" cy="289260"/>
            <a:chOff x="-18557" y="250739"/>
            <a:chExt cx="10002151" cy="289260"/>
          </a:xfrm>
        </p:grpSpPr>
        <p:grpSp>
          <p:nvGrpSpPr>
            <p:cNvPr id="1652" name="Google Shape;1652;p15"/>
            <p:cNvGrpSpPr/>
            <p:nvPr/>
          </p:nvGrpSpPr>
          <p:grpSpPr>
            <a:xfrm>
              <a:off x="-18557" y="250739"/>
              <a:ext cx="8227790" cy="288085"/>
              <a:chOff x="-523373" y="394766"/>
              <a:chExt cx="9826574" cy="288056"/>
            </a:xfrm>
          </p:grpSpPr>
          <p:grpSp>
            <p:nvGrpSpPr>
              <p:cNvPr id="1653" name="Google Shape;1653;p15"/>
              <p:cNvGrpSpPr/>
              <p:nvPr/>
            </p:nvGrpSpPr>
            <p:grpSpPr>
              <a:xfrm>
                <a:off x="188492" y="394766"/>
                <a:ext cx="4572159" cy="288056"/>
                <a:chOff x="5131250" y="478475"/>
                <a:chExt cx="4408175" cy="277725"/>
              </a:xfrm>
            </p:grpSpPr>
            <p:sp>
              <p:nvSpPr>
                <p:cNvPr id="1654" name="Google Shape;1654;p15"/>
                <p:cNvSpPr/>
                <p:nvPr/>
              </p:nvSpPr>
              <p:spPr>
                <a:xfrm>
                  <a:off x="61378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5"/>
                <p:cNvSpPr/>
                <p:nvPr/>
              </p:nvSpPr>
              <p:spPr>
                <a:xfrm>
                  <a:off x="6208700" y="535175"/>
                  <a:ext cx="207650" cy="16432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5"/>
                <p:cNvSpPr/>
                <p:nvPr/>
              </p:nvSpPr>
              <p:spPr>
                <a:xfrm>
                  <a:off x="6257900" y="574375"/>
                  <a:ext cx="109250" cy="86750"/>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5"/>
                <p:cNvSpPr/>
                <p:nvPr/>
              </p:nvSpPr>
              <p:spPr>
                <a:xfrm>
                  <a:off x="580172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5"/>
                <p:cNvSpPr/>
                <p:nvPr/>
              </p:nvSpPr>
              <p:spPr>
                <a:xfrm>
                  <a:off x="5872625" y="535175"/>
                  <a:ext cx="208500" cy="16432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5"/>
                <p:cNvSpPr/>
                <p:nvPr/>
              </p:nvSpPr>
              <p:spPr>
                <a:xfrm>
                  <a:off x="5921825" y="574375"/>
                  <a:ext cx="110925" cy="86750"/>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5"/>
                <p:cNvSpPr/>
                <p:nvPr/>
              </p:nvSpPr>
              <p:spPr>
                <a:xfrm>
                  <a:off x="54665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5"/>
                <p:cNvSpPr/>
                <p:nvPr/>
              </p:nvSpPr>
              <p:spPr>
                <a:xfrm>
                  <a:off x="55382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5"/>
                <p:cNvSpPr/>
                <p:nvPr/>
              </p:nvSpPr>
              <p:spPr>
                <a:xfrm>
                  <a:off x="5587400" y="574375"/>
                  <a:ext cx="109275" cy="86750"/>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5"/>
                <p:cNvSpPr/>
                <p:nvPr/>
              </p:nvSpPr>
              <p:spPr>
                <a:xfrm>
                  <a:off x="5131250" y="478475"/>
                  <a:ext cx="351100" cy="27772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5"/>
                <p:cNvSpPr/>
                <p:nvPr/>
              </p:nvSpPr>
              <p:spPr>
                <a:xfrm>
                  <a:off x="5202975" y="535175"/>
                  <a:ext cx="206825" cy="16432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5"/>
                <p:cNvSpPr/>
                <p:nvPr/>
              </p:nvSpPr>
              <p:spPr>
                <a:xfrm>
                  <a:off x="5251350"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5"/>
                <p:cNvSpPr/>
                <p:nvPr/>
              </p:nvSpPr>
              <p:spPr>
                <a:xfrm>
                  <a:off x="74896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5"/>
                <p:cNvSpPr/>
                <p:nvPr/>
              </p:nvSpPr>
              <p:spPr>
                <a:xfrm>
                  <a:off x="7560475" y="535175"/>
                  <a:ext cx="208525" cy="164325"/>
                </a:xfrm>
                <a:custGeom>
                  <a:rect b="b" l="l" r="r" t="t"/>
                  <a:pathLst>
                    <a:path extrusionOk="0" h="6573" w="8341">
                      <a:moveTo>
                        <a:pt x="4171" y="1"/>
                      </a:moveTo>
                      <a:lnTo>
                        <a:pt x="1" y="3303"/>
                      </a:lnTo>
                      <a:lnTo>
                        <a:pt x="4171" y="6572"/>
                      </a:lnTo>
                      <a:lnTo>
                        <a:pt x="8340" y="3303"/>
                      </a:lnTo>
                      <a:lnTo>
                        <a:pt x="4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5"/>
                <p:cNvSpPr/>
                <p:nvPr/>
              </p:nvSpPr>
              <p:spPr>
                <a:xfrm>
                  <a:off x="7609700" y="574375"/>
                  <a:ext cx="110100" cy="86750"/>
                </a:xfrm>
                <a:custGeom>
                  <a:rect b="b" l="l" r="r" t="t"/>
                  <a:pathLst>
                    <a:path extrusionOk="0" h="3470" w="4404">
                      <a:moveTo>
                        <a:pt x="2202" y="1"/>
                      </a:moveTo>
                      <a:lnTo>
                        <a:pt x="0" y="1735"/>
                      </a:lnTo>
                      <a:lnTo>
                        <a:pt x="2202" y="3470"/>
                      </a:lnTo>
                      <a:lnTo>
                        <a:pt x="4403"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5"/>
                <p:cNvSpPr/>
                <p:nvPr/>
              </p:nvSpPr>
              <p:spPr>
                <a:xfrm>
                  <a:off x="7154375" y="478475"/>
                  <a:ext cx="351100" cy="277725"/>
                </a:xfrm>
                <a:custGeom>
                  <a:rect b="b" l="l" r="r" t="t"/>
                  <a:pathLst>
                    <a:path extrusionOk="0" h="11109" w="14044">
                      <a:moveTo>
                        <a:pt x="7038" y="1"/>
                      </a:moveTo>
                      <a:lnTo>
                        <a:pt x="0" y="5571"/>
                      </a:lnTo>
                      <a:lnTo>
                        <a:pt x="7038" y="11109"/>
                      </a:lnTo>
                      <a:lnTo>
                        <a:pt x="14043" y="5571"/>
                      </a:lnTo>
                      <a:lnTo>
                        <a:pt x="70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5"/>
                <p:cNvSpPr/>
                <p:nvPr/>
              </p:nvSpPr>
              <p:spPr>
                <a:xfrm>
                  <a:off x="7226075" y="535175"/>
                  <a:ext cx="207675" cy="164325"/>
                </a:xfrm>
                <a:custGeom>
                  <a:rect b="b" l="l" r="r" t="t"/>
                  <a:pathLst>
                    <a:path extrusionOk="0" h="6573" w="8307">
                      <a:moveTo>
                        <a:pt x="4170" y="1"/>
                      </a:moveTo>
                      <a:lnTo>
                        <a:pt x="1" y="3303"/>
                      </a:lnTo>
                      <a:lnTo>
                        <a:pt x="4170" y="6572"/>
                      </a:lnTo>
                      <a:lnTo>
                        <a:pt x="8307"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5"/>
                <p:cNvSpPr/>
                <p:nvPr/>
              </p:nvSpPr>
              <p:spPr>
                <a:xfrm>
                  <a:off x="7275275" y="574375"/>
                  <a:ext cx="109275" cy="86750"/>
                </a:xfrm>
                <a:custGeom>
                  <a:rect b="b" l="l" r="r" t="t"/>
                  <a:pathLst>
                    <a:path extrusionOk="0" h="3470" w="4371">
                      <a:moveTo>
                        <a:pt x="2202" y="1"/>
                      </a:moveTo>
                      <a:lnTo>
                        <a:pt x="1" y="1735"/>
                      </a:lnTo>
                      <a:lnTo>
                        <a:pt x="2202" y="3470"/>
                      </a:lnTo>
                      <a:lnTo>
                        <a:pt x="4371"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5"/>
                <p:cNvSpPr/>
                <p:nvPr/>
              </p:nvSpPr>
              <p:spPr>
                <a:xfrm>
                  <a:off x="68191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5"/>
                <p:cNvSpPr/>
                <p:nvPr/>
              </p:nvSpPr>
              <p:spPr>
                <a:xfrm>
                  <a:off x="6890000" y="535175"/>
                  <a:ext cx="208525" cy="164325"/>
                </a:xfrm>
                <a:custGeom>
                  <a:rect b="b" l="l" r="r" t="t"/>
                  <a:pathLst>
                    <a:path extrusionOk="0" h="6573" w="8341">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5"/>
                <p:cNvSpPr/>
                <p:nvPr/>
              </p:nvSpPr>
              <p:spPr>
                <a:xfrm>
                  <a:off x="6939200" y="574375"/>
                  <a:ext cx="110950" cy="86750"/>
                </a:xfrm>
                <a:custGeom>
                  <a:rect b="b" l="l" r="r" t="t"/>
                  <a:pathLst>
                    <a:path extrusionOk="0" h="3470" w="4438">
                      <a:moveTo>
                        <a:pt x="2202" y="1"/>
                      </a:moveTo>
                      <a:lnTo>
                        <a:pt x="1"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5"/>
                <p:cNvSpPr/>
                <p:nvPr/>
              </p:nvSpPr>
              <p:spPr>
                <a:xfrm>
                  <a:off x="648387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5"/>
                <p:cNvSpPr/>
                <p:nvPr/>
              </p:nvSpPr>
              <p:spPr>
                <a:xfrm>
                  <a:off x="65556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5"/>
                <p:cNvSpPr/>
                <p:nvPr/>
              </p:nvSpPr>
              <p:spPr>
                <a:xfrm>
                  <a:off x="6604800"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5"/>
                <p:cNvSpPr/>
                <p:nvPr/>
              </p:nvSpPr>
              <p:spPr>
                <a:xfrm>
                  <a:off x="884307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5"/>
                <p:cNvSpPr/>
                <p:nvPr/>
              </p:nvSpPr>
              <p:spPr>
                <a:xfrm>
                  <a:off x="8913950" y="535175"/>
                  <a:ext cx="206850" cy="16432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5"/>
                <p:cNvSpPr/>
                <p:nvPr/>
              </p:nvSpPr>
              <p:spPr>
                <a:xfrm>
                  <a:off x="8962325"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5"/>
                <p:cNvSpPr/>
                <p:nvPr/>
              </p:nvSpPr>
              <p:spPr>
                <a:xfrm>
                  <a:off x="85070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5"/>
                <p:cNvSpPr/>
                <p:nvPr/>
              </p:nvSpPr>
              <p:spPr>
                <a:xfrm>
                  <a:off x="8577875"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5"/>
                <p:cNvSpPr/>
                <p:nvPr/>
              </p:nvSpPr>
              <p:spPr>
                <a:xfrm>
                  <a:off x="8627075"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5"/>
                <p:cNvSpPr/>
                <p:nvPr/>
              </p:nvSpPr>
              <p:spPr>
                <a:xfrm>
                  <a:off x="8171750" y="478475"/>
                  <a:ext cx="351125" cy="277725"/>
                </a:xfrm>
                <a:custGeom>
                  <a:rect b="b" l="l" r="r" t="t"/>
                  <a:pathLst>
                    <a:path extrusionOk="0" h="11109" w="14045">
                      <a:moveTo>
                        <a:pt x="7006" y="1"/>
                      </a:moveTo>
                      <a:lnTo>
                        <a:pt x="1" y="5571"/>
                      </a:lnTo>
                      <a:lnTo>
                        <a:pt x="7006" y="11109"/>
                      </a:lnTo>
                      <a:lnTo>
                        <a:pt x="14044"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5"/>
                <p:cNvSpPr/>
                <p:nvPr/>
              </p:nvSpPr>
              <p:spPr>
                <a:xfrm>
                  <a:off x="8243475" y="535175"/>
                  <a:ext cx="207675" cy="164325"/>
                </a:xfrm>
                <a:custGeom>
                  <a:rect b="b" l="l" r="r" t="t"/>
                  <a:pathLst>
                    <a:path extrusionOk="0" h="6573" w="8307">
                      <a:moveTo>
                        <a:pt x="4137" y="1"/>
                      </a:moveTo>
                      <a:lnTo>
                        <a:pt x="0" y="3303"/>
                      </a:lnTo>
                      <a:lnTo>
                        <a:pt x="4137" y="6572"/>
                      </a:lnTo>
                      <a:lnTo>
                        <a:pt x="8306"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5"/>
                <p:cNvSpPr/>
                <p:nvPr/>
              </p:nvSpPr>
              <p:spPr>
                <a:xfrm>
                  <a:off x="8292675"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5"/>
                <p:cNvSpPr/>
                <p:nvPr/>
              </p:nvSpPr>
              <p:spPr>
                <a:xfrm>
                  <a:off x="78365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5"/>
                <p:cNvSpPr/>
                <p:nvPr/>
              </p:nvSpPr>
              <p:spPr>
                <a:xfrm>
                  <a:off x="7907400"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5"/>
                <p:cNvSpPr/>
                <p:nvPr/>
              </p:nvSpPr>
              <p:spPr>
                <a:xfrm>
                  <a:off x="7956600"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5"/>
                <p:cNvSpPr/>
                <p:nvPr/>
              </p:nvSpPr>
              <p:spPr>
                <a:xfrm>
                  <a:off x="9189150" y="478475"/>
                  <a:ext cx="350275" cy="277725"/>
                </a:xfrm>
                <a:custGeom>
                  <a:rect b="b" l="l" r="r" t="t"/>
                  <a:pathLst>
                    <a:path extrusionOk="0" h="11109" w="14011">
                      <a:moveTo>
                        <a:pt x="7005" y="1"/>
                      </a:moveTo>
                      <a:lnTo>
                        <a:pt x="0" y="5571"/>
                      </a:lnTo>
                      <a:lnTo>
                        <a:pt x="7005" y="11109"/>
                      </a:lnTo>
                      <a:lnTo>
                        <a:pt x="14011"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5"/>
                <p:cNvSpPr/>
                <p:nvPr/>
              </p:nvSpPr>
              <p:spPr>
                <a:xfrm>
                  <a:off x="9260875" y="535175"/>
                  <a:ext cx="207675" cy="164325"/>
                </a:xfrm>
                <a:custGeom>
                  <a:rect b="b" l="l" r="r" t="t"/>
                  <a:pathLst>
                    <a:path extrusionOk="0" h="6573" w="8307">
                      <a:moveTo>
                        <a:pt x="4136" y="1"/>
                      </a:moveTo>
                      <a:lnTo>
                        <a:pt x="0" y="3303"/>
                      </a:lnTo>
                      <a:lnTo>
                        <a:pt x="4136" y="6572"/>
                      </a:lnTo>
                      <a:lnTo>
                        <a:pt x="8306" y="3303"/>
                      </a:lnTo>
                      <a:lnTo>
                        <a:pt x="41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5"/>
                <p:cNvSpPr/>
                <p:nvPr/>
              </p:nvSpPr>
              <p:spPr>
                <a:xfrm>
                  <a:off x="9310075" y="574375"/>
                  <a:ext cx="109275" cy="86750"/>
                </a:xfrm>
                <a:custGeom>
                  <a:rect b="b" l="l" r="r" t="t"/>
                  <a:pathLst>
                    <a:path extrusionOk="0" h="3470" w="4371">
                      <a:moveTo>
                        <a:pt x="2168" y="1"/>
                      </a:moveTo>
                      <a:lnTo>
                        <a:pt x="0" y="1735"/>
                      </a:lnTo>
                      <a:lnTo>
                        <a:pt x="2168" y="3470"/>
                      </a:lnTo>
                      <a:lnTo>
                        <a:pt x="4370" y="1735"/>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 name="Google Shape;1693;p15"/>
              <p:cNvGrpSpPr/>
              <p:nvPr/>
            </p:nvGrpSpPr>
            <p:grpSpPr>
              <a:xfrm>
                <a:off x="4731042" y="394766"/>
                <a:ext cx="4572159" cy="288056"/>
                <a:chOff x="5131250" y="478475"/>
                <a:chExt cx="4408175" cy="277725"/>
              </a:xfrm>
            </p:grpSpPr>
            <p:sp>
              <p:nvSpPr>
                <p:cNvPr id="1694" name="Google Shape;1694;p15"/>
                <p:cNvSpPr/>
                <p:nvPr/>
              </p:nvSpPr>
              <p:spPr>
                <a:xfrm>
                  <a:off x="61378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5"/>
                <p:cNvSpPr/>
                <p:nvPr/>
              </p:nvSpPr>
              <p:spPr>
                <a:xfrm>
                  <a:off x="6208700" y="535175"/>
                  <a:ext cx="207650" cy="16432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5"/>
                <p:cNvSpPr/>
                <p:nvPr/>
              </p:nvSpPr>
              <p:spPr>
                <a:xfrm>
                  <a:off x="6257900" y="574375"/>
                  <a:ext cx="109250" cy="86750"/>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5"/>
                <p:cNvSpPr/>
                <p:nvPr/>
              </p:nvSpPr>
              <p:spPr>
                <a:xfrm>
                  <a:off x="580172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5"/>
                <p:cNvSpPr/>
                <p:nvPr/>
              </p:nvSpPr>
              <p:spPr>
                <a:xfrm>
                  <a:off x="5872625" y="535175"/>
                  <a:ext cx="208500" cy="16432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5"/>
                <p:cNvSpPr/>
                <p:nvPr/>
              </p:nvSpPr>
              <p:spPr>
                <a:xfrm>
                  <a:off x="5921825" y="574375"/>
                  <a:ext cx="110925" cy="86750"/>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5"/>
                <p:cNvSpPr/>
                <p:nvPr/>
              </p:nvSpPr>
              <p:spPr>
                <a:xfrm>
                  <a:off x="54665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5"/>
                <p:cNvSpPr/>
                <p:nvPr/>
              </p:nvSpPr>
              <p:spPr>
                <a:xfrm>
                  <a:off x="55382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5"/>
                <p:cNvSpPr/>
                <p:nvPr/>
              </p:nvSpPr>
              <p:spPr>
                <a:xfrm>
                  <a:off x="5587400" y="574375"/>
                  <a:ext cx="109275" cy="86750"/>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5"/>
                <p:cNvSpPr/>
                <p:nvPr/>
              </p:nvSpPr>
              <p:spPr>
                <a:xfrm>
                  <a:off x="5131250" y="478475"/>
                  <a:ext cx="351100" cy="27772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5"/>
                <p:cNvSpPr/>
                <p:nvPr/>
              </p:nvSpPr>
              <p:spPr>
                <a:xfrm>
                  <a:off x="5202975" y="535175"/>
                  <a:ext cx="206825" cy="16432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5"/>
                <p:cNvSpPr/>
                <p:nvPr/>
              </p:nvSpPr>
              <p:spPr>
                <a:xfrm>
                  <a:off x="5251350"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5"/>
                <p:cNvSpPr/>
                <p:nvPr/>
              </p:nvSpPr>
              <p:spPr>
                <a:xfrm>
                  <a:off x="74896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5"/>
                <p:cNvSpPr/>
                <p:nvPr/>
              </p:nvSpPr>
              <p:spPr>
                <a:xfrm>
                  <a:off x="7560475" y="535175"/>
                  <a:ext cx="208525" cy="164325"/>
                </a:xfrm>
                <a:custGeom>
                  <a:rect b="b" l="l" r="r" t="t"/>
                  <a:pathLst>
                    <a:path extrusionOk="0" h="6573" w="8341">
                      <a:moveTo>
                        <a:pt x="4171" y="1"/>
                      </a:moveTo>
                      <a:lnTo>
                        <a:pt x="1" y="3303"/>
                      </a:lnTo>
                      <a:lnTo>
                        <a:pt x="4171" y="6572"/>
                      </a:lnTo>
                      <a:lnTo>
                        <a:pt x="8340" y="3303"/>
                      </a:lnTo>
                      <a:lnTo>
                        <a:pt x="4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5"/>
                <p:cNvSpPr/>
                <p:nvPr/>
              </p:nvSpPr>
              <p:spPr>
                <a:xfrm>
                  <a:off x="7609700" y="574375"/>
                  <a:ext cx="110100" cy="86750"/>
                </a:xfrm>
                <a:custGeom>
                  <a:rect b="b" l="l" r="r" t="t"/>
                  <a:pathLst>
                    <a:path extrusionOk="0" h="3470" w="4404">
                      <a:moveTo>
                        <a:pt x="2202" y="1"/>
                      </a:moveTo>
                      <a:lnTo>
                        <a:pt x="0" y="1735"/>
                      </a:lnTo>
                      <a:lnTo>
                        <a:pt x="2202" y="3470"/>
                      </a:lnTo>
                      <a:lnTo>
                        <a:pt x="4403"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5"/>
                <p:cNvSpPr/>
                <p:nvPr/>
              </p:nvSpPr>
              <p:spPr>
                <a:xfrm>
                  <a:off x="7154375" y="478475"/>
                  <a:ext cx="351100" cy="277725"/>
                </a:xfrm>
                <a:custGeom>
                  <a:rect b="b" l="l" r="r" t="t"/>
                  <a:pathLst>
                    <a:path extrusionOk="0" h="11109" w="14044">
                      <a:moveTo>
                        <a:pt x="7038" y="1"/>
                      </a:moveTo>
                      <a:lnTo>
                        <a:pt x="0" y="5571"/>
                      </a:lnTo>
                      <a:lnTo>
                        <a:pt x="7038" y="11109"/>
                      </a:lnTo>
                      <a:lnTo>
                        <a:pt x="14043" y="5571"/>
                      </a:lnTo>
                      <a:lnTo>
                        <a:pt x="70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5"/>
                <p:cNvSpPr/>
                <p:nvPr/>
              </p:nvSpPr>
              <p:spPr>
                <a:xfrm>
                  <a:off x="7226075" y="535175"/>
                  <a:ext cx="207675" cy="164325"/>
                </a:xfrm>
                <a:custGeom>
                  <a:rect b="b" l="l" r="r" t="t"/>
                  <a:pathLst>
                    <a:path extrusionOk="0" h="6573" w="8307">
                      <a:moveTo>
                        <a:pt x="4170" y="1"/>
                      </a:moveTo>
                      <a:lnTo>
                        <a:pt x="1" y="3303"/>
                      </a:lnTo>
                      <a:lnTo>
                        <a:pt x="4170" y="6572"/>
                      </a:lnTo>
                      <a:lnTo>
                        <a:pt x="8307"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5"/>
                <p:cNvSpPr/>
                <p:nvPr/>
              </p:nvSpPr>
              <p:spPr>
                <a:xfrm>
                  <a:off x="7275275" y="574375"/>
                  <a:ext cx="109275" cy="86750"/>
                </a:xfrm>
                <a:custGeom>
                  <a:rect b="b" l="l" r="r" t="t"/>
                  <a:pathLst>
                    <a:path extrusionOk="0" h="3470" w="4371">
                      <a:moveTo>
                        <a:pt x="2202" y="1"/>
                      </a:moveTo>
                      <a:lnTo>
                        <a:pt x="1" y="1735"/>
                      </a:lnTo>
                      <a:lnTo>
                        <a:pt x="2202" y="3470"/>
                      </a:lnTo>
                      <a:lnTo>
                        <a:pt x="4371"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5"/>
                <p:cNvSpPr/>
                <p:nvPr/>
              </p:nvSpPr>
              <p:spPr>
                <a:xfrm>
                  <a:off x="68191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5"/>
                <p:cNvSpPr/>
                <p:nvPr/>
              </p:nvSpPr>
              <p:spPr>
                <a:xfrm>
                  <a:off x="6890000" y="535175"/>
                  <a:ext cx="208525" cy="164325"/>
                </a:xfrm>
                <a:custGeom>
                  <a:rect b="b" l="l" r="r" t="t"/>
                  <a:pathLst>
                    <a:path extrusionOk="0" h="6573" w="8341">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5"/>
                <p:cNvSpPr/>
                <p:nvPr/>
              </p:nvSpPr>
              <p:spPr>
                <a:xfrm>
                  <a:off x="6939200" y="574375"/>
                  <a:ext cx="110950" cy="86750"/>
                </a:xfrm>
                <a:custGeom>
                  <a:rect b="b" l="l" r="r" t="t"/>
                  <a:pathLst>
                    <a:path extrusionOk="0" h="3470" w="4438">
                      <a:moveTo>
                        <a:pt x="2202" y="1"/>
                      </a:moveTo>
                      <a:lnTo>
                        <a:pt x="1"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5"/>
                <p:cNvSpPr/>
                <p:nvPr/>
              </p:nvSpPr>
              <p:spPr>
                <a:xfrm>
                  <a:off x="648387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5"/>
                <p:cNvSpPr/>
                <p:nvPr/>
              </p:nvSpPr>
              <p:spPr>
                <a:xfrm>
                  <a:off x="65556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5"/>
                <p:cNvSpPr/>
                <p:nvPr/>
              </p:nvSpPr>
              <p:spPr>
                <a:xfrm>
                  <a:off x="6604800"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5"/>
                <p:cNvSpPr/>
                <p:nvPr/>
              </p:nvSpPr>
              <p:spPr>
                <a:xfrm>
                  <a:off x="884307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5"/>
                <p:cNvSpPr/>
                <p:nvPr/>
              </p:nvSpPr>
              <p:spPr>
                <a:xfrm>
                  <a:off x="8913950" y="535175"/>
                  <a:ext cx="206850" cy="16432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5"/>
                <p:cNvSpPr/>
                <p:nvPr/>
              </p:nvSpPr>
              <p:spPr>
                <a:xfrm>
                  <a:off x="8962325"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5"/>
                <p:cNvSpPr/>
                <p:nvPr/>
              </p:nvSpPr>
              <p:spPr>
                <a:xfrm>
                  <a:off x="85070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5"/>
                <p:cNvSpPr/>
                <p:nvPr/>
              </p:nvSpPr>
              <p:spPr>
                <a:xfrm>
                  <a:off x="8577875"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5"/>
                <p:cNvSpPr/>
                <p:nvPr/>
              </p:nvSpPr>
              <p:spPr>
                <a:xfrm>
                  <a:off x="8627075"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5"/>
                <p:cNvSpPr/>
                <p:nvPr/>
              </p:nvSpPr>
              <p:spPr>
                <a:xfrm>
                  <a:off x="8171750" y="478475"/>
                  <a:ext cx="351125" cy="277725"/>
                </a:xfrm>
                <a:custGeom>
                  <a:rect b="b" l="l" r="r" t="t"/>
                  <a:pathLst>
                    <a:path extrusionOk="0" h="11109" w="14045">
                      <a:moveTo>
                        <a:pt x="7006" y="1"/>
                      </a:moveTo>
                      <a:lnTo>
                        <a:pt x="1" y="5571"/>
                      </a:lnTo>
                      <a:lnTo>
                        <a:pt x="7006" y="11109"/>
                      </a:lnTo>
                      <a:lnTo>
                        <a:pt x="14044"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5"/>
                <p:cNvSpPr/>
                <p:nvPr/>
              </p:nvSpPr>
              <p:spPr>
                <a:xfrm>
                  <a:off x="8243475" y="535175"/>
                  <a:ext cx="207675" cy="164325"/>
                </a:xfrm>
                <a:custGeom>
                  <a:rect b="b" l="l" r="r" t="t"/>
                  <a:pathLst>
                    <a:path extrusionOk="0" h="6573" w="8307">
                      <a:moveTo>
                        <a:pt x="4137" y="1"/>
                      </a:moveTo>
                      <a:lnTo>
                        <a:pt x="0" y="3303"/>
                      </a:lnTo>
                      <a:lnTo>
                        <a:pt x="4137" y="6572"/>
                      </a:lnTo>
                      <a:lnTo>
                        <a:pt x="8306"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5"/>
                <p:cNvSpPr/>
                <p:nvPr/>
              </p:nvSpPr>
              <p:spPr>
                <a:xfrm>
                  <a:off x="8292675"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5"/>
                <p:cNvSpPr/>
                <p:nvPr/>
              </p:nvSpPr>
              <p:spPr>
                <a:xfrm>
                  <a:off x="78365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5"/>
                <p:cNvSpPr/>
                <p:nvPr/>
              </p:nvSpPr>
              <p:spPr>
                <a:xfrm>
                  <a:off x="7907400"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5"/>
                <p:cNvSpPr/>
                <p:nvPr/>
              </p:nvSpPr>
              <p:spPr>
                <a:xfrm>
                  <a:off x="7956600"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5"/>
                <p:cNvSpPr/>
                <p:nvPr/>
              </p:nvSpPr>
              <p:spPr>
                <a:xfrm>
                  <a:off x="9189150" y="478475"/>
                  <a:ext cx="350275" cy="277725"/>
                </a:xfrm>
                <a:custGeom>
                  <a:rect b="b" l="l" r="r" t="t"/>
                  <a:pathLst>
                    <a:path extrusionOk="0" h="11109" w="14011">
                      <a:moveTo>
                        <a:pt x="7005" y="1"/>
                      </a:moveTo>
                      <a:lnTo>
                        <a:pt x="0" y="5571"/>
                      </a:lnTo>
                      <a:lnTo>
                        <a:pt x="7005" y="11109"/>
                      </a:lnTo>
                      <a:lnTo>
                        <a:pt x="14011"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5"/>
                <p:cNvSpPr/>
                <p:nvPr/>
              </p:nvSpPr>
              <p:spPr>
                <a:xfrm>
                  <a:off x="9260875" y="535175"/>
                  <a:ext cx="207675" cy="164325"/>
                </a:xfrm>
                <a:custGeom>
                  <a:rect b="b" l="l" r="r" t="t"/>
                  <a:pathLst>
                    <a:path extrusionOk="0" h="6573" w="8307">
                      <a:moveTo>
                        <a:pt x="4136" y="1"/>
                      </a:moveTo>
                      <a:lnTo>
                        <a:pt x="0" y="3303"/>
                      </a:lnTo>
                      <a:lnTo>
                        <a:pt x="4136" y="6572"/>
                      </a:lnTo>
                      <a:lnTo>
                        <a:pt x="8306" y="3303"/>
                      </a:lnTo>
                      <a:lnTo>
                        <a:pt x="41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5"/>
                <p:cNvSpPr/>
                <p:nvPr/>
              </p:nvSpPr>
              <p:spPr>
                <a:xfrm>
                  <a:off x="9310075" y="574375"/>
                  <a:ext cx="109275" cy="86750"/>
                </a:xfrm>
                <a:custGeom>
                  <a:rect b="b" l="l" r="r" t="t"/>
                  <a:pathLst>
                    <a:path extrusionOk="0" h="3470" w="4371">
                      <a:moveTo>
                        <a:pt x="2168" y="1"/>
                      </a:moveTo>
                      <a:lnTo>
                        <a:pt x="0" y="1735"/>
                      </a:lnTo>
                      <a:lnTo>
                        <a:pt x="2168" y="3470"/>
                      </a:lnTo>
                      <a:lnTo>
                        <a:pt x="4370" y="1735"/>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15"/>
              <p:cNvGrpSpPr/>
              <p:nvPr/>
            </p:nvGrpSpPr>
            <p:grpSpPr>
              <a:xfrm>
                <a:off x="-523373" y="394766"/>
                <a:ext cx="711882" cy="288056"/>
                <a:chOff x="-160073" y="396848"/>
                <a:chExt cx="711882" cy="288056"/>
              </a:xfrm>
            </p:grpSpPr>
            <p:sp>
              <p:nvSpPr>
                <p:cNvPr id="1734" name="Google Shape;1734;p15"/>
                <p:cNvSpPr/>
                <p:nvPr/>
              </p:nvSpPr>
              <p:spPr>
                <a:xfrm>
                  <a:off x="188504"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5"/>
                <p:cNvSpPr/>
                <p:nvPr/>
              </p:nvSpPr>
              <p:spPr>
                <a:xfrm>
                  <a:off x="262016" y="455657"/>
                  <a:ext cx="214545" cy="170438"/>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5"/>
                <p:cNvSpPr/>
                <p:nvPr/>
              </p:nvSpPr>
              <p:spPr>
                <a:xfrm>
                  <a:off x="312190" y="496315"/>
                  <a:ext cx="114196" cy="89977"/>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5"/>
                <p:cNvSpPr/>
                <p:nvPr/>
              </p:nvSpPr>
              <p:spPr>
                <a:xfrm>
                  <a:off x="-160073"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5"/>
                <p:cNvSpPr/>
                <p:nvPr/>
              </p:nvSpPr>
              <p:spPr>
                <a:xfrm>
                  <a:off x="-86561" y="455657"/>
                  <a:ext cx="216256" cy="170438"/>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5"/>
                <p:cNvSpPr/>
                <p:nvPr/>
              </p:nvSpPr>
              <p:spPr>
                <a:xfrm>
                  <a:off x="-35531" y="496315"/>
                  <a:ext cx="114196" cy="89977"/>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40" name="Google Shape;1740;p15"/>
            <p:cNvSpPr/>
            <p:nvPr/>
          </p:nvSpPr>
          <p:spPr>
            <a:xfrm>
              <a:off x="9679398" y="251914"/>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5"/>
            <p:cNvSpPr/>
            <p:nvPr/>
          </p:nvSpPr>
          <p:spPr>
            <a:xfrm>
              <a:off x="9740971" y="310729"/>
              <a:ext cx="180333" cy="17045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5"/>
            <p:cNvSpPr/>
            <p:nvPr/>
          </p:nvSpPr>
          <p:spPr>
            <a:xfrm>
              <a:off x="9783699" y="351391"/>
              <a:ext cx="94878" cy="89986"/>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5"/>
            <p:cNvSpPr/>
            <p:nvPr/>
          </p:nvSpPr>
          <p:spPr>
            <a:xfrm>
              <a:off x="9387534" y="251914"/>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5"/>
            <p:cNvSpPr/>
            <p:nvPr/>
          </p:nvSpPr>
          <p:spPr>
            <a:xfrm>
              <a:off x="9449107" y="310729"/>
              <a:ext cx="181071" cy="17045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5"/>
            <p:cNvSpPr/>
            <p:nvPr/>
          </p:nvSpPr>
          <p:spPr>
            <a:xfrm>
              <a:off x="9491835" y="351391"/>
              <a:ext cx="96333" cy="89986"/>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5"/>
            <p:cNvSpPr/>
            <p:nvPr/>
          </p:nvSpPr>
          <p:spPr>
            <a:xfrm>
              <a:off x="9096409" y="251914"/>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5"/>
            <p:cNvSpPr/>
            <p:nvPr/>
          </p:nvSpPr>
          <p:spPr>
            <a:xfrm>
              <a:off x="9158677" y="310729"/>
              <a:ext cx="180355" cy="17045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5"/>
            <p:cNvSpPr/>
            <p:nvPr/>
          </p:nvSpPr>
          <p:spPr>
            <a:xfrm>
              <a:off x="9201404" y="351391"/>
              <a:ext cx="94900" cy="89986"/>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5"/>
            <p:cNvSpPr/>
            <p:nvPr/>
          </p:nvSpPr>
          <p:spPr>
            <a:xfrm>
              <a:off x="8805262" y="251914"/>
              <a:ext cx="304912" cy="28808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5"/>
            <p:cNvSpPr/>
            <p:nvPr/>
          </p:nvSpPr>
          <p:spPr>
            <a:xfrm>
              <a:off x="8867552" y="310729"/>
              <a:ext cx="179617" cy="17045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5"/>
            <p:cNvSpPr/>
            <p:nvPr/>
          </p:nvSpPr>
          <p:spPr>
            <a:xfrm>
              <a:off x="8909563" y="351391"/>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2" name="Google Shape;1752;p15"/>
            <p:cNvGrpSpPr/>
            <p:nvPr/>
          </p:nvGrpSpPr>
          <p:grpSpPr>
            <a:xfrm>
              <a:off x="8209218" y="251914"/>
              <a:ext cx="596059" cy="288085"/>
              <a:chOff x="-160073" y="396848"/>
              <a:chExt cx="711882" cy="288056"/>
            </a:xfrm>
          </p:grpSpPr>
          <p:sp>
            <p:nvSpPr>
              <p:cNvPr id="1753" name="Google Shape;1753;p15"/>
              <p:cNvSpPr/>
              <p:nvPr/>
            </p:nvSpPr>
            <p:spPr>
              <a:xfrm>
                <a:off x="188504"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5"/>
              <p:cNvSpPr/>
              <p:nvPr/>
            </p:nvSpPr>
            <p:spPr>
              <a:xfrm>
                <a:off x="262016" y="455657"/>
                <a:ext cx="214545" cy="170438"/>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5"/>
              <p:cNvSpPr/>
              <p:nvPr/>
            </p:nvSpPr>
            <p:spPr>
              <a:xfrm>
                <a:off x="312190" y="496315"/>
                <a:ext cx="114196" cy="89977"/>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5"/>
              <p:cNvSpPr/>
              <p:nvPr/>
            </p:nvSpPr>
            <p:spPr>
              <a:xfrm>
                <a:off x="-160073"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5"/>
              <p:cNvSpPr/>
              <p:nvPr/>
            </p:nvSpPr>
            <p:spPr>
              <a:xfrm>
                <a:off x="-86561" y="455657"/>
                <a:ext cx="216256" cy="170438"/>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5"/>
              <p:cNvSpPr/>
              <p:nvPr/>
            </p:nvSpPr>
            <p:spPr>
              <a:xfrm>
                <a:off x="-35531" y="496315"/>
                <a:ext cx="114196" cy="89977"/>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9" name="Google Shape;1759;p15"/>
          <p:cNvGrpSpPr/>
          <p:nvPr/>
        </p:nvGrpSpPr>
        <p:grpSpPr>
          <a:xfrm>
            <a:off x="-7" y="4603489"/>
            <a:ext cx="10002151" cy="289260"/>
            <a:chOff x="-7" y="4603489"/>
            <a:chExt cx="10002151" cy="289260"/>
          </a:xfrm>
        </p:grpSpPr>
        <p:grpSp>
          <p:nvGrpSpPr>
            <p:cNvPr id="1760" name="Google Shape;1760;p15"/>
            <p:cNvGrpSpPr/>
            <p:nvPr/>
          </p:nvGrpSpPr>
          <p:grpSpPr>
            <a:xfrm>
              <a:off x="596037" y="4603489"/>
              <a:ext cx="3828269" cy="288085"/>
              <a:chOff x="5131250" y="478475"/>
              <a:chExt cx="4408175" cy="277725"/>
            </a:xfrm>
          </p:grpSpPr>
          <p:sp>
            <p:nvSpPr>
              <p:cNvPr id="1761" name="Google Shape;1761;p15"/>
              <p:cNvSpPr/>
              <p:nvPr/>
            </p:nvSpPr>
            <p:spPr>
              <a:xfrm>
                <a:off x="61378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5"/>
              <p:cNvSpPr/>
              <p:nvPr/>
            </p:nvSpPr>
            <p:spPr>
              <a:xfrm>
                <a:off x="6208700" y="535175"/>
                <a:ext cx="207650" cy="16432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5"/>
              <p:cNvSpPr/>
              <p:nvPr/>
            </p:nvSpPr>
            <p:spPr>
              <a:xfrm>
                <a:off x="6257900" y="574375"/>
                <a:ext cx="109250" cy="86750"/>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5"/>
              <p:cNvSpPr/>
              <p:nvPr/>
            </p:nvSpPr>
            <p:spPr>
              <a:xfrm>
                <a:off x="580172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5"/>
              <p:cNvSpPr/>
              <p:nvPr/>
            </p:nvSpPr>
            <p:spPr>
              <a:xfrm>
                <a:off x="5872625" y="535175"/>
                <a:ext cx="208500" cy="16432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5"/>
              <p:cNvSpPr/>
              <p:nvPr/>
            </p:nvSpPr>
            <p:spPr>
              <a:xfrm>
                <a:off x="5921825" y="574375"/>
                <a:ext cx="110925" cy="86750"/>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5"/>
              <p:cNvSpPr/>
              <p:nvPr/>
            </p:nvSpPr>
            <p:spPr>
              <a:xfrm>
                <a:off x="54665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5"/>
              <p:cNvSpPr/>
              <p:nvPr/>
            </p:nvSpPr>
            <p:spPr>
              <a:xfrm>
                <a:off x="55382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5"/>
              <p:cNvSpPr/>
              <p:nvPr/>
            </p:nvSpPr>
            <p:spPr>
              <a:xfrm>
                <a:off x="5587400" y="574375"/>
                <a:ext cx="109275" cy="86750"/>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5"/>
              <p:cNvSpPr/>
              <p:nvPr/>
            </p:nvSpPr>
            <p:spPr>
              <a:xfrm>
                <a:off x="5131250" y="478475"/>
                <a:ext cx="351100" cy="27772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5"/>
              <p:cNvSpPr/>
              <p:nvPr/>
            </p:nvSpPr>
            <p:spPr>
              <a:xfrm>
                <a:off x="5202975" y="535175"/>
                <a:ext cx="206825" cy="16432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5"/>
              <p:cNvSpPr/>
              <p:nvPr/>
            </p:nvSpPr>
            <p:spPr>
              <a:xfrm>
                <a:off x="5251350"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5"/>
              <p:cNvSpPr/>
              <p:nvPr/>
            </p:nvSpPr>
            <p:spPr>
              <a:xfrm>
                <a:off x="74896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5"/>
              <p:cNvSpPr/>
              <p:nvPr/>
            </p:nvSpPr>
            <p:spPr>
              <a:xfrm>
                <a:off x="7560475" y="535175"/>
                <a:ext cx="208525" cy="164325"/>
              </a:xfrm>
              <a:custGeom>
                <a:rect b="b" l="l" r="r" t="t"/>
                <a:pathLst>
                  <a:path extrusionOk="0" h="6573" w="8341">
                    <a:moveTo>
                      <a:pt x="4171" y="1"/>
                    </a:moveTo>
                    <a:lnTo>
                      <a:pt x="1" y="3303"/>
                    </a:lnTo>
                    <a:lnTo>
                      <a:pt x="4171" y="6572"/>
                    </a:lnTo>
                    <a:lnTo>
                      <a:pt x="8340" y="3303"/>
                    </a:lnTo>
                    <a:lnTo>
                      <a:pt x="4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5"/>
              <p:cNvSpPr/>
              <p:nvPr/>
            </p:nvSpPr>
            <p:spPr>
              <a:xfrm>
                <a:off x="7609700" y="574375"/>
                <a:ext cx="110100" cy="86750"/>
              </a:xfrm>
              <a:custGeom>
                <a:rect b="b" l="l" r="r" t="t"/>
                <a:pathLst>
                  <a:path extrusionOk="0" h="3470" w="4404">
                    <a:moveTo>
                      <a:pt x="2202" y="1"/>
                    </a:moveTo>
                    <a:lnTo>
                      <a:pt x="0" y="1735"/>
                    </a:lnTo>
                    <a:lnTo>
                      <a:pt x="2202" y="3470"/>
                    </a:lnTo>
                    <a:lnTo>
                      <a:pt x="4403"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5"/>
              <p:cNvSpPr/>
              <p:nvPr/>
            </p:nvSpPr>
            <p:spPr>
              <a:xfrm>
                <a:off x="7154375" y="478475"/>
                <a:ext cx="351100" cy="277725"/>
              </a:xfrm>
              <a:custGeom>
                <a:rect b="b" l="l" r="r" t="t"/>
                <a:pathLst>
                  <a:path extrusionOk="0" h="11109" w="14044">
                    <a:moveTo>
                      <a:pt x="7038" y="1"/>
                    </a:moveTo>
                    <a:lnTo>
                      <a:pt x="0" y="5571"/>
                    </a:lnTo>
                    <a:lnTo>
                      <a:pt x="7038" y="11109"/>
                    </a:lnTo>
                    <a:lnTo>
                      <a:pt x="14043" y="5571"/>
                    </a:lnTo>
                    <a:lnTo>
                      <a:pt x="70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5"/>
              <p:cNvSpPr/>
              <p:nvPr/>
            </p:nvSpPr>
            <p:spPr>
              <a:xfrm>
                <a:off x="7226075" y="535175"/>
                <a:ext cx="207675" cy="164325"/>
              </a:xfrm>
              <a:custGeom>
                <a:rect b="b" l="l" r="r" t="t"/>
                <a:pathLst>
                  <a:path extrusionOk="0" h="6573" w="8307">
                    <a:moveTo>
                      <a:pt x="4170" y="1"/>
                    </a:moveTo>
                    <a:lnTo>
                      <a:pt x="1" y="3303"/>
                    </a:lnTo>
                    <a:lnTo>
                      <a:pt x="4170" y="6572"/>
                    </a:lnTo>
                    <a:lnTo>
                      <a:pt x="8307"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5"/>
              <p:cNvSpPr/>
              <p:nvPr/>
            </p:nvSpPr>
            <p:spPr>
              <a:xfrm>
                <a:off x="7275275" y="574375"/>
                <a:ext cx="109275" cy="86750"/>
              </a:xfrm>
              <a:custGeom>
                <a:rect b="b" l="l" r="r" t="t"/>
                <a:pathLst>
                  <a:path extrusionOk="0" h="3470" w="4371">
                    <a:moveTo>
                      <a:pt x="2202" y="1"/>
                    </a:moveTo>
                    <a:lnTo>
                      <a:pt x="1" y="1735"/>
                    </a:lnTo>
                    <a:lnTo>
                      <a:pt x="2202" y="3470"/>
                    </a:lnTo>
                    <a:lnTo>
                      <a:pt x="4371"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5"/>
              <p:cNvSpPr/>
              <p:nvPr/>
            </p:nvSpPr>
            <p:spPr>
              <a:xfrm>
                <a:off x="68191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5"/>
              <p:cNvSpPr/>
              <p:nvPr/>
            </p:nvSpPr>
            <p:spPr>
              <a:xfrm>
                <a:off x="6890000" y="535175"/>
                <a:ext cx="208525" cy="164325"/>
              </a:xfrm>
              <a:custGeom>
                <a:rect b="b" l="l" r="r" t="t"/>
                <a:pathLst>
                  <a:path extrusionOk="0" h="6573" w="8341">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5"/>
              <p:cNvSpPr/>
              <p:nvPr/>
            </p:nvSpPr>
            <p:spPr>
              <a:xfrm>
                <a:off x="6939200" y="574375"/>
                <a:ext cx="110950" cy="86750"/>
              </a:xfrm>
              <a:custGeom>
                <a:rect b="b" l="l" r="r" t="t"/>
                <a:pathLst>
                  <a:path extrusionOk="0" h="3470" w="4438">
                    <a:moveTo>
                      <a:pt x="2202" y="1"/>
                    </a:moveTo>
                    <a:lnTo>
                      <a:pt x="1"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5"/>
              <p:cNvSpPr/>
              <p:nvPr/>
            </p:nvSpPr>
            <p:spPr>
              <a:xfrm>
                <a:off x="648387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5"/>
              <p:cNvSpPr/>
              <p:nvPr/>
            </p:nvSpPr>
            <p:spPr>
              <a:xfrm>
                <a:off x="65556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5"/>
              <p:cNvSpPr/>
              <p:nvPr/>
            </p:nvSpPr>
            <p:spPr>
              <a:xfrm>
                <a:off x="6604800"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5"/>
              <p:cNvSpPr/>
              <p:nvPr/>
            </p:nvSpPr>
            <p:spPr>
              <a:xfrm>
                <a:off x="884307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5"/>
              <p:cNvSpPr/>
              <p:nvPr/>
            </p:nvSpPr>
            <p:spPr>
              <a:xfrm>
                <a:off x="8913950" y="535175"/>
                <a:ext cx="206850" cy="16432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5"/>
              <p:cNvSpPr/>
              <p:nvPr/>
            </p:nvSpPr>
            <p:spPr>
              <a:xfrm>
                <a:off x="8962325"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5"/>
              <p:cNvSpPr/>
              <p:nvPr/>
            </p:nvSpPr>
            <p:spPr>
              <a:xfrm>
                <a:off x="85070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5"/>
              <p:cNvSpPr/>
              <p:nvPr/>
            </p:nvSpPr>
            <p:spPr>
              <a:xfrm>
                <a:off x="8577875"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5"/>
              <p:cNvSpPr/>
              <p:nvPr/>
            </p:nvSpPr>
            <p:spPr>
              <a:xfrm>
                <a:off x="8627075"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5"/>
              <p:cNvSpPr/>
              <p:nvPr/>
            </p:nvSpPr>
            <p:spPr>
              <a:xfrm>
                <a:off x="8171750" y="478475"/>
                <a:ext cx="351125" cy="277725"/>
              </a:xfrm>
              <a:custGeom>
                <a:rect b="b" l="l" r="r" t="t"/>
                <a:pathLst>
                  <a:path extrusionOk="0" h="11109" w="14045">
                    <a:moveTo>
                      <a:pt x="7006" y="1"/>
                    </a:moveTo>
                    <a:lnTo>
                      <a:pt x="1" y="5571"/>
                    </a:lnTo>
                    <a:lnTo>
                      <a:pt x="7006" y="11109"/>
                    </a:lnTo>
                    <a:lnTo>
                      <a:pt x="14044"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5"/>
              <p:cNvSpPr/>
              <p:nvPr/>
            </p:nvSpPr>
            <p:spPr>
              <a:xfrm>
                <a:off x="8243475" y="535175"/>
                <a:ext cx="207675" cy="164325"/>
              </a:xfrm>
              <a:custGeom>
                <a:rect b="b" l="l" r="r" t="t"/>
                <a:pathLst>
                  <a:path extrusionOk="0" h="6573" w="8307">
                    <a:moveTo>
                      <a:pt x="4137" y="1"/>
                    </a:moveTo>
                    <a:lnTo>
                      <a:pt x="0" y="3303"/>
                    </a:lnTo>
                    <a:lnTo>
                      <a:pt x="4137" y="6572"/>
                    </a:lnTo>
                    <a:lnTo>
                      <a:pt x="8306"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5"/>
              <p:cNvSpPr/>
              <p:nvPr/>
            </p:nvSpPr>
            <p:spPr>
              <a:xfrm>
                <a:off x="8292675"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5"/>
              <p:cNvSpPr/>
              <p:nvPr/>
            </p:nvSpPr>
            <p:spPr>
              <a:xfrm>
                <a:off x="78365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5"/>
              <p:cNvSpPr/>
              <p:nvPr/>
            </p:nvSpPr>
            <p:spPr>
              <a:xfrm>
                <a:off x="7907400"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5"/>
              <p:cNvSpPr/>
              <p:nvPr/>
            </p:nvSpPr>
            <p:spPr>
              <a:xfrm>
                <a:off x="7956600"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5"/>
              <p:cNvSpPr/>
              <p:nvPr/>
            </p:nvSpPr>
            <p:spPr>
              <a:xfrm>
                <a:off x="9189150" y="478475"/>
                <a:ext cx="350275" cy="277725"/>
              </a:xfrm>
              <a:custGeom>
                <a:rect b="b" l="l" r="r" t="t"/>
                <a:pathLst>
                  <a:path extrusionOk="0" h="11109" w="14011">
                    <a:moveTo>
                      <a:pt x="7005" y="1"/>
                    </a:moveTo>
                    <a:lnTo>
                      <a:pt x="0" y="5571"/>
                    </a:lnTo>
                    <a:lnTo>
                      <a:pt x="7005" y="11109"/>
                    </a:lnTo>
                    <a:lnTo>
                      <a:pt x="14011"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5"/>
              <p:cNvSpPr/>
              <p:nvPr/>
            </p:nvSpPr>
            <p:spPr>
              <a:xfrm>
                <a:off x="9260875" y="535175"/>
                <a:ext cx="207675" cy="164325"/>
              </a:xfrm>
              <a:custGeom>
                <a:rect b="b" l="l" r="r" t="t"/>
                <a:pathLst>
                  <a:path extrusionOk="0" h="6573" w="8307">
                    <a:moveTo>
                      <a:pt x="4136" y="1"/>
                    </a:moveTo>
                    <a:lnTo>
                      <a:pt x="0" y="3303"/>
                    </a:lnTo>
                    <a:lnTo>
                      <a:pt x="4136" y="6572"/>
                    </a:lnTo>
                    <a:lnTo>
                      <a:pt x="8306" y="3303"/>
                    </a:lnTo>
                    <a:lnTo>
                      <a:pt x="41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5"/>
              <p:cNvSpPr/>
              <p:nvPr/>
            </p:nvSpPr>
            <p:spPr>
              <a:xfrm>
                <a:off x="9310075" y="574375"/>
                <a:ext cx="109275" cy="86750"/>
              </a:xfrm>
              <a:custGeom>
                <a:rect b="b" l="l" r="r" t="t"/>
                <a:pathLst>
                  <a:path extrusionOk="0" h="3470" w="4371">
                    <a:moveTo>
                      <a:pt x="2168" y="1"/>
                    </a:moveTo>
                    <a:lnTo>
                      <a:pt x="0" y="1735"/>
                    </a:lnTo>
                    <a:lnTo>
                      <a:pt x="2168" y="3470"/>
                    </a:lnTo>
                    <a:lnTo>
                      <a:pt x="4370" y="1735"/>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15"/>
            <p:cNvGrpSpPr/>
            <p:nvPr/>
          </p:nvGrpSpPr>
          <p:grpSpPr>
            <a:xfrm>
              <a:off x="4399514" y="4603489"/>
              <a:ext cx="3828269" cy="288085"/>
              <a:chOff x="5131250" y="478475"/>
              <a:chExt cx="4408175" cy="277725"/>
            </a:xfrm>
          </p:grpSpPr>
          <p:sp>
            <p:nvSpPr>
              <p:cNvPr id="1801" name="Google Shape;1801;p15"/>
              <p:cNvSpPr/>
              <p:nvPr/>
            </p:nvSpPr>
            <p:spPr>
              <a:xfrm>
                <a:off x="61378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5"/>
              <p:cNvSpPr/>
              <p:nvPr/>
            </p:nvSpPr>
            <p:spPr>
              <a:xfrm>
                <a:off x="6208700" y="535175"/>
                <a:ext cx="207650" cy="16432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5"/>
              <p:cNvSpPr/>
              <p:nvPr/>
            </p:nvSpPr>
            <p:spPr>
              <a:xfrm>
                <a:off x="6257900" y="574375"/>
                <a:ext cx="109250" cy="86750"/>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5"/>
              <p:cNvSpPr/>
              <p:nvPr/>
            </p:nvSpPr>
            <p:spPr>
              <a:xfrm>
                <a:off x="580172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5"/>
              <p:cNvSpPr/>
              <p:nvPr/>
            </p:nvSpPr>
            <p:spPr>
              <a:xfrm>
                <a:off x="5872625" y="535175"/>
                <a:ext cx="208500" cy="16432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5"/>
              <p:cNvSpPr/>
              <p:nvPr/>
            </p:nvSpPr>
            <p:spPr>
              <a:xfrm>
                <a:off x="5921825" y="574375"/>
                <a:ext cx="110925" cy="86750"/>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5"/>
              <p:cNvSpPr/>
              <p:nvPr/>
            </p:nvSpPr>
            <p:spPr>
              <a:xfrm>
                <a:off x="54665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5"/>
              <p:cNvSpPr/>
              <p:nvPr/>
            </p:nvSpPr>
            <p:spPr>
              <a:xfrm>
                <a:off x="55382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5"/>
              <p:cNvSpPr/>
              <p:nvPr/>
            </p:nvSpPr>
            <p:spPr>
              <a:xfrm>
                <a:off x="5587400" y="574375"/>
                <a:ext cx="109275" cy="86750"/>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5"/>
              <p:cNvSpPr/>
              <p:nvPr/>
            </p:nvSpPr>
            <p:spPr>
              <a:xfrm>
                <a:off x="5131250" y="478475"/>
                <a:ext cx="351100" cy="27772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5"/>
              <p:cNvSpPr/>
              <p:nvPr/>
            </p:nvSpPr>
            <p:spPr>
              <a:xfrm>
                <a:off x="5202975" y="535175"/>
                <a:ext cx="206825" cy="16432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5"/>
              <p:cNvSpPr/>
              <p:nvPr/>
            </p:nvSpPr>
            <p:spPr>
              <a:xfrm>
                <a:off x="5251350"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5"/>
              <p:cNvSpPr/>
              <p:nvPr/>
            </p:nvSpPr>
            <p:spPr>
              <a:xfrm>
                <a:off x="7489600"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5"/>
              <p:cNvSpPr/>
              <p:nvPr/>
            </p:nvSpPr>
            <p:spPr>
              <a:xfrm>
                <a:off x="7560475" y="535175"/>
                <a:ext cx="208525" cy="164325"/>
              </a:xfrm>
              <a:custGeom>
                <a:rect b="b" l="l" r="r" t="t"/>
                <a:pathLst>
                  <a:path extrusionOk="0" h="6573" w="8341">
                    <a:moveTo>
                      <a:pt x="4171" y="1"/>
                    </a:moveTo>
                    <a:lnTo>
                      <a:pt x="1" y="3303"/>
                    </a:lnTo>
                    <a:lnTo>
                      <a:pt x="4171" y="6572"/>
                    </a:lnTo>
                    <a:lnTo>
                      <a:pt x="8340" y="3303"/>
                    </a:lnTo>
                    <a:lnTo>
                      <a:pt x="4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5"/>
              <p:cNvSpPr/>
              <p:nvPr/>
            </p:nvSpPr>
            <p:spPr>
              <a:xfrm>
                <a:off x="7609700" y="574375"/>
                <a:ext cx="110100" cy="86750"/>
              </a:xfrm>
              <a:custGeom>
                <a:rect b="b" l="l" r="r" t="t"/>
                <a:pathLst>
                  <a:path extrusionOk="0" h="3470" w="4404">
                    <a:moveTo>
                      <a:pt x="2202" y="1"/>
                    </a:moveTo>
                    <a:lnTo>
                      <a:pt x="0" y="1735"/>
                    </a:lnTo>
                    <a:lnTo>
                      <a:pt x="2202" y="3470"/>
                    </a:lnTo>
                    <a:lnTo>
                      <a:pt x="4403"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5"/>
              <p:cNvSpPr/>
              <p:nvPr/>
            </p:nvSpPr>
            <p:spPr>
              <a:xfrm>
                <a:off x="7154375" y="478475"/>
                <a:ext cx="351100" cy="277725"/>
              </a:xfrm>
              <a:custGeom>
                <a:rect b="b" l="l" r="r" t="t"/>
                <a:pathLst>
                  <a:path extrusionOk="0" h="11109" w="14044">
                    <a:moveTo>
                      <a:pt x="7038" y="1"/>
                    </a:moveTo>
                    <a:lnTo>
                      <a:pt x="0" y="5571"/>
                    </a:lnTo>
                    <a:lnTo>
                      <a:pt x="7038" y="11109"/>
                    </a:lnTo>
                    <a:lnTo>
                      <a:pt x="14043" y="5571"/>
                    </a:lnTo>
                    <a:lnTo>
                      <a:pt x="70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5"/>
              <p:cNvSpPr/>
              <p:nvPr/>
            </p:nvSpPr>
            <p:spPr>
              <a:xfrm>
                <a:off x="7226075" y="535175"/>
                <a:ext cx="207675" cy="164325"/>
              </a:xfrm>
              <a:custGeom>
                <a:rect b="b" l="l" r="r" t="t"/>
                <a:pathLst>
                  <a:path extrusionOk="0" h="6573" w="8307">
                    <a:moveTo>
                      <a:pt x="4170" y="1"/>
                    </a:moveTo>
                    <a:lnTo>
                      <a:pt x="1" y="3303"/>
                    </a:lnTo>
                    <a:lnTo>
                      <a:pt x="4170" y="6572"/>
                    </a:lnTo>
                    <a:lnTo>
                      <a:pt x="8307"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5"/>
              <p:cNvSpPr/>
              <p:nvPr/>
            </p:nvSpPr>
            <p:spPr>
              <a:xfrm>
                <a:off x="7275275" y="574375"/>
                <a:ext cx="109275" cy="86750"/>
              </a:xfrm>
              <a:custGeom>
                <a:rect b="b" l="l" r="r" t="t"/>
                <a:pathLst>
                  <a:path extrusionOk="0" h="3470" w="4371">
                    <a:moveTo>
                      <a:pt x="2202" y="1"/>
                    </a:moveTo>
                    <a:lnTo>
                      <a:pt x="1" y="1735"/>
                    </a:lnTo>
                    <a:lnTo>
                      <a:pt x="2202" y="3470"/>
                    </a:lnTo>
                    <a:lnTo>
                      <a:pt x="4371"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5"/>
              <p:cNvSpPr/>
              <p:nvPr/>
            </p:nvSpPr>
            <p:spPr>
              <a:xfrm>
                <a:off x="68191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5"/>
              <p:cNvSpPr/>
              <p:nvPr/>
            </p:nvSpPr>
            <p:spPr>
              <a:xfrm>
                <a:off x="6890000" y="535175"/>
                <a:ext cx="208525" cy="164325"/>
              </a:xfrm>
              <a:custGeom>
                <a:rect b="b" l="l" r="r" t="t"/>
                <a:pathLst>
                  <a:path extrusionOk="0" h="6573" w="8341">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5"/>
              <p:cNvSpPr/>
              <p:nvPr/>
            </p:nvSpPr>
            <p:spPr>
              <a:xfrm>
                <a:off x="6939200" y="574375"/>
                <a:ext cx="110950" cy="86750"/>
              </a:xfrm>
              <a:custGeom>
                <a:rect b="b" l="l" r="r" t="t"/>
                <a:pathLst>
                  <a:path extrusionOk="0" h="3470" w="4438">
                    <a:moveTo>
                      <a:pt x="2202" y="1"/>
                    </a:moveTo>
                    <a:lnTo>
                      <a:pt x="1"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5"/>
              <p:cNvSpPr/>
              <p:nvPr/>
            </p:nvSpPr>
            <p:spPr>
              <a:xfrm>
                <a:off x="6483875" y="478475"/>
                <a:ext cx="350275" cy="27772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5"/>
              <p:cNvSpPr/>
              <p:nvPr/>
            </p:nvSpPr>
            <p:spPr>
              <a:xfrm>
                <a:off x="6555600" y="535175"/>
                <a:ext cx="207675" cy="16432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5"/>
              <p:cNvSpPr/>
              <p:nvPr/>
            </p:nvSpPr>
            <p:spPr>
              <a:xfrm>
                <a:off x="6604800"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5"/>
              <p:cNvSpPr/>
              <p:nvPr/>
            </p:nvSpPr>
            <p:spPr>
              <a:xfrm>
                <a:off x="884307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5"/>
              <p:cNvSpPr/>
              <p:nvPr/>
            </p:nvSpPr>
            <p:spPr>
              <a:xfrm>
                <a:off x="8913950" y="535175"/>
                <a:ext cx="206850" cy="164325"/>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5"/>
              <p:cNvSpPr/>
              <p:nvPr/>
            </p:nvSpPr>
            <p:spPr>
              <a:xfrm>
                <a:off x="8962325" y="574375"/>
                <a:ext cx="110100" cy="86750"/>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5"/>
              <p:cNvSpPr/>
              <p:nvPr/>
            </p:nvSpPr>
            <p:spPr>
              <a:xfrm>
                <a:off x="8507000"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5"/>
              <p:cNvSpPr/>
              <p:nvPr/>
            </p:nvSpPr>
            <p:spPr>
              <a:xfrm>
                <a:off x="8577875"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5"/>
              <p:cNvSpPr/>
              <p:nvPr/>
            </p:nvSpPr>
            <p:spPr>
              <a:xfrm>
                <a:off x="8627075"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5"/>
              <p:cNvSpPr/>
              <p:nvPr/>
            </p:nvSpPr>
            <p:spPr>
              <a:xfrm>
                <a:off x="8171750" y="478475"/>
                <a:ext cx="351125" cy="277725"/>
              </a:xfrm>
              <a:custGeom>
                <a:rect b="b" l="l" r="r" t="t"/>
                <a:pathLst>
                  <a:path extrusionOk="0" h="11109" w="14045">
                    <a:moveTo>
                      <a:pt x="7006" y="1"/>
                    </a:moveTo>
                    <a:lnTo>
                      <a:pt x="1" y="5571"/>
                    </a:lnTo>
                    <a:lnTo>
                      <a:pt x="7006" y="11109"/>
                    </a:lnTo>
                    <a:lnTo>
                      <a:pt x="14044"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5"/>
              <p:cNvSpPr/>
              <p:nvPr/>
            </p:nvSpPr>
            <p:spPr>
              <a:xfrm>
                <a:off x="8243475" y="535175"/>
                <a:ext cx="207675" cy="164325"/>
              </a:xfrm>
              <a:custGeom>
                <a:rect b="b" l="l" r="r" t="t"/>
                <a:pathLst>
                  <a:path extrusionOk="0" h="6573" w="8307">
                    <a:moveTo>
                      <a:pt x="4137" y="1"/>
                    </a:moveTo>
                    <a:lnTo>
                      <a:pt x="0" y="3303"/>
                    </a:lnTo>
                    <a:lnTo>
                      <a:pt x="4137" y="6572"/>
                    </a:lnTo>
                    <a:lnTo>
                      <a:pt x="8306"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5"/>
              <p:cNvSpPr/>
              <p:nvPr/>
            </p:nvSpPr>
            <p:spPr>
              <a:xfrm>
                <a:off x="8292675" y="574375"/>
                <a:ext cx="109275" cy="86750"/>
              </a:xfrm>
              <a:custGeom>
                <a:rect b="b" l="l" r="r" t="t"/>
                <a:pathLst>
                  <a:path extrusionOk="0" h="3470" w="4371">
                    <a:moveTo>
                      <a:pt x="2169" y="1"/>
                    </a:moveTo>
                    <a:lnTo>
                      <a:pt x="1" y="1735"/>
                    </a:lnTo>
                    <a:lnTo>
                      <a:pt x="2169" y="3470"/>
                    </a:lnTo>
                    <a:lnTo>
                      <a:pt x="4370"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5"/>
              <p:cNvSpPr/>
              <p:nvPr/>
            </p:nvSpPr>
            <p:spPr>
              <a:xfrm>
                <a:off x="7836525" y="478475"/>
                <a:ext cx="350275" cy="27772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5"/>
              <p:cNvSpPr/>
              <p:nvPr/>
            </p:nvSpPr>
            <p:spPr>
              <a:xfrm>
                <a:off x="7907400" y="535175"/>
                <a:ext cx="208500" cy="164325"/>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5"/>
              <p:cNvSpPr/>
              <p:nvPr/>
            </p:nvSpPr>
            <p:spPr>
              <a:xfrm>
                <a:off x="7956600" y="574375"/>
                <a:ext cx="110100" cy="86750"/>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5"/>
              <p:cNvSpPr/>
              <p:nvPr/>
            </p:nvSpPr>
            <p:spPr>
              <a:xfrm>
                <a:off x="9189150" y="478475"/>
                <a:ext cx="350275" cy="277725"/>
              </a:xfrm>
              <a:custGeom>
                <a:rect b="b" l="l" r="r" t="t"/>
                <a:pathLst>
                  <a:path extrusionOk="0" h="11109" w="14011">
                    <a:moveTo>
                      <a:pt x="7005" y="1"/>
                    </a:moveTo>
                    <a:lnTo>
                      <a:pt x="0" y="5571"/>
                    </a:lnTo>
                    <a:lnTo>
                      <a:pt x="7005" y="11109"/>
                    </a:lnTo>
                    <a:lnTo>
                      <a:pt x="14011"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5"/>
              <p:cNvSpPr/>
              <p:nvPr/>
            </p:nvSpPr>
            <p:spPr>
              <a:xfrm>
                <a:off x="9260875" y="535175"/>
                <a:ext cx="207675" cy="164325"/>
              </a:xfrm>
              <a:custGeom>
                <a:rect b="b" l="l" r="r" t="t"/>
                <a:pathLst>
                  <a:path extrusionOk="0" h="6573" w="8307">
                    <a:moveTo>
                      <a:pt x="4136" y="1"/>
                    </a:moveTo>
                    <a:lnTo>
                      <a:pt x="0" y="3303"/>
                    </a:lnTo>
                    <a:lnTo>
                      <a:pt x="4136" y="6572"/>
                    </a:lnTo>
                    <a:lnTo>
                      <a:pt x="8306" y="3303"/>
                    </a:lnTo>
                    <a:lnTo>
                      <a:pt x="41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5"/>
              <p:cNvSpPr/>
              <p:nvPr/>
            </p:nvSpPr>
            <p:spPr>
              <a:xfrm>
                <a:off x="9310075" y="574375"/>
                <a:ext cx="109275" cy="86750"/>
              </a:xfrm>
              <a:custGeom>
                <a:rect b="b" l="l" r="r" t="t"/>
                <a:pathLst>
                  <a:path extrusionOk="0" h="3470" w="4371">
                    <a:moveTo>
                      <a:pt x="2168" y="1"/>
                    </a:moveTo>
                    <a:lnTo>
                      <a:pt x="0" y="1735"/>
                    </a:lnTo>
                    <a:lnTo>
                      <a:pt x="2168" y="3470"/>
                    </a:lnTo>
                    <a:lnTo>
                      <a:pt x="4370" y="1735"/>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15"/>
            <p:cNvGrpSpPr/>
            <p:nvPr/>
          </p:nvGrpSpPr>
          <p:grpSpPr>
            <a:xfrm>
              <a:off x="-7" y="4603489"/>
              <a:ext cx="596059" cy="288085"/>
              <a:chOff x="-160073" y="396848"/>
              <a:chExt cx="711882" cy="288056"/>
            </a:xfrm>
          </p:grpSpPr>
          <p:sp>
            <p:nvSpPr>
              <p:cNvPr id="1841" name="Google Shape;1841;p15"/>
              <p:cNvSpPr/>
              <p:nvPr/>
            </p:nvSpPr>
            <p:spPr>
              <a:xfrm>
                <a:off x="188504"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5"/>
              <p:cNvSpPr/>
              <p:nvPr/>
            </p:nvSpPr>
            <p:spPr>
              <a:xfrm>
                <a:off x="262016" y="455657"/>
                <a:ext cx="214545" cy="170438"/>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5"/>
              <p:cNvSpPr/>
              <p:nvPr/>
            </p:nvSpPr>
            <p:spPr>
              <a:xfrm>
                <a:off x="312190" y="496315"/>
                <a:ext cx="114196" cy="89977"/>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5"/>
              <p:cNvSpPr/>
              <p:nvPr/>
            </p:nvSpPr>
            <p:spPr>
              <a:xfrm>
                <a:off x="-160073"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5"/>
              <p:cNvSpPr/>
              <p:nvPr/>
            </p:nvSpPr>
            <p:spPr>
              <a:xfrm>
                <a:off x="-86561" y="455657"/>
                <a:ext cx="216256" cy="170438"/>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5"/>
              <p:cNvSpPr/>
              <p:nvPr/>
            </p:nvSpPr>
            <p:spPr>
              <a:xfrm>
                <a:off x="-35531" y="496315"/>
                <a:ext cx="114196" cy="89977"/>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7" name="Google Shape;1847;p15"/>
            <p:cNvSpPr/>
            <p:nvPr/>
          </p:nvSpPr>
          <p:spPr>
            <a:xfrm>
              <a:off x="9697948" y="4604664"/>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5"/>
            <p:cNvSpPr/>
            <p:nvPr/>
          </p:nvSpPr>
          <p:spPr>
            <a:xfrm>
              <a:off x="9759521" y="4663479"/>
              <a:ext cx="180333" cy="170455"/>
            </a:xfrm>
            <a:custGeom>
              <a:rect b="b" l="l" r="r" t="t"/>
              <a:pathLst>
                <a:path extrusionOk="0" h="6573" w="8306">
                  <a:moveTo>
                    <a:pt x="4170" y="1"/>
                  </a:moveTo>
                  <a:lnTo>
                    <a:pt x="0" y="3303"/>
                  </a:lnTo>
                  <a:lnTo>
                    <a:pt x="4170" y="6572"/>
                  </a:lnTo>
                  <a:lnTo>
                    <a:pt x="8306"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5"/>
            <p:cNvSpPr/>
            <p:nvPr/>
          </p:nvSpPr>
          <p:spPr>
            <a:xfrm>
              <a:off x="9802249" y="4704141"/>
              <a:ext cx="94878" cy="89986"/>
            </a:xfrm>
            <a:custGeom>
              <a:rect b="b" l="l" r="r" t="t"/>
              <a:pathLst>
                <a:path extrusionOk="0" h="3470" w="4370">
                  <a:moveTo>
                    <a:pt x="2202" y="1"/>
                  </a:moveTo>
                  <a:lnTo>
                    <a:pt x="0" y="1735"/>
                  </a:lnTo>
                  <a:lnTo>
                    <a:pt x="2202" y="3470"/>
                  </a:lnTo>
                  <a:lnTo>
                    <a:pt x="4370"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5"/>
            <p:cNvSpPr/>
            <p:nvPr/>
          </p:nvSpPr>
          <p:spPr>
            <a:xfrm>
              <a:off x="9406084" y="4604664"/>
              <a:ext cx="304195" cy="288085"/>
            </a:xfrm>
            <a:custGeom>
              <a:rect b="b" l="l" r="r" t="t"/>
              <a:pathLst>
                <a:path extrusionOk="0" h="11109" w="14011">
                  <a:moveTo>
                    <a:pt x="7006" y="1"/>
                  </a:moveTo>
                  <a:lnTo>
                    <a:pt x="1" y="5571"/>
                  </a:lnTo>
                  <a:lnTo>
                    <a:pt x="7006" y="11109"/>
                  </a:lnTo>
                  <a:lnTo>
                    <a:pt x="14011" y="5571"/>
                  </a:lnTo>
                  <a:lnTo>
                    <a:pt x="7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5"/>
            <p:cNvSpPr/>
            <p:nvPr/>
          </p:nvSpPr>
          <p:spPr>
            <a:xfrm>
              <a:off x="9467657" y="4663479"/>
              <a:ext cx="181071" cy="170455"/>
            </a:xfrm>
            <a:custGeom>
              <a:rect b="b" l="l" r="r" t="t"/>
              <a:pathLst>
                <a:path extrusionOk="0" h="6573" w="8340">
                  <a:moveTo>
                    <a:pt x="4170" y="1"/>
                  </a:moveTo>
                  <a:lnTo>
                    <a:pt x="0" y="3303"/>
                  </a:lnTo>
                  <a:lnTo>
                    <a:pt x="4170" y="6572"/>
                  </a:lnTo>
                  <a:lnTo>
                    <a:pt x="8339"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5"/>
            <p:cNvSpPr/>
            <p:nvPr/>
          </p:nvSpPr>
          <p:spPr>
            <a:xfrm>
              <a:off x="9510385" y="4704141"/>
              <a:ext cx="96333" cy="89986"/>
            </a:xfrm>
            <a:custGeom>
              <a:rect b="b" l="l" r="r" t="t"/>
              <a:pathLst>
                <a:path extrusionOk="0" h="3470" w="4437">
                  <a:moveTo>
                    <a:pt x="2202" y="1"/>
                  </a:moveTo>
                  <a:lnTo>
                    <a:pt x="0" y="1735"/>
                  </a:lnTo>
                  <a:lnTo>
                    <a:pt x="2202" y="3470"/>
                  </a:lnTo>
                  <a:lnTo>
                    <a:pt x="4437"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5"/>
            <p:cNvSpPr/>
            <p:nvPr/>
          </p:nvSpPr>
          <p:spPr>
            <a:xfrm>
              <a:off x="9114959" y="4604664"/>
              <a:ext cx="304195" cy="288085"/>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5"/>
            <p:cNvSpPr/>
            <p:nvPr/>
          </p:nvSpPr>
          <p:spPr>
            <a:xfrm>
              <a:off x="9177227" y="4663479"/>
              <a:ext cx="180355" cy="170455"/>
            </a:xfrm>
            <a:custGeom>
              <a:rect b="b" l="l" r="r" t="t"/>
              <a:pathLst>
                <a:path extrusionOk="0" h="6573" w="8307">
                  <a:moveTo>
                    <a:pt x="4137" y="1"/>
                  </a:moveTo>
                  <a:lnTo>
                    <a:pt x="1" y="3303"/>
                  </a:lnTo>
                  <a:lnTo>
                    <a:pt x="4137" y="6572"/>
                  </a:lnTo>
                  <a:lnTo>
                    <a:pt x="8307" y="3303"/>
                  </a:lnTo>
                  <a:lnTo>
                    <a:pt x="4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5"/>
            <p:cNvSpPr/>
            <p:nvPr/>
          </p:nvSpPr>
          <p:spPr>
            <a:xfrm>
              <a:off x="9219954" y="4704141"/>
              <a:ext cx="94900" cy="89986"/>
            </a:xfrm>
            <a:custGeom>
              <a:rect b="b" l="l" r="r" t="t"/>
              <a:pathLst>
                <a:path extrusionOk="0" h="3470" w="4371">
                  <a:moveTo>
                    <a:pt x="2169" y="1"/>
                  </a:moveTo>
                  <a:lnTo>
                    <a:pt x="1" y="1735"/>
                  </a:lnTo>
                  <a:lnTo>
                    <a:pt x="2169" y="3470"/>
                  </a:lnTo>
                  <a:lnTo>
                    <a:pt x="4371" y="173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5"/>
            <p:cNvSpPr/>
            <p:nvPr/>
          </p:nvSpPr>
          <p:spPr>
            <a:xfrm>
              <a:off x="8823812" y="4604664"/>
              <a:ext cx="304912" cy="288085"/>
            </a:xfrm>
            <a:custGeom>
              <a:rect b="b" l="l" r="r" t="t"/>
              <a:pathLst>
                <a:path extrusionOk="0" h="11109" w="14044">
                  <a:moveTo>
                    <a:pt x="7039" y="1"/>
                  </a:moveTo>
                  <a:lnTo>
                    <a:pt x="1" y="5571"/>
                  </a:lnTo>
                  <a:lnTo>
                    <a:pt x="7039" y="11109"/>
                  </a:lnTo>
                  <a:lnTo>
                    <a:pt x="14044" y="5571"/>
                  </a:lnTo>
                  <a:lnTo>
                    <a:pt x="70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5"/>
            <p:cNvSpPr/>
            <p:nvPr/>
          </p:nvSpPr>
          <p:spPr>
            <a:xfrm>
              <a:off x="8886102" y="4663479"/>
              <a:ext cx="179617" cy="170455"/>
            </a:xfrm>
            <a:custGeom>
              <a:rect b="b" l="l" r="r" t="t"/>
              <a:pathLst>
                <a:path extrusionOk="0" h="6573" w="8273">
                  <a:moveTo>
                    <a:pt x="4170" y="1"/>
                  </a:moveTo>
                  <a:lnTo>
                    <a:pt x="0"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5"/>
            <p:cNvSpPr/>
            <p:nvPr/>
          </p:nvSpPr>
          <p:spPr>
            <a:xfrm>
              <a:off x="8928113" y="4704141"/>
              <a:ext cx="95616" cy="89986"/>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9" name="Google Shape;1859;p15"/>
            <p:cNvGrpSpPr/>
            <p:nvPr/>
          </p:nvGrpSpPr>
          <p:grpSpPr>
            <a:xfrm>
              <a:off x="8227768" y="4604664"/>
              <a:ext cx="596059" cy="288085"/>
              <a:chOff x="-160073" y="396848"/>
              <a:chExt cx="711882" cy="288056"/>
            </a:xfrm>
          </p:grpSpPr>
          <p:sp>
            <p:nvSpPr>
              <p:cNvPr id="1860" name="Google Shape;1860;p15"/>
              <p:cNvSpPr/>
              <p:nvPr/>
            </p:nvSpPr>
            <p:spPr>
              <a:xfrm>
                <a:off x="188504"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5"/>
              <p:cNvSpPr/>
              <p:nvPr/>
            </p:nvSpPr>
            <p:spPr>
              <a:xfrm>
                <a:off x="262016" y="455657"/>
                <a:ext cx="214545" cy="170438"/>
              </a:xfrm>
              <a:custGeom>
                <a:rect b="b" l="l" r="r" t="t"/>
                <a:pathLst>
                  <a:path extrusionOk="0" h="6573" w="8274">
                    <a:moveTo>
                      <a:pt x="4170" y="1"/>
                    </a:moveTo>
                    <a:lnTo>
                      <a:pt x="1" y="3303"/>
                    </a:lnTo>
                    <a:lnTo>
                      <a:pt x="4170" y="6572"/>
                    </a:lnTo>
                    <a:lnTo>
                      <a:pt x="8273"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5"/>
              <p:cNvSpPr/>
              <p:nvPr/>
            </p:nvSpPr>
            <p:spPr>
              <a:xfrm>
                <a:off x="312190" y="496315"/>
                <a:ext cx="114196" cy="89977"/>
              </a:xfrm>
              <a:custGeom>
                <a:rect b="b" l="l" r="r" t="t"/>
                <a:pathLst>
                  <a:path extrusionOk="0" h="3470" w="4404">
                    <a:moveTo>
                      <a:pt x="2235" y="1"/>
                    </a:moveTo>
                    <a:lnTo>
                      <a:pt x="0" y="1735"/>
                    </a:lnTo>
                    <a:lnTo>
                      <a:pt x="2235" y="3470"/>
                    </a:lnTo>
                    <a:lnTo>
                      <a:pt x="4403" y="1735"/>
                    </a:lnTo>
                    <a:lnTo>
                      <a:pt x="2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5"/>
              <p:cNvSpPr/>
              <p:nvPr/>
            </p:nvSpPr>
            <p:spPr>
              <a:xfrm>
                <a:off x="-160073" y="396848"/>
                <a:ext cx="363305" cy="288056"/>
              </a:xfrm>
              <a:custGeom>
                <a:rect b="b" l="l" r="r" t="t"/>
                <a:pathLst>
                  <a:path extrusionOk="0" h="11109" w="14011">
                    <a:moveTo>
                      <a:pt x="7005" y="1"/>
                    </a:moveTo>
                    <a:lnTo>
                      <a:pt x="0" y="5571"/>
                    </a:lnTo>
                    <a:lnTo>
                      <a:pt x="7005" y="11109"/>
                    </a:lnTo>
                    <a:lnTo>
                      <a:pt x="14010" y="5571"/>
                    </a:lnTo>
                    <a:lnTo>
                      <a:pt x="70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5"/>
              <p:cNvSpPr/>
              <p:nvPr/>
            </p:nvSpPr>
            <p:spPr>
              <a:xfrm>
                <a:off x="-86561" y="455657"/>
                <a:ext cx="216256" cy="170438"/>
              </a:xfrm>
              <a:custGeom>
                <a:rect b="b" l="l" r="r" t="t"/>
                <a:pathLst>
                  <a:path extrusionOk="0" h="6573" w="8340">
                    <a:moveTo>
                      <a:pt x="4170" y="1"/>
                    </a:moveTo>
                    <a:lnTo>
                      <a:pt x="1" y="3303"/>
                    </a:lnTo>
                    <a:lnTo>
                      <a:pt x="4170" y="6572"/>
                    </a:lnTo>
                    <a:lnTo>
                      <a:pt x="8340" y="3303"/>
                    </a:lnTo>
                    <a:lnTo>
                      <a:pt x="4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5"/>
              <p:cNvSpPr/>
              <p:nvPr/>
            </p:nvSpPr>
            <p:spPr>
              <a:xfrm>
                <a:off x="-35531" y="496315"/>
                <a:ext cx="114196" cy="89977"/>
              </a:xfrm>
              <a:custGeom>
                <a:rect b="b" l="l" r="r" t="t"/>
                <a:pathLst>
                  <a:path extrusionOk="0" h="3470" w="4404">
                    <a:moveTo>
                      <a:pt x="2202" y="1"/>
                    </a:moveTo>
                    <a:lnTo>
                      <a:pt x="1" y="1735"/>
                    </a:lnTo>
                    <a:lnTo>
                      <a:pt x="2202" y="3470"/>
                    </a:lnTo>
                    <a:lnTo>
                      <a:pt x="4404" y="1735"/>
                    </a:lnTo>
                    <a:lnTo>
                      <a:pt x="22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66" name="Google Shape;1866;p15"/>
          <p:cNvSpPr txBox="1"/>
          <p:nvPr>
            <p:ph idx="1" type="subTitle"/>
          </p:nvPr>
        </p:nvSpPr>
        <p:spPr>
          <a:xfrm>
            <a:off x="3799025" y="2802364"/>
            <a:ext cx="4623600" cy="841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7" name="Google Shape;1867;p15"/>
          <p:cNvSpPr txBox="1"/>
          <p:nvPr>
            <p:ph type="title"/>
          </p:nvPr>
        </p:nvSpPr>
        <p:spPr>
          <a:xfrm>
            <a:off x="3799025" y="1396218"/>
            <a:ext cx="4623600" cy="15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9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1868" name="Shape 1868"/>
        <p:cNvGrpSpPr/>
        <p:nvPr/>
      </p:nvGrpSpPr>
      <p:grpSpPr>
        <a:xfrm>
          <a:off x="0" y="0"/>
          <a:ext cx="0" cy="0"/>
          <a:chOff x="0" y="0"/>
          <a:chExt cx="0" cy="0"/>
        </a:xfrm>
      </p:grpSpPr>
      <p:pic>
        <p:nvPicPr>
          <p:cNvPr id="1869" name="Google Shape;1869;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70" name="Google Shape;1870;p16"/>
          <p:cNvSpPr txBox="1"/>
          <p:nvPr>
            <p:ph type="title"/>
          </p:nvPr>
        </p:nvSpPr>
        <p:spPr>
          <a:xfrm>
            <a:off x="5292000" y="2329300"/>
            <a:ext cx="2469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71" name="Google Shape;1871;p16"/>
          <p:cNvSpPr txBox="1"/>
          <p:nvPr>
            <p:ph hasCustomPrompt="1" idx="2" type="title"/>
          </p:nvPr>
        </p:nvSpPr>
        <p:spPr>
          <a:xfrm>
            <a:off x="5292000" y="1098276"/>
            <a:ext cx="2469900" cy="111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9000">
                <a:solidFill>
                  <a:schemeClr val="accent4"/>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72" name="Google Shape;1872;p16"/>
          <p:cNvSpPr txBox="1"/>
          <p:nvPr>
            <p:ph idx="1" type="subTitle"/>
          </p:nvPr>
        </p:nvSpPr>
        <p:spPr>
          <a:xfrm>
            <a:off x="5292000" y="3152975"/>
            <a:ext cx="24699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3" name="Google Shape;1873;p16"/>
          <p:cNvSpPr/>
          <p:nvPr/>
        </p:nvSpPr>
        <p:spPr>
          <a:xfrm>
            <a:off x="-3856050" y="197088"/>
            <a:ext cx="8047300" cy="4749325"/>
          </a:xfrm>
          <a:custGeom>
            <a:rect b="b" l="l" r="r" t="t"/>
            <a:pathLst>
              <a:path extrusionOk="0" h="189973" w="321892">
                <a:moveTo>
                  <a:pt x="9454" y="5471"/>
                </a:moveTo>
                <a:lnTo>
                  <a:pt x="10730" y="7720"/>
                </a:lnTo>
                <a:lnTo>
                  <a:pt x="12068" y="5471"/>
                </a:lnTo>
                <a:close/>
                <a:moveTo>
                  <a:pt x="38056" y="5471"/>
                </a:moveTo>
                <a:lnTo>
                  <a:pt x="39363" y="7720"/>
                </a:lnTo>
                <a:lnTo>
                  <a:pt x="40670" y="5471"/>
                </a:lnTo>
                <a:close/>
                <a:moveTo>
                  <a:pt x="66659" y="5471"/>
                </a:moveTo>
                <a:lnTo>
                  <a:pt x="67966" y="7720"/>
                </a:lnTo>
                <a:lnTo>
                  <a:pt x="69303" y="5471"/>
                </a:lnTo>
                <a:close/>
                <a:moveTo>
                  <a:pt x="95231" y="5471"/>
                </a:moveTo>
                <a:lnTo>
                  <a:pt x="96538" y="7720"/>
                </a:lnTo>
                <a:lnTo>
                  <a:pt x="97875" y="5471"/>
                </a:lnTo>
                <a:close/>
                <a:moveTo>
                  <a:pt x="123863" y="5471"/>
                </a:moveTo>
                <a:lnTo>
                  <a:pt x="125140" y="7720"/>
                </a:lnTo>
                <a:lnTo>
                  <a:pt x="126477" y="5471"/>
                </a:lnTo>
                <a:close/>
                <a:moveTo>
                  <a:pt x="152466" y="5471"/>
                </a:moveTo>
                <a:lnTo>
                  <a:pt x="153742" y="7720"/>
                </a:lnTo>
                <a:lnTo>
                  <a:pt x="155080" y="5471"/>
                </a:lnTo>
                <a:close/>
                <a:moveTo>
                  <a:pt x="181068" y="5471"/>
                </a:moveTo>
                <a:lnTo>
                  <a:pt x="182375" y="7720"/>
                </a:lnTo>
                <a:lnTo>
                  <a:pt x="183652" y="5471"/>
                </a:lnTo>
                <a:close/>
                <a:moveTo>
                  <a:pt x="209640" y="5471"/>
                </a:moveTo>
                <a:lnTo>
                  <a:pt x="210947" y="7720"/>
                </a:lnTo>
                <a:lnTo>
                  <a:pt x="212254" y="5471"/>
                </a:lnTo>
                <a:close/>
                <a:moveTo>
                  <a:pt x="238242" y="5471"/>
                </a:moveTo>
                <a:lnTo>
                  <a:pt x="239549" y="7720"/>
                </a:lnTo>
                <a:lnTo>
                  <a:pt x="240887" y="5471"/>
                </a:lnTo>
                <a:close/>
                <a:moveTo>
                  <a:pt x="266814" y="5471"/>
                </a:moveTo>
                <a:lnTo>
                  <a:pt x="268121" y="7720"/>
                </a:lnTo>
                <a:lnTo>
                  <a:pt x="269459" y="5471"/>
                </a:lnTo>
                <a:close/>
                <a:moveTo>
                  <a:pt x="295447" y="5471"/>
                </a:moveTo>
                <a:lnTo>
                  <a:pt x="296724" y="7720"/>
                </a:lnTo>
                <a:lnTo>
                  <a:pt x="298061" y="5471"/>
                </a:lnTo>
                <a:close/>
                <a:moveTo>
                  <a:pt x="44682" y="3192"/>
                </a:moveTo>
                <a:lnTo>
                  <a:pt x="39394" y="12310"/>
                </a:lnTo>
                <a:lnTo>
                  <a:pt x="34105" y="3192"/>
                </a:lnTo>
                <a:close/>
                <a:moveTo>
                  <a:pt x="16050" y="3192"/>
                </a:moveTo>
                <a:lnTo>
                  <a:pt x="10761" y="12341"/>
                </a:lnTo>
                <a:lnTo>
                  <a:pt x="5502" y="3192"/>
                </a:lnTo>
                <a:close/>
                <a:moveTo>
                  <a:pt x="73224" y="3192"/>
                </a:moveTo>
                <a:lnTo>
                  <a:pt x="67966" y="12341"/>
                </a:lnTo>
                <a:lnTo>
                  <a:pt x="62677" y="3192"/>
                </a:lnTo>
                <a:close/>
                <a:moveTo>
                  <a:pt x="101857" y="3192"/>
                </a:moveTo>
                <a:lnTo>
                  <a:pt x="96568" y="12341"/>
                </a:lnTo>
                <a:lnTo>
                  <a:pt x="91279" y="3192"/>
                </a:lnTo>
                <a:close/>
                <a:moveTo>
                  <a:pt x="130459" y="3192"/>
                </a:moveTo>
                <a:lnTo>
                  <a:pt x="125170" y="12341"/>
                </a:lnTo>
                <a:lnTo>
                  <a:pt x="119912" y="3192"/>
                </a:lnTo>
                <a:close/>
                <a:moveTo>
                  <a:pt x="159031" y="3192"/>
                </a:moveTo>
                <a:lnTo>
                  <a:pt x="153742" y="12341"/>
                </a:lnTo>
                <a:lnTo>
                  <a:pt x="148484" y="3192"/>
                </a:lnTo>
                <a:close/>
                <a:moveTo>
                  <a:pt x="187633" y="3192"/>
                </a:moveTo>
                <a:lnTo>
                  <a:pt x="182375" y="12341"/>
                </a:lnTo>
                <a:lnTo>
                  <a:pt x="177086" y="3192"/>
                </a:lnTo>
                <a:close/>
                <a:moveTo>
                  <a:pt x="216266" y="3192"/>
                </a:moveTo>
                <a:lnTo>
                  <a:pt x="210977" y="12341"/>
                </a:lnTo>
                <a:lnTo>
                  <a:pt x="205689" y="3192"/>
                </a:lnTo>
                <a:close/>
                <a:moveTo>
                  <a:pt x="244808" y="3192"/>
                </a:moveTo>
                <a:lnTo>
                  <a:pt x="239549" y="12341"/>
                </a:lnTo>
                <a:lnTo>
                  <a:pt x="234260" y="3192"/>
                </a:lnTo>
                <a:close/>
                <a:moveTo>
                  <a:pt x="273441" y="3192"/>
                </a:moveTo>
                <a:lnTo>
                  <a:pt x="268152" y="12341"/>
                </a:lnTo>
                <a:lnTo>
                  <a:pt x="262863" y="3192"/>
                </a:lnTo>
                <a:close/>
                <a:moveTo>
                  <a:pt x="302043" y="3192"/>
                </a:moveTo>
                <a:lnTo>
                  <a:pt x="296754" y="12341"/>
                </a:lnTo>
                <a:lnTo>
                  <a:pt x="291496" y="3192"/>
                </a:lnTo>
                <a:close/>
                <a:moveTo>
                  <a:pt x="25108" y="10942"/>
                </a:moveTo>
                <a:lnTo>
                  <a:pt x="23801" y="13192"/>
                </a:lnTo>
                <a:lnTo>
                  <a:pt x="26445" y="13192"/>
                </a:lnTo>
                <a:lnTo>
                  <a:pt x="25108" y="10942"/>
                </a:lnTo>
                <a:close/>
                <a:moveTo>
                  <a:pt x="53710" y="10942"/>
                </a:moveTo>
                <a:lnTo>
                  <a:pt x="52433" y="13192"/>
                </a:lnTo>
                <a:lnTo>
                  <a:pt x="55047" y="13192"/>
                </a:lnTo>
                <a:lnTo>
                  <a:pt x="53710" y="10942"/>
                </a:lnTo>
                <a:close/>
                <a:moveTo>
                  <a:pt x="82312" y="10942"/>
                </a:moveTo>
                <a:lnTo>
                  <a:pt x="81036" y="13192"/>
                </a:lnTo>
                <a:lnTo>
                  <a:pt x="83650" y="13192"/>
                </a:lnTo>
                <a:lnTo>
                  <a:pt x="82312" y="10942"/>
                </a:lnTo>
                <a:close/>
                <a:moveTo>
                  <a:pt x="110884" y="10942"/>
                </a:moveTo>
                <a:lnTo>
                  <a:pt x="109608" y="13192"/>
                </a:lnTo>
                <a:lnTo>
                  <a:pt x="112222" y="13192"/>
                </a:lnTo>
                <a:lnTo>
                  <a:pt x="110884" y="10942"/>
                </a:lnTo>
                <a:close/>
                <a:moveTo>
                  <a:pt x="139517" y="10942"/>
                </a:moveTo>
                <a:lnTo>
                  <a:pt x="138210" y="13192"/>
                </a:lnTo>
                <a:lnTo>
                  <a:pt x="140824" y="13192"/>
                </a:lnTo>
                <a:lnTo>
                  <a:pt x="139517" y="10942"/>
                </a:lnTo>
                <a:close/>
                <a:moveTo>
                  <a:pt x="168119" y="10942"/>
                </a:moveTo>
                <a:lnTo>
                  <a:pt x="166812" y="13192"/>
                </a:lnTo>
                <a:lnTo>
                  <a:pt x="169457" y="13192"/>
                </a:lnTo>
                <a:lnTo>
                  <a:pt x="168119" y="10942"/>
                </a:lnTo>
                <a:close/>
                <a:moveTo>
                  <a:pt x="196691" y="10942"/>
                </a:moveTo>
                <a:lnTo>
                  <a:pt x="195384" y="13192"/>
                </a:lnTo>
                <a:lnTo>
                  <a:pt x="198029" y="13192"/>
                </a:lnTo>
                <a:lnTo>
                  <a:pt x="196691" y="10942"/>
                </a:lnTo>
                <a:close/>
                <a:moveTo>
                  <a:pt x="225294" y="10942"/>
                </a:moveTo>
                <a:lnTo>
                  <a:pt x="224017" y="13192"/>
                </a:lnTo>
                <a:lnTo>
                  <a:pt x="226631" y="13192"/>
                </a:lnTo>
                <a:lnTo>
                  <a:pt x="225294" y="10942"/>
                </a:lnTo>
                <a:close/>
                <a:moveTo>
                  <a:pt x="253896" y="10942"/>
                </a:moveTo>
                <a:lnTo>
                  <a:pt x="252620" y="13192"/>
                </a:lnTo>
                <a:lnTo>
                  <a:pt x="255234" y="13192"/>
                </a:lnTo>
                <a:lnTo>
                  <a:pt x="253896" y="10942"/>
                </a:lnTo>
                <a:close/>
                <a:moveTo>
                  <a:pt x="282468" y="10942"/>
                </a:moveTo>
                <a:lnTo>
                  <a:pt x="281191" y="13192"/>
                </a:lnTo>
                <a:lnTo>
                  <a:pt x="283805" y="13192"/>
                </a:lnTo>
                <a:lnTo>
                  <a:pt x="282468" y="10942"/>
                </a:lnTo>
                <a:close/>
                <a:moveTo>
                  <a:pt x="311101" y="10942"/>
                </a:moveTo>
                <a:lnTo>
                  <a:pt x="309794" y="13192"/>
                </a:lnTo>
                <a:lnTo>
                  <a:pt x="312408" y="13192"/>
                </a:lnTo>
                <a:lnTo>
                  <a:pt x="311101" y="10942"/>
                </a:lnTo>
                <a:close/>
                <a:moveTo>
                  <a:pt x="3132" y="1793"/>
                </a:moveTo>
                <a:lnTo>
                  <a:pt x="4317" y="3830"/>
                </a:lnTo>
                <a:lnTo>
                  <a:pt x="9606" y="13009"/>
                </a:lnTo>
                <a:lnTo>
                  <a:pt x="10761" y="15046"/>
                </a:lnTo>
                <a:lnTo>
                  <a:pt x="11946" y="13009"/>
                </a:lnTo>
                <a:lnTo>
                  <a:pt x="17235" y="3830"/>
                </a:lnTo>
                <a:lnTo>
                  <a:pt x="18421" y="1793"/>
                </a:lnTo>
                <a:close/>
                <a:moveTo>
                  <a:pt x="31764" y="1793"/>
                </a:moveTo>
                <a:lnTo>
                  <a:pt x="32919" y="3830"/>
                </a:lnTo>
                <a:lnTo>
                  <a:pt x="38208" y="13009"/>
                </a:lnTo>
                <a:lnTo>
                  <a:pt x="39394" y="15046"/>
                </a:lnTo>
                <a:lnTo>
                  <a:pt x="40579" y="13009"/>
                </a:lnTo>
                <a:lnTo>
                  <a:pt x="45838" y="3830"/>
                </a:lnTo>
                <a:lnTo>
                  <a:pt x="47023" y="1793"/>
                </a:lnTo>
                <a:close/>
                <a:moveTo>
                  <a:pt x="60336" y="1793"/>
                </a:moveTo>
                <a:lnTo>
                  <a:pt x="61491" y="3830"/>
                </a:lnTo>
                <a:lnTo>
                  <a:pt x="66780" y="13009"/>
                </a:lnTo>
                <a:lnTo>
                  <a:pt x="67966" y="15046"/>
                </a:lnTo>
                <a:lnTo>
                  <a:pt x="69151" y="13009"/>
                </a:lnTo>
                <a:lnTo>
                  <a:pt x="74409" y="3830"/>
                </a:lnTo>
                <a:lnTo>
                  <a:pt x="75595" y="1793"/>
                </a:lnTo>
                <a:close/>
                <a:moveTo>
                  <a:pt x="88939" y="1793"/>
                </a:moveTo>
                <a:lnTo>
                  <a:pt x="90124" y="3830"/>
                </a:lnTo>
                <a:lnTo>
                  <a:pt x="95383" y="13009"/>
                </a:lnTo>
                <a:lnTo>
                  <a:pt x="96568" y="15046"/>
                </a:lnTo>
                <a:lnTo>
                  <a:pt x="97753" y="13009"/>
                </a:lnTo>
                <a:lnTo>
                  <a:pt x="103042" y="3830"/>
                </a:lnTo>
                <a:lnTo>
                  <a:pt x="104197" y="1793"/>
                </a:lnTo>
                <a:close/>
                <a:moveTo>
                  <a:pt x="117541" y="1793"/>
                </a:moveTo>
                <a:lnTo>
                  <a:pt x="118726" y="3830"/>
                </a:lnTo>
                <a:lnTo>
                  <a:pt x="124015" y="13009"/>
                </a:lnTo>
                <a:lnTo>
                  <a:pt x="125170" y="15046"/>
                </a:lnTo>
                <a:lnTo>
                  <a:pt x="126356" y="13009"/>
                </a:lnTo>
                <a:lnTo>
                  <a:pt x="131645" y="3830"/>
                </a:lnTo>
                <a:lnTo>
                  <a:pt x="132830" y="1793"/>
                </a:lnTo>
                <a:close/>
                <a:moveTo>
                  <a:pt x="146113" y="1793"/>
                </a:moveTo>
                <a:lnTo>
                  <a:pt x="147298" y="3830"/>
                </a:lnTo>
                <a:lnTo>
                  <a:pt x="152587" y="13009"/>
                </a:lnTo>
                <a:lnTo>
                  <a:pt x="153742" y="15046"/>
                </a:lnTo>
                <a:lnTo>
                  <a:pt x="154928" y="13009"/>
                </a:lnTo>
                <a:lnTo>
                  <a:pt x="160217" y="3830"/>
                </a:lnTo>
                <a:lnTo>
                  <a:pt x="161402" y="1793"/>
                </a:lnTo>
                <a:close/>
                <a:moveTo>
                  <a:pt x="174715" y="1793"/>
                </a:moveTo>
                <a:lnTo>
                  <a:pt x="175901" y="3830"/>
                </a:lnTo>
                <a:lnTo>
                  <a:pt x="181190" y="13009"/>
                </a:lnTo>
                <a:lnTo>
                  <a:pt x="182375" y="15046"/>
                </a:lnTo>
                <a:lnTo>
                  <a:pt x="183530" y="13009"/>
                </a:lnTo>
                <a:lnTo>
                  <a:pt x="188819" y="3830"/>
                </a:lnTo>
                <a:lnTo>
                  <a:pt x="190004" y="1793"/>
                </a:lnTo>
                <a:close/>
                <a:moveTo>
                  <a:pt x="203348" y="1793"/>
                </a:moveTo>
                <a:lnTo>
                  <a:pt x="204503" y="3830"/>
                </a:lnTo>
                <a:lnTo>
                  <a:pt x="209792" y="13009"/>
                </a:lnTo>
                <a:lnTo>
                  <a:pt x="210977" y="15046"/>
                </a:lnTo>
                <a:lnTo>
                  <a:pt x="212163" y="13009"/>
                </a:lnTo>
                <a:lnTo>
                  <a:pt x="217421" y="3830"/>
                </a:lnTo>
                <a:lnTo>
                  <a:pt x="218607" y="1793"/>
                </a:lnTo>
                <a:close/>
                <a:moveTo>
                  <a:pt x="231890" y="1793"/>
                </a:moveTo>
                <a:lnTo>
                  <a:pt x="233075" y="3830"/>
                </a:lnTo>
                <a:lnTo>
                  <a:pt x="238364" y="13009"/>
                </a:lnTo>
                <a:lnTo>
                  <a:pt x="239549" y="15046"/>
                </a:lnTo>
                <a:lnTo>
                  <a:pt x="240735" y="13009"/>
                </a:lnTo>
                <a:lnTo>
                  <a:pt x="245993" y="3830"/>
                </a:lnTo>
                <a:lnTo>
                  <a:pt x="247179" y="1793"/>
                </a:lnTo>
                <a:close/>
                <a:moveTo>
                  <a:pt x="260522" y="1793"/>
                </a:moveTo>
                <a:lnTo>
                  <a:pt x="261708" y="3830"/>
                </a:lnTo>
                <a:lnTo>
                  <a:pt x="266966" y="13009"/>
                </a:lnTo>
                <a:lnTo>
                  <a:pt x="268152" y="15046"/>
                </a:lnTo>
                <a:lnTo>
                  <a:pt x="269337" y="13009"/>
                </a:lnTo>
                <a:lnTo>
                  <a:pt x="274626" y="3830"/>
                </a:lnTo>
                <a:lnTo>
                  <a:pt x="275781" y="1793"/>
                </a:lnTo>
                <a:close/>
                <a:moveTo>
                  <a:pt x="289125" y="1793"/>
                </a:moveTo>
                <a:lnTo>
                  <a:pt x="290310" y="3830"/>
                </a:lnTo>
                <a:lnTo>
                  <a:pt x="295599" y="13009"/>
                </a:lnTo>
                <a:lnTo>
                  <a:pt x="296754" y="15046"/>
                </a:lnTo>
                <a:lnTo>
                  <a:pt x="297940" y="13009"/>
                </a:lnTo>
                <a:lnTo>
                  <a:pt x="303228" y="3830"/>
                </a:lnTo>
                <a:lnTo>
                  <a:pt x="304414" y="1793"/>
                </a:lnTo>
                <a:close/>
                <a:moveTo>
                  <a:pt x="25108" y="6353"/>
                </a:moveTo>
                <a:lnTo>
                  <a:pt x="30397" y="15502"/>
                </a:lnTo>
                <a:lnTo>
                  <a:pt x="19819" y="15502"/>
                </a:lnTo>
                <a:lnTo>
                  <a:pt x="25108" y="6353"/>
                </a:lnTo>
                <a:close/>
                <a:moveTo>
                  <a:pt x="53710" y="6353"/>
                </a:moveTo>
                <a:lnTo>
                  <a:pt x="58999" y="15502"/>
                </a:lnTo>
                <a:lnTo>
                  <a:pt x="48421" y="15502"/>
                </a:lnTo>
                <a:lnTo>
                  <a:pt x="53710" y="6353"/>
                </a:lnTo>
                <a:close/>
                <a:moveTo>
                  <a:pt x="82312" y="6353"/>
                </a:moveTo>
                <a:lnTo>
                  <a:pt x="87601" y="15502"/>
                </a:lnTo>
                <a:lnTo>
                  <a:pt x="77024" y="15502"/>
                </a:lnTo>
                <a:lnTo>
                  <a:pt x="82312" y="6353"/>
                </a:lnTo>
                <a:close/>
                <a:moveTo>
                  <a:pt x="110884" y="6353"/>
                </a:moveTo>
                <a:lnTo>
                  <a:pt x="116173" y="15502"/>
                </a:lnTo>
                <a:lnTo>
                  <a:pt x="105626" y="15502"/>
                </a:lnTo>
                <a:lnTo>
                  <a:pt x="110884" y="6353"/>
                </a:lnTo>
                <a:close/>
                <a:moveTo>
                  <a:pt x="139487" y="6353"/>
                </a:moveTo>
                <a:lnTo>
                  <a:pt x="144776" y="15502"/>
                </a:lnTo>
                <a:lnTo>
                  <a:pt x="134228" y="15502"/>
                </a:lnTo>
                <a:lnTo>
                  <a:pt x="139487" y="6353"/>
                </a:lnTo>
                <a:close/>
                <a:moveTo>
                  <a:pt x="168119" y="6353"/>
                </a:moveTo>
                <a:lnTo>
                  <a:pt x="173378" y="15502"/>
                </a:lnTo>
                <a:lnTo>
                  <a:pt x="162831" y="15502"/>
                </a:lnTo>
                <a:lnTo>
                  <a:pt x="168119" y="6353"/>
                </a:lnTo>
                <a:close/>
                <a:moveTo>
                  <a:pt x="196691" y="6353"/>
                </a:moveTo>
                <a:lnTo>
                  <a:pt x="201980" y="15502"/>
                </a:lnTo>
                <a:lnTo>
                  <a:pt x="191403" y="15502"/>
                </a:lnTo>
                <a:lnTo>
                  <a:pt x="196691" y="6353"/>
                </a:lnTo>
                <a:close/>
                <a:moveTo>
                  <a:pt x="225294" y="6353"/>
                </a:moveTo>
                <a:lnTo>
                  <a:pt x="230583" y="15502"/>
                </a:lnTo>
                <a:lnTo>
                  <a:pt x="220005" y="15502"/>
                </a:lnTo>
                <a:lnTo>
                  <a:pt x="225294" y="6353"/>
                </a:lnTo>
                <a:close/>
                <a:moveTo>
                  <a:pt x="253896" y="6353"/>
                </a:moveTo>
                <a:lnTo>
                  <a:pt x="259185" y="15502"/>
                </a:lnTo>
                <a:lnTo>
                  <a:pt x="248607" y="15502"/>
                </a:lnTo>
                <a:lnTo>
                  <a:pt x="253896" y="6353"/>
                </a:lnTo>
                <a:close/>
                <a:moveTo>
                  <a:pt x="282468" y="6353"/>
                </a:moveTo>
                <a:lnTo>
                  <a:pt x="287757" y="15502"/>
                </a:lnTo>
                <a:lnTo>
                  <a:pt x="277210" y="15502"/>
                </a:lnTo>
                <a:lnTo>
                  <a:pt x="282468" y="6353"/>
                </a:lnTo>
                <a:close/>
                <a:moveTo>
                  <a:pt x="311101" y="6353"/>
                </a:moveTo>
                <a:lnTo>
                  <a:pt x="316359" y="15502"/>
                </a:lnTo>
                <a:lnTo>
                  <a:pt x="305812" y="15502"/>
                </a:lnTo>
                <a:lnTo>
                  <a:pt x="311101" y="6353"/>
                </a:lnTo>
                <a:close/>
                <a:moveTo>
                  <a:pt x="19211" y="1368"/>
                </a:moveTo>
                <a:lnTo>
                  <a:pt x="10761" y="15958"/>
                </a:lnTo>
                <a:lnTo>
                  <a:pt x="2341" y="1368"/>
                </a:lnTo>
                <a:close/>
                <a:moveTo>
                  <a:pt x="47783" y="1368"/>
                </a:moveTo>
                <a:lnTo>
                  <a:pt x="39394" y="15958"/>
                </a:lnTo>
                <a:lnTo>
                  <a:pt x="30944" y="1368"/>
                </a:lnTo>
                <a:close/>
                <a:moveTo>
                  <a:pt x="76385" y="1368"/>
                </a:moveTo>
                <a:lnTo>
                  <a:pt x="67966" y="15958"/>
                </a:lnTo>
                <a:lnTo>
                  <a:pt x="59576" y="1368"/>
                </a:lnTo>
                <a:close/>
                <a:moveTo>
                  <a:pt x="105018" y="1368"/>
                </a:moveTo>
                <a:lnTo>
                  <a:pt x="96568" y="15958"/>
                </a:lnTo>
                <a:lnTo>
                  <a:pt x="88148" y="1368"/>
                </a:lnTo>
                <a:close/>
                <a:moveTo>
                  <a:pt x="133590" y="1368"/>
                </a:moveTo>
                <a:lnTo>
                  <a:pt x="125170" y="15958"/>
                </a:lnTo>
                <a:lnTo>
                  <a:pt x="116751" y="1368"/>
                </a:lnTo>
                <a:close/>
                <a:moveTo>
                  <a:pt x="162192" y="1368"/>
                </a:moveTo>
                <a:lnTo>
                  <a:pt x="153742" y="15958"/>
                </a:lnTo>
                <a:lnTo>
                  <a:pt x="145353" y="1368"/>
                </a:lnTo>
                <a:close/>
                <a:moveTo>
                  <a:pt x="190795" y="1368"/>
                </a:moveTo>
                <a:lnTo>
                  <a:pt x="182375" y="15958"/>
                </a:lnTo>
                <a:lnTo>
                  <a:pt x="173925" y="1368"/>
                </a:lnTo>
                <a:close/>
                <a:moveTo>
                  <a:pt x="219367" y="1368"/>
                </a:moveTo>
                <a:lnTo>
                  <a:pt x="210977" y="15958"/>
                </a:lnTo>
                <a:lnTo>
                  <a:pt x="202527" y="1368"/>
                </a:lnTo>
                <a:close/>
                <a:moveTo>
                  <a:pt x="247969" y="1368"/>
                </a:moveTo>
                <a:lnTo>
                  <a:pt x="239549" y="15958"/>
                </a:lnTo>
                <a:lnTo>
                  <a:pt x="231130" y="1368"/>
                </a:lnTo>
                <a:close/>
                <a:moveTo>
                  <a:pt x="276602" y="1368"/>
                </a:moveTo>
                <a:lnTo>
                  <a:pt x="268152" y="15958"/>
                </a:lnTo>
                <a:lnTo>
                  <a:pt x="259732" y="1368"/>
                </a:lnTo>
                <a:close/>
                <a:moveTo>
                  <a:pt x="305174" y="1368"/>
                </a:moveTo>
                <a:lnTo>
                  <a:pt x="296754" y="15958"/>
                </a:lnTo>
                <a:lnTo>
                  <a:pt x="288334" y="1368"/>
                </a:lnTo>
                <a:close/>
                <a:moveTo>
                  <a:pt x="25108" y="3617"/>
                </a:moveTo>
                <a:lnTo>
                  <a:pt x="23922" y="5654"/>
                </a:lnTo>
                <a:lnTo>
                  <a:pt x="18633" y="14833"/>
                </a:lnTo>
                <a:lnTo>
                  <a:pt x="17448" y="16870"/>
                </a:lnTo>
                <a:lnTo>
                  <a:pt x="32737" y="16870"/>
                </a:lnTo>
                <a:lnTo>
                  <a:pt x="31552" y="14833"/>
                </a:lnTo>
                <a:lnTo>
                  <a:pt x="26293" y="5654"/>
                </a:lnTo>
                <a:lnTo>
                  <a:pt x="25108" y="3617"/>
                </a:lnTo>
                <a:close/>
                <a:moveTo>
                  <a:pt x="53710" y="3617"/>
                </a:moveTo>
                <a:lnTo>
                  <a:pt x="52525" y="5654"/>
                </a:lnTo>
                <a:lnTo>
                  <a:pt x="47266" y="14833"/>
                </a:lnTo>
                <a:lnTo>
                  <a:pt x="46081" y="16870"/>
                </a:lnTo>
                <a:lnTo>
                  <a:pt x="61339" y="16870"/>
                </a:lnTo>
                <a:lnTo>
                  <a:pt x="60184" y="14833"/>
                </a:lnTo>
                <a:lnTo>
                  <a:pt x="54895" y="5654"/>
                </a:lnTo>
                <a:lnTo>
                  <a:pt x="53710" y="3617"/>
                </a:lnTo>
                <a:close/>
                <a:moveTo>
                  <a:pt x="82312" y="3617"/>
                </a:moveTo>
                <a:lnTo>
                  <a:pt x="81157" y="5654"/>
                </a:lnTo>
                <a:lnTo>
                  <a:pt x="75868" y="14833"/>
                </a:lnTo>
                <a:lnTo>
                  <a:pt x="74683" y="16870"/>
                </a:lnTo>
                <a:lnTo>
                  <a:pt x="89972" y="16870"/>
                </a:lnTo>
                <a:lnTo>
                  <a:pt x="88787" y="14833"/>
                </a:lnTo>
                <a:lnTo>
                  <a:pt x="83498" y="5654"/>
                </a:lnTo>
                <a:lnTo>
                  <a:pt x="82312" y="3617"/>
                </a:lnTo>
                <a:close/>
                <a:moveTo>
                  <a:pt x="110884" y="3617"/>
                </a:moveTo>
                <a:lnTo>
                  <a:pt x="109699" y="5654"/>
                </a:lnTo>
                <a:lnTo>
                  <a:pt x="104440" y="14833"/>
                </a:lnTo>
                <a:lnTo>
                  <a:pt x="103255" y="16870"/>
                </a:lnTo>
                <a:lnTo>
                  <a:pt x="118514" y="16870"/>
                </a:lnTo>
                <a:lnTo>
                  <a:pt x="117359" y="14833"/>
                </a:lnTo>
                <a:lnTo>
                  <a:pt x="112070" y="5654"/>
                </a:lnTo>
                <a:lnTo>
                  <a:pt x="110884" y="3617"/>
                </a:lnTo>
                <a:close/>
                <a:moveTo>
                  <a:pt x="139487" y="3617"/>
                </a:moveTo>
                <a:lnTo>
                  <a:pt x="138332" y="5654"/>
                </a:lnTo>
                <a:lnTo>
                  <a:pt x="133043" y="14833"/>
                </a:lnTo>
                <a:lnTo>
                  <a:pt x="131857" y="16870"/>
                </a:lnTo>
                <a:lnTo>
                  <a:pt x="147146" y="16870"/>
                </a:lnTo>
                <a:lnTo>
                  <a:pt x="145961" y="14833"/>
                </a:lnTo>
                <a:lnTo>
                  <a:pt x="140672" y="5654"/>
                </a:lnTo>
                <a:lnTo>
                  <a:pt x="139487" y="3617"/>
                </a:lnTo>
                <a:close/>
                <a:moveTo>
                  <a:pt x="168119" y="3617"/>
                </a:moveTo>
                <a:lnTo>
                  <a:pt x="166934" y="5654"/>
                </a:lnTo>
                <a:lnTo>
                  <a:pt x="161645" y="14833"/>
                </a:lnTo>
                <a:lnTo>
                  <a:pt x="160490" y="16870"/>
                </a:lnTo>
                <a:lnTo>
                  <a:pt x="175749" y="16870"/>
                </a:lnTo>
                <a:lnTo>
                  <a:pt x="174563" y="14833"/>
                </a:lnTo>
                <a:lnTo>
                  <a:pt x="169305" y="5654"/>
                </a:lnTo>
                <a:lnTo>
                  <a:pt x="168119" y="3617"/>
                </a:lnTo>
                <a:close/>
                <a:moveTo>
                  <a:pt x="196691" y="3617"/>
                </a:moveTo>
                <a:lnTo>
                  <a:pt x="195506" y="5654"/>
                </a:lnTo>
                <a:lnTo>
                  <a:pt x="190217" y="14833"/>
                </a:lnTo>
                <a:lnTo>
                  <a:pt x="189062" y="16870"/>
                </a:lnTo>
                <a:lnTo>
                  <a:pt x="204321" y="16870"/>
                </a:lnTo>
                <a:lnTo>
                  <a:pt x="203135" y="14833"/>
                </a:lnTo>
                <a:lnTo>
                  <a:pt x="197877" y="5654"/>
                </a:lnTo>
                <a:lnTo>
                  <a:pt x="196691" y="3617"/>
                </a:lnTo>
                <a:close/>
                <a:moveTo>
                  <a:pt x="225294" y="3617"/>
                </a:moveTo>
                <a:lnTo>
                  <a:pt x="224108" y="5654"/>
                </a:lnTo>
                <a:lnTo>
                  <a:pt x="218850" y="14833"/>
                </a:lnTo>
                <a:lnTo>
                  <a:pt x="217664" y="16870"/>
                </a:lnTo>
                <a:lnTo>
                  <a:pt x="232923" y="16870"/>
                </a:lnTo>
                <a:lnTo>
                  <a:pt x="231768" y="14833"/>
                </a:lnTo>
                <a:lnTo>
                  <a:pt x="226479" y="5654"/>
                </a:lnTo>
                <a:lnTo>
                  <a:pt x="225294" y="3617"/>
                </a:lnTo>
                <a:close/>
                <a:moveTo>
                  <a:pt x="253896" y="3617"/>
                </a:moveTo>
                <a:lnTo>
                  <a:pt x="252741" y="5654"/>
                </a:lnTo>
                <a:lnTo>
                  <a:pt x="247452" y="14833"/>
                </a:lnTo>
                <a:lnTo>
                  <a:pt x="246267" y="16870"/>
                </a:lnTo>
                <a:lnTo>
                  <a:pt x="261556" y="16870"/>
                </a:lnTo>
                <a:lnTo>
                  <a:pt x="260370" y="14833"/>
                </a:lnTo>
                <a:lnTo>
                  <a:pt x="255082" y="5654"/>
                </a:lnTo>
                <a:lnTo>
                  <a:pt x="253896" y="3617"/>
                </a:lnTo>
                <a:close/>
                <a:moveTo>
                  <a:pt x="282529" y="3617"/>
                </a:moveTo>
                <a:lnTo>
                  <a:pt x="281343" y="5654"/>
                </a:lnTo>
                <a:lnTo>
                  <a:pt x="276024" y="14833"/>
                </a:lnTo>
                <a:lnTo>
                  <a:pt x="274839" y="16870"/>
                </a:lnTo>
                <a:lnTo>
                  <a:pt x="290128" y="16870"/>
                </a:lnTo>
                <a:lnTo>
                  <a:pt x="288973" y="14833"/>
                </a:lnTo>
                <a:lnTo>
                  <a:pt x="283684" y="5654"/>
                </a:lnTo>
                <a:lnTo>
                  <a:pt x="282529" y="3617"/>
                </a:lnTo>
                <a:close/>
                <a:moveTo>
                  <a:pt x="311101" y="3617"/>
                </a:moveTo>
                <a:lnTo>
                  <a:pt x="309915" y="5654"/>
                </a:lnTo>
                <a:lnTo>
                  <a:pt x="304627" y="14833"/>
                </a:lnTo>
                <a:lnTo>
                  <a:pt x="303441" y="16870"/>
                </a:lnTo>
                <a:lnTo>
                  <a:pt x="318730" y="16870"/>
                </a:lnTo>
                <a:lnTo>
                  <a:pt x="317545" y="14833"/>
                </a:lnTo>
                <a:lnTo>
                  <a:pt x="312256" y="5654"/>
                </a:lnTo>
                <a:lnTo>
                  <a:pt x="311101" y="3617"/>
                </a:lnTo>
                <a:close/>
                <a:moveTo>
                  <a:pt x="25108" y="2736"/>
                </a:moveTo>
                <a:lnTo>
                  <a:pt x="33527" y="17325"/>
                </a:lnTo>
                <a:lnTo>
                  <a:pt x="16718" y="17325"/>
                </a:lnTo>
                <a:lnTo>
                  <a:pt x="25108" y="2736"/>
                </a:lnTo>
                <a:close/>
                <a:moveTo>
                  <a:pt x="53710" y="2736"/>
                </a:moveTo>
                <a:lnTo>
                  <a:pt x="62160" y="17325"/>
                </a:lnTo>
                <a:lnTo>
                  <a:pt x="45260" y="17325"/>
                </a:lnTo>
                <a:lnTo>
                  <a:pt x="53710" y="2736"/>
                </a:lnTo>
                <a:close/>
                <a:moveTo>
                  <a:pt x="82312" y="2736"/>
                </a:moveTo>
                <a:lnTo>
                  <a:pt x="90762" y="17325"/>
                </a:lnTo>
                <a:lnTo>
                  <a:pt x="73923" y="17325"/>
                </a:lnTo>
                <a:lnTo>
                  <a:pt x="82312" y="2736"/>
                </a:lnTo>
                <a:close/>
                <a:moveTo>
                  <a:pt x="110884" y="2736"/>
                </a:moveTo>
                <a:lnTo>
                  <a:pt x="119334" y="17325"/>
                </a:lnTo>
                <a:lnTo>
                  <a:pt x="102495" y="17325"/>
                </a:lnTo>
                <a:lnTo>
                  <a:pt x="110884" y="2736"/>
                </a:lnTo>
                <a:close/>
                <a:moveTo>
                  <a:pt x="139517" y="2736"/>
                </a:moveTo>
                <a:lnTo>
                  <a:pt x="147937" y="17325"/>
                </a:lnTo>
                <a:lnTo>
                  <a:pt x="131097" y="17325"/>
                </a:lnTo>
                <a:lnTo>
                  <a:pt x="139517" y="2736"/>
                </a:lnTo>
                <a:close/>
                <a:moveTo>
                  <a:pt x="168119" y="2736"/>
                </a:moveTo>
                <a:lnTo>
                  <a:pt x="176509" y="17325"/>
                </a:lnTo>
                <a:lnTo>
                  <a:pt x="159669" y="17325"/>
                </a:lnTo>
                <a:lnTo>
                  <a:pt x="168119" y="2736"/>
                </a:lnTo>
                <a:close/>
                <a:moveTo>
                  <a:pt x="196691" y="2736"/>
                </a:moveTo>
                <a:lnTo>
                  <a:pt x="205111" y="17325"/>
                </a:lnTo>
                <a:lnTo>
                  <a:pt x="188302" y="17325"/>
                </a:lnTo>
                <a:lnTo>
                  <a:pt x="196691" y="2736"/>
                </a:lnTo>
                <a:close/>
                <a:moveTo>
                  <a:pt x="225294" y="2736"/>
                </a:moveTo>
                <a:lnTo>
                  <a:pt x="233744" y="17325"/>
                </a:lnTo>
                <a:lnTo>
                  <a:pt x="216905" y="17325"/>
                </a:lnTo>
                <a:lnTo>
                  <a:pt x="225294" y="2736"/>
                </a:lnTo>
                <a:close/>
                <a:moveTo>
                  <a:pt x="253896" y="2736"/>
                </a:moveTo>
                <a:lnTo>
                  <a:pt x="262346" y="17325"/>
                </a:lnTo>
                <a:lnTo>
                  <a:pt x="245507" y="17325"/>
                </a:lnTo>
                <a:lnTo>
                  <a:pt x="253896" y="2736"/>
                </a:lnTo>
                <a:close/>
                <a:moveTo>
                  <a:pt x="282468" y="2736"/>
                </a:moveTo>
                <a:lnTo>
                  <a:pt x="290918" y="17325"/>
                </a:lnTo>
                <a:lnTo>
                  <a:pt x="274079" y="17325"/>
                </a:lnTo>
                <a:lnTo>
                  <a:pt x="282468" y="2736"/>
                </a:lnTo>
                <a:close/>
                <a:moveTo>
                  <a:pt x="311101" y="2736"/>
                </a:moveTo>
                <a:lnTo>
                  <a:pt x="319520" y="17325"/>
                </a:lnTo>
                <a:lnTo>
                  <a:pt x="302651" y="17325"/>
                </a:lnTo>
                <a:lnTo>
                  <a:pt x="311101" y="2736"/>
                </a:lnTo>
                <a:close/>
                <a:moveTo>
                  <a:pt x="1" y="0"/>
                </a:moveTo>
                <a:lnTo>
                  <a:pt x="10791" y="18693"/>
                </a:lnTo>
                <a:lnTo>
                  <a:pt x="21551" y="0"/>
                </a:lnTo>
                <a:close/>
                <a:moveTo>
                  <a:pt x="25108" y="0"/>
                </a:moveTo>
                <a:lnTo>
                  <a:pt x="14317" y="18693"/>
                </a:lnTo>
                <a:lnTo>
                  <a:pt x="35898" y="18693"/>
                </a:lnTo>
                <a:lnTo>
                  <a:pt x="25108" y="0"/>
                </a:lnTo>
                <a:close/>
                <a:moveTo>
                  <a:pt x="28603" y="0"/>
                </a:moveTo>
                <a:lnTo>
                  <a:pt x="39394" y="18693"/>
                </a:lnTo>
                <a:lnTo>
                  <a:pt x="50154" y="0"/>
                </a:lnTo>
                <a:close/>
                <a:moveTo>
                  <a:pt x="53710" y="0"/>
                </a:moveTo>
                <a:lnTo>
                  <a:pt x="42920" y="18693"/>
                </a:lnTo>
                <a:lnTo>
                  <a:pt x="64500" y="18693"/>
                </a:lnTo>
                <a:lnTo>
                  <a:pt x="53710" y="0"/>
                </a:lnTo>
                <a:close/>
                <a:moveTo>
                  <a:pt x="57175" y="0"/>
                </a:moveTo>
                <a:lnTo>
                  <a:pt x="67966" y="18693"/>
                </a:lnTo>
                <a:lnTo>
                  <a:pt x="78756" y="0"/>
                </a:lnTo>
                <a:close/>
                <a:moveTo>
                  <a:pt x="82312" y="0"/>
                </a:moveTo>
                <a:lnTo>
                  <a:pt x="71522" y="18693"/>
                </a:lnTo>
                <a:lnTo>
                  <a:pt x="93103" y="18693"/>
                </a:lnTo>
                <a:lnTo>
                  <a:pt x="82312" y="0"/>
                </a:lnTo>
                <a:close/>
                <a:moveTo>
                  <a:pt x="85777" y="0"/>
                </a:moveTo>
                <a:lnTo>
                  <a:pt x="96568" y="18693"/>
                </a:lnTo>
                <a:lnTo>
                  <a:pt x="107358" y="0"/>
                </a:lnTo>
                <a:close/>
                <a:moveTo>
                  <a:pt x="110884" y="0"/>
                </a:moveTo>
                <a:lnTo>
                  <a:pt x="100155" y="18693"/>
                </a:lnTo>
                <a:lnTo>
                  <a:pt x="121736" y="18693"/>
                </a:lnTo>
                <a:lnTo>
                  <a:pt x="110884" y="0"/>
                </a:lnTo>
                <a:close/>
                <a:moveTo>
                  <a:pt x="114349" y="0"/>
                </a:moveTo>
                <a:lnTo>
                  <a:pt x="125140" y="18693"/>
                </a:lnTo>
                <a:lnTo>
                  <a:pt x="135930" y="0"/>
                </a:lnTo>
                <a:close/>
                <a:moveTo>
                  <a:pt x="139517" y="0"/>
                </a:moveTo>
                <a:lnTo>
                  <a:pt x="128727" y="18693"/>
                </a:lnTo>
                <a:lnTo>
                  <a:pt x="150308" y="18693"/>
                </a:lnTo>
                <a:lnTo>
                  <a:pt x="139517" y="0"/>
                </a:lnTo>
                <a:close/>
                <a:moveTo>
                  <a:pt x="142952" y="0"/>
                </a:moveTo>
                <a:lnTo>
                  <a:pt x="153742" y="18693"/>
                </a:lnTo>
                <a:lnTo>
                  <a:pt x="164533" y="0"/>
                </a:lnTo>
                <a:close/>
                <a:moveTo>
                  <a:pt x="168119" y="0"/>
                </a:moveTo>
                <a:lnTo>
                  <a:pt x="157329" y="18693"/>
                </a:lnTo>
                <a:lnTo>
                  <a:pt x="178910" y="18693"/>
                </a:lnTo>
                <a:lnTo>
                  <a:pt x="168119" y="0"/>
                </a:lnTo>
                <a:close/>
                <a:moveTo>
                  <a:pt x="171585" y="0"/>
                </a:moveTo>
                <a:lnTo>
                  <a:pt x="182375" y="18693"/>
                </a:lnTo>
                <a:lnTo>
                  <a:pt x="193166" y="0"/>
                </a:lnTo>
                <a:close/>
                <a:moveTo>
                  <a:pt x="196691" y="0"/>
                </a:moveTo>
                <a:lnTo>
                  <a:pt x="185901" y="18693"/>
                </a:lnTo>
                <a:lnTo>
                  <a:pt x="207482" y="18693"/>
                </a:lnTo>
                <a:lnTo>
                  <a:pt x="196691" y="0"/>
                </a:lnTo>
                <a:close/>
                <a:moveTo>
                  <a:pt x="200157" y="0"/>
                </a:moveTo>
                <a:lnTo>
                  <a:pt x="210947" y="18693"/>
                </a:lnTo>
                <a:lnTo>
                  <a:pt x="221737" y="0"/>
                </a:lnTo>
                <a:close/>
                <a:moveTo>
                  <a:pt x="225294" y="0"/>
                </a:moveTo>
                <a:lnTo>
                  <a:pt x="214503" y="18693"/>
                </a:lnTo>
                <a:lnTo>
                  <a:pt x="236084" y="18693"/>
                </a:lnTo>
                <a:lnTo>
                  <a:pt x="225294" y="0"/>
                </a:lnTo>
                <a:close/>
                <a:moveTo>
                  <a:pt x="228759" y="0"/>
                </a:moveTo>
                <a:lnTo>
                  <a:pt x="239549" y="18693"/>
                </a:lnTo>
                <a:lnTo>
                  <a:pt x="250340" y="0"/>
                </a:lnTo>
                <a:close/>
                <a:moveTo>
                  <a:pt x="253896" y="0"/>
                </a:moveTo>
                <a:lnTo>
                  <a:pt x="243106" y="18693"/>
                </a:lnTo>
                <a:lnTo>
                  <a:pt x="264687" y="18693"/>
                </a:lnTo>
                <a:lnTo>
                  <a:pt x="253896" y="0"/>
                </a:lnTo>
                <a:close/>
                <a:moveTo>
                  <a:pt x="257361" y="0"/>
                </a:moveTo>
                <a:lnTo>
                  <a:pt x="268152" y="18693"/>
                </a:lnTo>
                <a:lnTo>
                  <a:pt x="278942" y="0"/>
                </a:lnTo>
                <a:close/>
                <a:moveTo>
                  <a:pt x="282468" y="0"/>
                </a:moveTo>
                <a:lnTo>
                  <a:pt x="271678" y="18693"/>
                </a:lnTo>
                <a:lnTo>
                  <a:pt x="293259" y="18693"/>
                </a:lnTo>
                <a:lnTo>
                  <a:pt x="282468" y="0"/>
                </a:lnTo>
                <a:close/>
                <a:moveTo>
                  <a:pt x="285964" y="0"/>
                </a:moveTo>
                <a:lnTo>
                  <a:pt x="296754" y="18693"/>
                </a:lnTo>
                <a:lnTo>
                  <a:pt x="307545" y="0"/>
                </a:lnTo>
                <a:close/>
                <a:moveTo>
                  <a:pt x="311101" y="0"/>
                </a:moveTo>
                <a:lnTo>
                  <a:pt x="300310" y="18693"/>
                </a:lnTo>
                <a:lnTo>
                  <a:pt x="321891" y="18693"/>
                </a:lnTo>
                <a:lnTo>
                  <a:pt x="311101" y="0"/>
                </a:lnTo>
                <a:close/>
                <a:moveTo>
                  <a:pt x="9454" y="26900"/>
                </a:moveTo>
                <a:lnTo>
                  <a:pt x="10730" y="29149"/>
                </a:lnTo>
                <a:lnTo>
                  <a:pt x="12068" y="26900"/>
                </a:lnTo>
                <a:close/>
                <a:moveTo>
                  <a:pt x="38056" y="26900"/>
                </a:moveTo>
                <a:lnTo>
                  <a:pt x="39363" y="29149"/>
                </a:lnTo>
                <a:lnTo>
                  <a:pt x="40670" y="26900"/>
                </a:lnTo>
                <a:close/>
                <a:moveTo>
                  <a:pt x="66659" y="26900"/>
                </a:moveTo>
                <a:lnTo>
                  <a:pt x="67966" y="29149"/>
                </a:lnTo>
                <a:lnTo>
                  <a:pt x="69303" y="26900"/>
                </a:lnTo>
                <a:close/>
                <a:moveTo>
                  <a:pt x="95231" y="26900"/>
                </a:moveTo>
                <a:lnTo>
                  <a:pt x="96538" y="29149"/>
                </a:lnTo>
                <a:lnTo>
                  <a:pt x="97875" y="26900"/>
                </a:lnTo>
                <a:close/>
                <a:moveTo>
                  <a:pt x="123863" y="26900"/>
                </a:moveTo>
                <a:lnTo>
                  <a:pt x="125140" y="29149"/>
                </a:lnTo>
                <a:lnTo>
                  <a:pt x="126477" y="26900"/>
                </a:lnTo>
                <a:close/>
                <a:moveTo>
                  <a:pt x="152466" y="26900"/>
                </a:moveTo>
                <a:lnTo>
                  <a:pt x="153742" y="29149"/>
                </a:lnTo>
                <a:lnTo>
                  <a:pt x="155080" y="26900"/>
                </a:lnTo>
                <a:close/>
                <a:moveTo>
                  <a:pt x="181068" y="26900"/>
                </a:moveTo>
                <a:lnTo>
                  <a:pt x="182375" y="29149"/>
                </a:lnTo>
                <a:lnTo>
                  <a:pt x="183652" y="26900"/>
                </a:lnTo>
                <a:close/>
                <a:moveTo>
                  <a:pt x="209640" y="26900"/>
                </a:moveTo>
                <a:lnTo>
                  <a:pt x="210947" y="29149"/>
                </a:lnTo>
                <a:lnTo>
                  <a:pt x="212254" y="26900"/>
                </a:lnTo>
                <a:close/>
                <a:moveTo>
                  <a:pt x="238242" y="26900"/>
                </a:moveTo>
                <a:lnTo>
                  <a:pt x="239549" y="29149"/>
                </a:lnTo>
                <a:lnTo>
                  <a:pt x="240887" y="26900"/>
                </a:lnTo>
                <a:close/>
                <a:moveTo>
                  <a:pt x="266814" y="26900"/>
                </a:moveTo>
                <a:lnTo>
                  <a:pt x="268121" y="29149"/>
                </a:lnTo>
                <a:lnTo>
                  <a:pt x="269459" y="26900"/>
                </a:lnTo>
                <a:close/>
                <a:moveTo>
                  <a:pt x="295447" y="26900"/>
                </a:moveTo>
                <a:lnTo>
                  <a:pt x="296724" y="29149"/>
                </a:lnTo>
                <a:lnTo>
                  <a:pt x="298061" y="26900"/>
                </a:lnTo>
                <a:close/>
                <a:moveTo>
                  <a:pt x="16050" y="24590"/>
                </a:moveTo>
                <a:lnTo>
                  <a:pt x="10761" y="33739"/>
                </a:lnTo>
                <a:lnTo>
                  <a:pt x="5502" y="24590"/>
                </a:lnTo>
                <a:close/>
                <a:moveTo>
                  <a:pt x="44682" y="24590"/>
                </a:moveTo>
                <a:lnTo>
                  <a:pt x="39394" y="33739"/>
                </a:lnTo>
                <a:lnTo>
                  <a:pt x="34105" y="24590"/>
                </a:lnTo>
                <a:close/>
                <a:moveTo>
                  <a:pt x="73224" y="24590"/>
                </a:moveTo>
                <a:lnTo>
                  <a:pt x="67966" y="33739"/>
                </a:lnTo>
                <a:lnTo>
                  <a:pt x="62677" y="24590"/>
                </a:lnTo>
                <a:close/>
                <a:moveTo>
                  <a:pt x="101857" y="24590"/>
                </a:moveTo>
                <a:lnTo>
                  <a:pt x="96568" y="33739"/>
                </a:lnTo>
                <a:lnTo>
                  <a:pt x="91279" y="24590"/>
                </a:lnTo>
                <a:close/>
                <a:moveTo>
                  <a:pt x="130459" y="24590"/>
                </a:moveTo>
                <a:lnTo>
                  <a:pt x="125170" y="33739"/>
                </a:lnTo>
                <a:lnTo>
                  <a:pt x="119912" y="24590"/>
                </a:lnTo>
                <a:close/>
                <a:moveTo>
                  <a:pt x="159031" y="24590"/>
                </a:moveTo>
                <a:lnTo>
                  <a:pt x="153742" y="33739"/>
                </a:lnTo>
                <a:lnTo>
                  <a:pt x="148484" y="24590"/>
                </a:lnTo>
                <a:close/>
                <a:moveTo>
                  <a:pt x="187633" y="24590"/>
                </a:moveTo>
                <a:lnTo>
                  <a:pt x="182375" y="33739"/>
                </a:lnTo>
                <a:lnTo>
                  <a:pt x="177086" y="24590"/>
                </a:lnTo>
                <a:close/>
                <a:moveTo>
                  <a:pt x="216266" y="24590"/>
                </a:moveTo>
                <a:lnTo>
                  <a:pt x="210977" y="33739"/>
                </a:lnTo>
                <a:lnTo>
                  <a:pt x="205689" y="24590"/>
                </a:lnTo>
                <a:close/>
                <a:moveTo>
                  <a:pt x="244808" y="24590"/>
                </a:moveTo>
                <a:lnTo>
                  <a:pt x="239549" y="33739"/>
                </a:lnTo>
                <a:lnTo>
                  <a:pt x="234260" y="24590"/>
                </a:lnTo>
                <a:close/>
                <a:moveTo>
                  <a:pt x="273441" y="24590"/>
                </a:moveTo>
                <a:lnTo>
                  <a:pt x="268152" y="33739"/>
                </a:lnTo>
                <a:lnTo>
                  <a:pt x="262863" y="24590"/>
                </a:lnTo>
                <a:close/>
                <a:moveTo>
                  <a:pt x="302043" y="24590"/>
                </a:moveTo>
                <a:lnTo>
                  <a:pt x="296754" y="33739"/>
                </a:lnTo>
                <a:lnTo>
                  <a:pt x="291496" y="24590"/>
                </a:lnTo>
                <a:close/>
                <a:moveTo>
                  <a:pt x="25108" y="32371"/>
                </a:moveTo>
                <a:lnTo>
                  <a:pt x="23801" y="34621"/>
                </a:lnTo>
                <a:lnTo>
                  <a:pt x="26445" y="34621"/>
                </a:lnTo>
                <a:lnTo>
                  <a:pt x="25108" y="32371"/>
                </a:lnTo>
                <a:close/>
                <a:moveTo>
                  <a:pt x="53710" y="32371"/>
                </a:moveTo>
                <a:lnTo>
                  <a:pt x="52433" y="34621"/>
                </a:lnTo>
                <a:lnTo>
                  <a:pt x="55047" y="34621"/>
                </a:lnTo>
                <a:lnTo>
                  <a:pt x="53710" y="32371"/>
                </a:lnTo>
                <a:close/>
                <a:moveTo>
                  <a:pt x="82312" y="32371"/>
                </a:moveTo>
                <a:lnTo>
                  <a:pt x="81036" y="34621"/>
                </a:lnTo>
                <a:lnTo>
                  <a:pt x="83650" y="34621"/>
                </a:lnTo>
                <a:lnTo>
                  <a:pt x="82312" y="32371"/>
                </a:lnTo>
                <a:close/>
                <a:moveTo>
                  <a:pt x="110884" y="32371"/>
                </a:moveTo>
                <a:lnTo>
                  <a:pt x="109608" y="34621"/>
                </a:lnTo>
                <a:lnTo>
                  <a:pt x="112222" y="34621"/>
                </a:lnTo>
                <a:lnTo>
                  <a:pt x="110884" y="32371"/>
                </a:lnTo>
                <a:close/>
                <a:moveTo>
                  <a:pt x="139517" y="32371"/>
                </a:moveTo>
                <a:lnTo>
                  <a:pt x="138210" y="34621"/>
                </a:lnTo>
                <a:lnTo>
                  <a:pt x="140824" y="34621"/>
                </a:lnTo>
                <a:lnTo>
                  <a:pt x="139517" y="32371"/>
                </a:lnTo>
                <a:close/>
                <a:moveTo>
                  <a:pt x="168119" y="32371"/>
                </a:moveTo>
                <a:lnTo>
                  <a:pt x="166812" y="34621"/>
                </a:lnTo>
                <a:lnTo>
                  <a:pt x="169457" y="34621"/>
                </a:lnTo>
                <a:lnTo>
                  <a:pt x="168119" y="32371"/>
                </a:lnTo>
                <a:close/>
                <a:moveTo>
                  <a:pt x="196691" y="32371"/>
                </a:moveTo>
                <a:lnTo>
                  <a:pt x="195384" y="34621"/>
                </a:lnTo>
                <a:lnTo>
                  <a:pt x="198029" y="34621"/>
                </a:lnTo>
                <a:lnTo>
                  <a:pt x="196691" y="32371"/>
                </a:lnTo>
                <a:close/>
                <a:moveTo>
                  <a:pt x="225294" y="32371"/>
                </a:moveTo>
                <a:lnTo>
                  <a:pt x="224017" y="34621"/>
                </a:lnTo>
                <a:lnTo>
                  <a:pt x="226631" y="34621"/>
                </a:lnTo>
                <a:lnTo>
                  <a:pt x="225294" y="32371"/>
                </a:lnTo>
                <a:close/>
                <a:moveTo>
                  <a:pt x="253896" y="32371"/>
                </a:moveTo>
                <a:lnTo>
                  <a:pt x="252620" y="34621"/>
                </a:lnTo>
                <a:lnTo>
                  <a:pt x="255234" y="34621"/>
                </a:lnTo>
                <a:lnTo>
                  <a:pt x="253896" y="32371"/>
                </a:lnTo>
                <a:close/>
                <a:moveTo>
                  <a:pt x="282468" y="32371"/>
                </a:moveTo>
                <a:lnTo>
                  <a:pt x="281191" y="34621"/>
                </a:lnTo>
                <a:lnTo>
                  <a:pt x="283805" y="34621"/>
                </a:lnTo>
                <a:lnTo>
                  <a:pt x="282468" y="32371"/>
                </a:lnTo>
                <a:close/>
                <a:moveTo>
                  <a:pt x="311101" y="32371"/>
                </a:moveTo>
                <a:lnTo>
                  <a:pt x="309794" y="34621"/>
                </a:lnTo>
                <a:lnTo>
                  <a:pt x="312408" y="34621"/>
                </a:lnTo>
                <a:lnTo>
                  <a:pt x="311101" y="32371"/>
                </a:lnTo>
                <a:close/>
                <a:moveTo>
                  <a:pt x="3132" y="23222"/>
                </a:moveTo>
                <a:lnTo>
                  <a:pt x="4317" y="25259"/>
                </a:lnTo>
                <a:lnTo>
                  <a:pt x="9606" y="34438"/>
                </a:lnTo>
                <a:lnTo>
                  <a:pt x="10761" y="36475"/>
                </a:lnTo>
                <a:lnTo>
                  <a:pt x="11946" y="34438"/>
                </a:lnTo>
                <a:lnTo>
                  <a:pt x="17235" y="25259"/>
                </a:lnTo>
                <a:lnTo>
                  <a:pt x="18421" y="23222"/>
                </a:lnTo>
                <a:close/>
                <a:moveTo>
                  <a:pt x="31764" y="23222"/>
                </a:moveTo>
                <a:lnTo>
                  <a:pt x="32919" y="25259"/>
                </a:lnTo>
                <a:lnTo>
                  <a:pt x="38208" y="34438"/>
                </a:lnTo>
                <a:lnTo>
                  <a:pt x="39394" y="36475"/>
                </a:lnTo>
                <a:lnTo>
                  <a:pt x="40579" y="34438"/>
                </a:lnTo>
                <a:lnTo>
                  <a:pt x="45838" y="25259"/>
                </a:lnTo>
                <a:lnTo>
                  <a:pt x="47023" y="23222"/>
                </a:lnTo>
                <a:close/>
                <a:moveTo>
                  <a:pt x="60336" y="23222"/>
                </a:moveTo>
                <a:lnTo>
                  <a:pt x="61491" y="25259"/>
                </a:lnTo>
                <a:lnTo>
                  <a:pt x="66780" y="34438"/>
                </a:lnTo>
                <a:lnTo>
                  <a:pt x="67966" y="36475"/>
                </a:lnTo>
                <a:lnTo>
                  <a:pt x="69151" y="34438"/>
                </a:lnTo>
                <a:lnTo>
                  <a:pt x="74409" y="25259"/>
                </a:lnTo>
                <a:lnTo>
                  <a:pt x="75595" y="23222"/>
                </a:lnTo>
                <a:close/>
                <a:moveTo>
                  <a:pt x="88939" y="23222"/>
                </a:moveTo>
                <a:lnTo>
                  <a:pt x="90124" y="25259"/>
                </a:lnTo>
                <a:lnTo>
                  <a:pt x="95383" y="34438"/>
                </a:lnTo>
                <a:lnTo>
                  <a:pt x="96568" y="36475"/>
                </a:lnTo>
                <a:lnTo>
                  <a:pt x="97753" y="34438"/>
                </a:lnTo>
                <a:lnTo>
                  <a:pt x="103042" y="25259"/>
                </a:lnTo>
                <a:lnTo>
                  <a:pt x="104197" y="23222"/>
                </a:lnTo>
                <a:close/>
                <a:moveTo>
                  <a:pt x="117541" y="23222"/>
                </a:moveTo>
                <a:lnTo>
                  <a:pt x="118726" y="25259"/>
                </a:lnTo>
                <a:lnTo>
                  <a:pt x="124015" y="34438"/>
                </a:lnTo>
                <a:lnTo>
                  <a:pt x="125170" y="36475"/>
                </a:lnTo>
                <a:lnTo>
                  <a:pt x="126356" y="34438"/>
                </a:lnTo>
                <a:lnTo>
                  <a:pt x="131645" y="25259"/>
                </a:lnTo>
                <a:lnTo>
                  <a:pt x="132830" y="23222"/>
                </a:lnTo>
                <a:close/>
                <a:moveTo>
                  <a:pt x="146113" y="23222"/>
                </a:moveTo>
                <a:lnTo>
                  <a:pt x="147298" y="25259"/>
                </a:lnTo>
                <a:lnTo>
                  <a:pt x="152587" y="34438"/>
                </a:lnTo>
                <a:lnTo>
                  <a:pt x="153742" y="36475"/>
                </a:lnTo>
                <a:lnTo>
                  <a:pt x="154928" y="34438"/>
                </a:lnTo>
                <a:lnTo>
                  <a:pt x="160217" y="25259"/>
                </a:lnTo>
                <a:lnTo>
                  <a:pt x="161402" y="23222"/>
                </a:lnTo>
                <a:close/>
                <a:moveTo>
                  <a:pt x="174715" y="23222"/>
                </a:moveTo>
                <a:lnTo>
                  <a:pt x="175901" y="25259"/>
                </a:lnTo>
                <a:lnTo>
                  <a:pt x="181190" y="34438"/>
                </a:lnTo>
                <a:lnTo>
                  <a:pt x="182375" y="36475"/>
                </a:lnTo>
                <a:lnTo>
                  <a:pt x="183530" y="34438"/>
                </a:lnTo>
                <a:lnTo>
                  <a:pt x="188819" y="25259"/>
                </a:lnTo>
                <a:lnTo>
                  <a:pt x="190004" y="23222"/>
                </a:lnTo>
                <a:close/>
                <a:moveTo>
                  <a:pt x="203348" y="23222"/>
                </a:moveTo>
                <a:lnTo>
                  <a:pt x="204503" y="25259"/>
                </a:lnTo>
                <a:lnTo>
                  <a:pt x="209792" y="34438"/>
                </a:lnTo>
                <a:lnTo>
                  <a:pt x="210977" y="36475"/>
                </a:lnTo>
                <a:lnTo>
                  <a:pt x="212163" y="34438"/>
                </a:lnTo>
                <a:lnTo>
                  <a:pt x="217421" y="25259"/>
                </a:lnTo>
                <a:lnTo>
                  <a:pt x="218607" y="23222"/>
                </a:lnTo>
                <a:close/>
                <a:moveTo>
                  <a:pt x="231890" y="23222"/>
                </a:moveTo>
                <a:lnTo>
                  <a:pt x="233075" y="25259"/>
                </a:lnTo>
                <a:lnTo>
                  <a:pt x="238364" y="34438"/>
                </a:lnTo>
                <a:lnTo>
                  <a:pt x="239549" y="36475"/>
                </a:lnTo>
                <a:lnTo>
                  <a:pt x="240735" y="34438"/>
                </a:lnTo>
                <a:lnTo>
                  <a:pt x="245993" y="25259"/>
                </a:lnTo>
                <a:lnTo>
                  <a:pt x="247179" y="23222"/>
                </a:lnTo>
                <a:close/>
                <a:moveTo>
                  <a:pt x="260522" y="23222"/>
                </a:moveTo>
                <a:lnTo>
                  <a:pt x="261708" y="25259"/>
                </a:lnTo>
                <a:lnTo>
                  <a:pt x="266966" y="34438"/>
                </a:lnTo>
                <a:lnTo>
                  <a:pt x="268152" y="36475"/>
                </a:lnTo>
                <a:lnTo>
                  <a:pt x="269337" y="34438"/>
                </a:lnTo>
                <a:lnTo>
                  <a:pt x="274626" y="25259"/>
                </a:lnTo>
                <a:lnTo>
                  <a:pt x="275781" y="23222"/>
                </a:lnTo>
                <a:close/>
                <a:moveTo>
                  <a:pt x="289125" y="23222"/>
                </a:moveTo>
                <a:lnTo>
                  <a:pt x="290310" y="25259"/>
                </a:lnTo>
                <a:lnTo>
                  <a:pt x="295599" y="34438"/>
                </a:lnTo>
                <a:lnTo>
                  <a:pt x="296754" y="36475"/>
                </a:lnTo>
                <a:lnTo>
                  <a:pt x="297940" y="34438"/>
                </a:lnTo>
                <a:lnTo>
                  <a:pt x="303228" y="25259"/>
                </a:lnTo>
                <a:lnTo>
                  <a:pt x="304414" y="23222"/>
                </a:lnTo>
                <a:close/>
                <a:moveTo>
                  <a:pt x="25108" y="27782"/>
                </a:moveTo>
                <a:lnTo>
                  <a:pt x="30397" y="36931"/>
                </a:lnTo>
                <a:lnTo>
                  <a:pt x="19819" y="36931"/>
                </a:lnTo>
                <a:lnTo>
                  <a:pt x="25108" y="27782"/>
                </a:lnTo>
                <a:close/>
                <a:moveTo>
                  <a:pt x="53710" y="27782"/>
                </a:moveTo>
                <a:lnTo>
                  <a:pt x="58999" y="36931"/>
                </a:lnTo>
                <a:lnTo>
                  <a:pt x="48421" y="36931"/>
                </a:lnTo>
                <a:lnTo>
                  <a:pt x="53710" y="27782"/>
                </a:lnTo>
                <a:close/>
                <a:moveTo>
                  <a:pt x="82312" y="27782"/>
                </a:moveTo>
                <a:lnTo>
                  <a:pt x="87601" y="36931"/>
                </a:lnTo>
                <a:lnTo>
                  <a:pt x="77024" y="36931"/>
                </a:lnTo>
                <a:lnTo>
                  <a:pt x="82312" y="27782"/>
                </a:lnTo>
                <a:close/>
                <a:moveTo>
                  <a:pt x="110884" y="27782"/>
                </a:moveTo>
                <a:lnTo>
                  <a:pt x="116173" y="36931"/>
                </a:lnTo>
                <a:lnTo>
                  <a:pt x="105626" y="36931"/>
                </a:lnTo>
                <a:lnTo>
                  <a:pt x="110884" y="27782"/>
                </a:lnTo>
                <a:close/>
                <a:moveTo>
                  <a:pt x="139487" y="27782"/>
                </a:moveTo>
                <a:lnTo>
                  <a:pt x="144776" y="36931"/>
                </a:lnTo>
                <a:lnTo>
                  <a:pt x="134228" y="36931"/>
                </a:lnTo>
                <a:lnTo>
                  <a:pt x="139487" y="27782"/>
                </a:lnTo>
                <a:close/>
                <a:moveTo>
                  <a:pt x="168119" y="27782"/>
                </a:moveTo>
                <a:lnTo>
                  <a:pt x="173378" y="36931"/>
                </a:lnTo>
                <a:lnTo>
                  <a:pt x="162831" y="36931"/>
                </a:lnTo>
                <a:lnTo>
                  <a:pt x="168119" y="27782"/>
                </a:lnTo>
                <a:close/>
                <a:moveTo>
                  <a:pt x="196691" y="27782"/>
                </a:moveTo>
                <a:lnTo>
                  <a:pt x="201980" y="36931"/>
                </a:lnTo>
                <a:lnTo>
                  <a:pt x="191403" y="36931"/>
                </a:lnTo>
                <a:lnTo>
                  <a:pt x="196691" y="27782"/>
                </a:lnTo>
                <a:close/>
                <a:moveTo>
                  <a:pt x="225294" y="27782"/>
                </a:moveTo>
                <a:lnTo>
                  <a:pt x="230583" y="36931"/>
                </a:lnTo>
                <a:lnTo>
                  <a:pt x="220005" y="36931"/>
                </a:lnTo>
                <a:lnTo>
                  <a:pt x="225294" y="27782"/>
                </a:lnTo>
                <a:close/>
                <a:moveTo>
                  <a:pt x="253896" y="27782"/>
                </a:moveTo>
                <a:lnTo>
                  <a:pt x="259185" y="36931"/>
                </a:lnTo>
                <a:lnTo>
                  <a:pt x="248607" y="36931"/>
                </a:lnTo>
                <a:lnTo>
                  <a:pt x="253896" y="27782"/>
                </a:lnTo>
                <a:close/>
                <a:moveTo>
                  <a:pt x="282468" y="27782"/>
                </a:moveTo>
                <a:lnTo>
                  <a:pt x="287757" y="36931"/>
                </a:lnTo>
                <a:lnTo>
                  <a:pt x="277210" y="36931"/>
                </a:lnTo>
                <a:lnTo>
                  <a:pt x="282468" y="27782"/>
                </a:lnTo>
                <a:close/>
                <a:moveTo>
                  <a:pt x="311101" y="27782"/>
                </a:moveTo>
                <a:lnTo>
                  <a:pt x="316359" y="36931"/>
                </a:lnTo>
                <a:lnTo>
                  <a:pt x="305812" y="36931"/>
                </a:lnTo>
                <a:lnTo>
                  <a:pt x="311101" y="27782"/>
                </a:lnTo>
                <a:close/>
                <a:moveTo>
                  <a:pt x="19211" y="22766"/>
                </a:moveTo>
                <a:lnTo>
                  <a:pt x="10761" y="37356"/>
                </a:lnTo>
                <a:lnTo>
                  <a:pt x="2341" y="22766"/>
                </a:lnTo>
                <a:close/>
                <a:moveTo>
                  <a:pt x="47783" y="22766"/>
                </a:moveTo>
                <a:lnTo>
                  <a:pt x="39394" y="37356"/>
                </a:lnTo>
                <a:lnTo>
                  <a:pt x="30944" y="22766"/>
                </a:lnTo>
                <a:close/>
                <a:moveTo>
                  <a:pt x="76385" y="22766"/>
                </a:moveTo>
                <a:lnTo>
                  <a:pt x="67966" y="37356"/>
                </a:lnTo>
                <a:lnTo>
                  <a:pt x="59516" y="22766"/>
                </a:lnTo>
                <a:close/>
                <a:moveTo>
                  <a:pt x="105018" y="22766"/>
                </a:moveTo>
                <a:lnTo>
                  <a:pt x="96568" y="37356"/>
                </a:lnTo>
                <a:lnTo>
                  <a:pt x="88148" y="22766"/>
                </a:lnTo>
                <a:close/>
                <a:moveTo>
                  <a:pt x="133590" y="22766"/>
                </a:moveTo>
                <a:lnTo>
                  <a:pt x="125140" y="37356"/>
                </a:lnTo>
                <a:lnTo>
                  <a:pt x="116720" y="22766"/>
                </a:lnTo>
                <a:close/>
                <a:moveTo>
                  <a:pt x="162192" y="22766"/>
                </a:moveTo>
                <a:lnTo>
                  <a:pt x="153742" y="37356"/>
                </a:lnTo>
                <a:lnTo>
                  <a:pt x="145353" y="22766"/>
                </a:lnTo>
                <a:close/>
                <a:moveTo>
                  <a:pt x="190795" y="22766"/>
                </a:moveTo>
                <a:lnTo>
                  <a:pt x="182375" y="37356"/>
                </a:lnTo>
                <a:lnTo>
                  <a:pt x="173925" y="22766"/>
                </a:lnTo>
                <a:close/>
                <a:moveTo>
                  <a:pt x="219367" y="22766"/>
                </a:moveTo>
                <a:lnTo>
                  <a:pt x="210947" y="37356"/>
                </a:lnTo>
                <a:lnTo>
                  <a:pt x="202497" y="22766"/>
                </a:lnTo>
                <a:close/>
                <a:moveTo>
                  <a:pt x="247969" y="22766"/>
                </a:moveTo>
                <a:lnTo>
                  <a:pt x="239549" y="37356"/>
                </a:lnTo>
                <a:lnTo>
                  <a:pt x="231099" y="22766"/>
                </a:lnTo>
                <a:close/>
                <a:moveTo>
                  <a:pt x="276602" y="22766"/>
                </a:moveTo>
                <a:lnTo>
                  <a:pt x="268152" y="37356"/>
                </a:lnTo>
                <a:lnTo>
                  <a:pt x="259732" y="22766"/>
                </a:lnTo>
                <a:close/>
                <a:moveTo>
                  <a:pt x="305174" y="22766"/>
                </a:moveTo>
                <a:lnTo>
                  <a:pt x="296724" y="37356"/>
                </a:lnTo>
                <a:lnTo>
                  <a:pt x="288304" y="22766"/>
                </a:lnTo>
                <a:close/>
                <a:moveTo>
                  <a:pt x="25108" y="25046"/>
                </a:moveTo>
                <a:lnTo>
                  <a:pt x="23922" y="27082"/>
                </a:lnTo>
                <a:lnTo>
                  <a:pt x="18633" y="36262"/>
                </a:lnTo>
                <a:lnTo>
                  <a:pt x="17448" y="38268"/>
                </a:lnTo>
                <a:lnTo>
                  <a:pt x="32737" y="38268"/>
                </a:lnTo>
                <a:lnTo>
                  <a:pt x="31552" y="36201"/>
                </a:lnTo>
                <a:lnTo>
                  <a:pt x="26293" y="27082"/>
                </a:lnTo>
                <a:lnTo>
                  <a:pt x="25108" y="25046"/>
                </a:lnTo>
                <a:close/>
                <a:moveTo>
                  <a:pt x="53710" y="25046"/>
                </a:moveTo>
                <a:lnTo>
                  <a:pt x="52525" y="27082"/>
                </a:lnTo>
                <a:lnTo>
                  <a:pt x="47266" y="36262"/>
                </a:lnTo>
                <a:lnTo>
                  <a:pt x="46081" y="38268"/>
                </a:lnTo>
                <a:lnTo>
                  <a:pt x="61339" y="38268"/>
                </a:lnTo>
                <a:lnTo>
                  <a:pt x="60184" y="36201"/>
                </a:lnTo>
                <a:lnTo>
                  <a:pt x="54895" y="27082"/>
                </a:lnTo>
                <a:lnTo>
                  <a:pt x="53710" y="25046"/>
                </a:lnTo>
                <a:close/>
                <a:moveTo>
                  <a:pt x="82312" y="24985"/>
                </a:moveTo>
                <a:lnTo>
                  <a:pt x="81157" y="27052"/>
                </a:lnTo>
                <a:lnTo>
                  <a:pt x="75868" y="36201"/>
                </a:lnTo>
                <a:lnTo>
                  <a:pt x="74683" y="38268"/>
                </a:lnTo>
                <a:lnTo>
                  <a:pt x="89972" y="38268"/>
                </a:lnTo>
                <a:lnTo>
                  <a:pt x="88787" y="36201"/>
                </a:lnTo>
                <a:lnTo>
                  <a:pt x="83498" y="27052"/>
                </a:lnTo>
                <a:lnTo>
                  <a:pt x="82312" y="24985"/>
                </a:lnTo>
                <a:close/>
                <a:moveTo>
                  <a:pt x="110884" y="24985"/>
                </a:moveTo>
                <a:lnTo>
                  <a:pt x="109699" y="27052"/>
                </a:lnTo>
                <a:lnTo>
                  <a:pt x="104440" y="36201"/>
                </a:lnTo>
                <a:lnTo>
                  <a:pt x="103255" y="38268"/>
                </a:lnTo>
                <a:lnTo>
                  <a:pt x="118514" y="38268"/>
                </a:lnTo>
                <a:lnTo>
                  <a:pt x="117359" y="36201"/>
                </a:lnTo>
                <a:lnTo>
                  <a:pt x="112070" y="27052"/>
                </a:lnTo>
                <a:lnTo>
                  <a:pt x="110884" y="24985"/>
                </a:lnTo>
                <a:close/>
                <a:moveTo>
                  <a:pt x="139487" y="24985"/>
                </a:moveTo>
                <a:lnTo>
                  <a:pt x="138332" y="27052"/>
                </a:lnTo>
                <a:lnTo>
                  <a:pt x="133043" y="36201"/>
                </a:lnTo>
                <a:lnTo>
                  <a:pt x="131857" y="38268"/>
                </a:lnTo>
                <a:lnTo>
                  <a:pt x="147146" y="38268"/>
                </a:lnTo>
                <a:lnTo>
                  <a:pt x="145961" y="36201"/>
                </a:lnTo>
                <a:lnTo>
                  <a:pt x="140672" y="27052"/>
                </a:lnTo>
                <a:lnTo>
                  <a:pt x="139487" y="24985"/>
                </a:lnTo>
                <a:close/>
                <a:moveTo>
                  <a:pt x="168119" y="25046"/>
                </a:moveTo>
                <a:lnTo>
                  <a:pt x="166934" y="27082"/>
                </a:lnTo>
                <a:lnTo>
                  <a:pt x="161645" y="36262"/>
                </a:lnTo>
                <a:lnTo>
                  <a:pt x="160490" y="38268"/>
                </a:lnTo>
                <a:lnTo>
                  <a:pt x="175749" y="38268"/>
                </a:lnTo>
                <a:lnTo>
                  <a:pt x="174563" y="36201"/>
                </a:lnTo>
                <a:lnTo>
                  <a:pt x="169305" y="27082"/>
                </a:lnTo>
                <a:lnTo>
                  <a:pt x="168119" y="25046"/>
                </a:lnTo>
                <a:close/>
                <a:moveTo>
                  <a:pt x="196691" y="24985"/>
                </a:moveTo>
                <a:lnTo>
                  <a:pt x="195506" y="27052"/>
                </a:lnTo>
                <a:lnTo>
                  <a:pt x="190217" y="36201"/>
                </a:lnTo>
                <a:lnTo>
                  <a:pt x="189062" y="38268"/>
                </a:lnTo>
                <a:lnTo>
                  <a:pt x="204321" y="38268"/>
                </a:lnTo>
                <a:lnTo>
                  <a:pt x="203135" y="36201"/>
                </a:lnTo>
                <a:lnTo>
                  <a:pt x="197877" y="27052"/>
                </a:lnTo>
                <a:lnTo>
                  <a:pt x="196691" y="24985"/>
                </a:lnTo>
                <a:close/>
                <a:moveTo>
                  <a:pt x="225294" y="24985"/>
                </a:moveTo>
                <a:lnTo>
                  <a:pt x="224108" y="27052"/>
                </a:lnTo>
                <a:lnTo>
                  <a:pt x="218850" y="36201"/>
                </a:lnTo>
                <a:lnTo>
                  <a:pt x="217664" y="38268"/>
                </a:lnTo>
                <a:lnTo>
                  <a:pt x="232923" y="38268"/>
                </a:lnTo>
                <a:lnTo>
                  <a:pt x="231768" y="36201"/>
                </a:lnTo>
                <a:lnTo>
                  <a:pt x="226479" y="27052"/>
                </a:lnTo>
                <a:lnTo>
                  <a:pt x="225294" y="24985"/>
                </a:lnTo>
                <a:close/>
                <a:moveTo>
                  <a:pt x="253896" y="24985"/>
                </a:moveTo>
                <a:lnTo>
                  <a:pt x="252741" y="27052"/>
                </a:lnTo>
                <a:lnTo>
                  <a:pt x="247452" y="36201"/>
                </a:lnTo>
                <a:lnTo>
                  <a:pt x="246267" y="38268"/>
                </a:lnTo>
                <a:lnTo>
                  <a:pt x="261556" y="38268"/>
                </a:lnTo>
                <a:lnTo>
                  <a:pt x="260370" y="36201"/>
                </a:lnTo>
                <a:lnTo>
                  <a:pt x="255082" y="27052"/>
                </a:lnTo>
                <a:lnTo>
                  <a:pt x="253896" y="24985"/>
                </a:lnTo>
                <a:close/>
                <a:moveTo>
                  <a:pt x="282468" y="24985"/>
                </a:moveTo>
                <a:lnTo>
                  <a:pt x="281313" y="27052"/>
                </a:lnTo>
                <a:lnTo>
                  <a:pt x="276024" y="36201"/>
                </a:lnTo>
                <a:lnTo>
                  <a:pt x="274839" y="38268"/>
                </a:lnTo>
                <a:lnTo>
                  <a:pt x="290128" y="38268"/>
                </a:lnTo>
                <a:lnTo>
                  <a:pt x="288942" y="36201"/>
                </a:lnTo>
                <a:lnTo>
                  <a:pt x="283654" y="27052"/>
                </a:lnTo>
                <a:lnTo>
                  <a:pt x="282468" y="24985"/>
                </a:lnTo>
                <a:close/>
                <a:moveTo>
                  <a:pt x="311101" y="24985"/>
                </a:moveTo>
                <a:lnTo>
                  <a:pt x="309915" y="27052"/>
                </a:lnTo>
                <a:lnTo>
                  <a:pt x="304627" y="36201"/>
                </a:lnTo>
                <a:lnTo>
                  <a:pt x="303441" y="38268"/>
                </a:lnTo>
                <a:lnTo>
                  <a:pt x="318730" y="38268"/>
                </a:lnTo>
                <a:lnTo>
                  <a:pt x="317545" y="36201"/>
                </a:lnTo>
                <a:lnTo>
                  <a:pt x="312256" y="27052"/>
                </a:lnTo>
                <a:lnTo>
                  <a:pt x="311101" y="24985"/>
                </a:lnTo>
                <a:close/>
                <a:moveTo>
                  <a:pt x="25108" y="24134"/>
                </a:moveTo>
                <a:lnTo>
                  <a:pt x="33527" y="38724"/>
                </a:lnTo>
                <a:lnTo>
                  <a:pt x="16718" y="38724"/>
                </a:lnTo>
                <a:lnTo>
                  <a:pt x="25108" y="24134"/>
                </a:lnTo>
                <a:close/>
                <a:moveTo>
                  <a:pt x="53710" y="24134"/>
                </a:moveTo>
                <a:lnTo>
                  <a:pt x="62160" y="38724"/>
                </a:lnTo>
                <a:lnTo>
                  <a:pt x="45260" y="38724"/>
                </a:lnTo>
                <a:lnTo>
                  <a:pt x="53710" y="24134"/>
                </a:lnTo>
                <a:close/>
                <a:moveTo>
                  <a:pt x="82312" y="24134"/>
                </a:moveTo>
                <a:lnTo>
                  <a:pt x="90762" y="38724"/>
                </a:lnTo>
                <a:lnTo>
                  <a:pt x="73923" y="38724"/>
                </a:lnTo>
                <a:lnTo>
                  <a:pt x="82312" y="24134"/>
                </a:lnTo>
                <a:close/>
                <a:moveTo>
                  <a:pt x="110884" y="24134"/>
                </a:moveTo>
                <a:lnTo>
                  <a:pt x="119334" y="38724"/>
                </a:lnTo>
                <a:lnTo>
                  <a:pt x="102495" y="38724"/>
                </a:lnTo>
                <a:lnTo>
                  <a:pt x="110884" y="24134"/>
                </a:lnTo>
                <a:close/>
                <a:moveTo>
                  <a:pt x="139517" y="24134"/>
                </a:moveTo>
                <a:lnTo>
                  <a:pt x="147937" y="38724"/>
                </a:lnTo>
                <a:lnTo>
                  <a:pt x="131097" y="38724"/>
                </a:lnTo>
                <a:lnTo>
                  <a:pt x="139517" y="24134"/>
                </a:lnTo>
                <a:close/>
                <a:moveTo>
                  <a:pt x="168119" y="24134"/>
                </a:moveTo>
                <a:lnTo>
                  <a:pt x="176539" y="38724"/>
                </a:lnTo>
                <a:lnTo>
                  <a:pt x="159700" y="38724"/>
                </a:lnTo>
                <a:lnTo>
                  <a:pt x="168119" y="24134"/>
                </a:lnTo>
                <a:close/>
                <a:moveTo>
                  <a:pt x="196691" y="24134"/>
                </a:moveTo>
                <a:lnTo>
                  <a:pt x="205111" y="38724"/>
                </a:lnTo>
                <a:lnTo>
                  <a:pt x="188302" y="38724"/>
                </a:lnTo>
                <a:lnTo>
                  <a:pt x="196691" y="24134"/>
                </a:lnTo>
                <a:close/>
                <a:moveTo>
                  <a:pt x="225294" y="24134"/>
                </a:moveTo>
                <a:lnTo>
                  <a:pt x="233744" y="38724"/>
                </a:lnTo>
                <a:lnTo>
                  <a:pt x="216905" y="38724"/>
                </a:lnTo>
                <a:lnTo>
                  <a:pt x="225294" y="24134"/>
                </a:lnTo>
                <a:close/>
                <a:moveTo>
                  <a:pt x="253896" y="24134"/>
                </a:moveTo>
                <a:lnTo>
                  <a:pt x="262346" y="38724"/>
                </a:lnTo>
                <a:lnTo>
                  <a:pt x="245507" y="38724"/>
                </a:lnTo>
                <a:lnTo>
                  <a:pt x="253896" y="24134"/>
                </a:lnTo>
                <a:close/>
                <a:moveTo>
                  <a:pt x="282468" y="24134"/>
                </a:moveTo>
                <a:lnTo>
                  <a:pt x="290918" y="38724"/>
                </a:lnTo>
                <a:lnTo>
                  <a:pt x="274079" y="38724"/>
                </a:lnTo>
                <a:lnTo>
                  <a:pt x="282468" y="24134"/>
                </a:lnTo>
                <a:close/>
                <a:moveTo>
                  <a:pt x="311101" y="24134"/>
                </a:moveTo>
                <a:lnTo>
                  <a:pt x="319520" y="38724"/>
                </a:lnTo>
                <a:lnTo>
                  <a:pt x="302651" y="38724"/>
                </a:lnTo>
                <a:lnTo>
                  <a:pt x="311101" y="24134"/>
                </a:lnTo>
                <a:close/>
                <a:moveTo>
                  <a:pt x="110884" y="21429"/>
                </a:moveTo>
                <a:lnTo>
                  <a:pt x="100155" y="40092"/>
                </a:lnTo>
                <a:lnTo>
                  <a:pt x="121736" y="40092"/>
                </a:lnTo>
                <a:lnTo>
                  <a:pt x="110884" y="21429"/>
                </a:lnTo>
                <a:close/>
                <a:moveTo>
                  <a:pt x="225294" y="21429"/>
                </a:moveTo>
                <a:lnTo>
                  <a:pt x="214503" y="40092"/>
                </a:lnTo>
                <a:lnTo>
                  <a:pt x="236084" y="40092"/>
                </a:lnTo>
                <a:lnTo>
                  <a:pt x="225294" y="21429"/>
                </a:lnTo>
                <a:close/>
                <a:moveTo>
                  <a:pt x="1" y="21429"/>
                </a:moveTo>
                <a:lnTo>
                  <a:pt x="10791" y="40122"/>
                </a:lnTo>
                <a:lnTo>
                  <a:pt x="21551" y="21429"/>
                </a:lnTo>
                <a:close/>
                <a:moveTo>
                  <a:pt x="25108" y="21429"/>
                </a:moveTo>
                <a:lnTo>
                  <a:pt x="14317" y="40122"/>
                </a:lnTo>
                <a:lnTo>
                  <a:pt x="35898" y="40122"/>
                </a:lnTo>
                <a:lnTo>
                  <a:pt x="25108" y="21429"/>
                </a:lnTo>
                <a:close/>
                <a:moveTo>
                  <a:pt x="28603" y="21429"/>
                </a:moveTo>
                <a:lnTo>
                  <a:pt x="39394" y="40122"/>
                </a:lnTo>
                <a:lnTo>
                  <a:pt x="50154" y="21429"/>
                </a:lnTo>
                <a:close/>
                <a:moveTo>
                  <a:pt x="53710" y="21429"/>
                </a:moveTo>
                <a:lnTo>
                  <a:pt x="42920" y="40122"/>
                </a:lnTo>
                <a:lnTo>
                  <a:pt x="64500" y="40122"/>
                </a:lnTo>
                <a:lnTo>
                  <a:pt x="53710" y="21429"/>
                </a:lnTo>
                <a:close/>
                <a:moveTo>
                  <a:pt x="57175" y="21429"/>
                </a:moveTo>
                <a:lnTo>
                  <a:pt x="67966" y="40122"/>
                </a:lnTo>
                <a:lnTo>
                  <a:pt x="78756" y="21429"/>
                </a:lnTo>
                <a:close/>
                <a:moveTo>
                  <a:pt x="82312" y="21429"/>
                </a:moveTo>
                <a:lnTo>
                  <a:pt x="71522" y="40122"/>
                </a:lnTo>
                <a:lnTo>
                  <a:pt x="93103" y="40122"/>
                </a:lnTo>
                <a:lnTo>
                  <a:pt x="82312" y="21429"/>
                </a:lnTo>
                <a:close/>
                <a:moveTo>
                  <a:pt x="85777" y="21429"/>
                </a:moveTo>
                <a:lnTo>
                  <a:pt x="96568" y="40122"/>
                </a:lnTo>
                <a:lnTo>
                  <a:pt x="107358" y="21429"/>
                </a:lnTo>
                <a:close/>
                <a:moveTo>
                  <a:pt x="114349" y="21429"/>
                </a:moveTo>
                <a:lnTo>
                  <a:pt x="125140" y="40122"/>
                </a:lnTo>
                <a:lnTo>
                  <a:pt x="135930" y="21429"/>
                </a:lnTo>
                <a:close/>
                <a:moveTo>
                  <a:pt x="139517" y="21429"/>
                </a:moveTo>
                <a:lnTo>
                  <a:pt x="128727" y="40122"/>
                </a:lnTo>
                <a:lnTo>
                  <a:pt x="150308" y="40122"/>
                </a:lnTo>
                <a:lnTo>
                  <a:pt x="139517" y="21429"/>
                </a:lnTo>
                <a:close/>
                <a:moveTo>
                  <a:pt x="142952" y="21429"/>
                </a:moveTo>
                <a:lnTo>
                  <a:pt x="153742" y="40122"/>
                </a:lnTo>
                <a:lnTo>
                  <a:pt x="164533" y="21429"/>
                </a:lnTo>
                <a:close/>
                <a:moveTo>
                  <a:pt x="168119" y="21429"/>
                </a:moveTo>
                <a:lnTo>
                  <a:pt x="157329" y="40122"/>
                </a:lnTo>
                <a:lnTo>
                  <a:pt x="178910" y="40122"/>
                </a:lnTo>
                <a:lnTo>
                  <a:pt x="168119" y="21429"/>
                </a:lnTo>
                <a:close/>
                <a:moveTo>
                  <a:pt x="171585" y="21429"/>
                </a:moveTo>
                <a:lnTo>
                  <a:pt x="182375" y="40122"/>
                </a:lnTo>
                <a:lnTo>
                  <a:pt x="193166" y="21429"/>
                </a:lnTo>
                <a:close/>
                <a:moveTo>
                  <a:pt x="196691" y="21429"/>
                </a:moveTo>
                <a:lnTo>
                  <a:pt x="185901" y="40122"/>
                </a:lnTo>
                <a:lnTo>
                  <a:pt x="207482" y="40122"/>
                </a:lnTo>
                <a:lnTo>
                  <a:pt x="196691" y="21429"/>
                </a:lnTo>
                <a:close/>
                <a:moveTo>
                  <a:pt x="200157" y="21429"/>
                </a:moveTo>
                <a:lnTo>
                  <a:pt x="210947" y="40122"/>
                </a:lnTo>
                <a:lnTo>
                  <a:pt x="221737" y="21429"/>
                </a:lnTo>
                <a:close/>
                <a:moveTo>
                  <a:pt x="228759" y="21429"/>
                </a:moveTo>
                <a:lnTo>
                  <a:pt x="239549" y="40122"/>
                </a:lnTo>
                <a:lnTo>
                  <a:pt x="250340" y="21429"/>
                </a:lnTo>
                <a:close/>
                <a:moveTo>
                  <a:pt x="253896" y="21429"/>
                </a:moveTo>
                <a:lnTo>
                  <a:pt x="243106" y="40122"/>
                </a:lnTo>
                <a:lnTo>
                  <a:pt x="264687" y="40122"/>
                </a:lnTo>
                <a:lnTo>
                  <a:pt x="253896" y="21429"/>
                </a:lnTo>
                <a:close/>
                <a:moveTo>
                  <a:pt x="257361" y="21429"/>
                </a:moveTo>
                <a:lnTo>
                  <a:pt x="268152" y="40122"/>
                </a:lnTo>
                <a:lnTo>
                  <a:pt x="278942" y="21429"/>
                </a:lnTo>
                <a:close/>
                <a:moveTo>
                  <a:pt x="282468" y="21429"/>
                </a:moveTo>
                <a:lnTo>
                  <a:pt x="271678" y="40122"/>
                </a:lnTo>
                <a:lnTo>
                  <a:pt x="293259" y="40122"/>
                </a:lnTo>
                <a:lnTo>
                  <a:pt x="282468" y="21429"/>
                </a:lnTo>
                <a:close/>
                <a:moveTo>
                  <a:pt x="285964" y="21429"/>
                </a:moveTo>
                <a:lnTo>
                  <a:pt x="296754" y="40122"/>
                </a:lnTo>
                <a:lnTo>
                  <a:pt x="307545" y="21429"/>
                </a:lnTo>
                <a:close/>
                <a:moveTo>
                  <a:pt x="311101" y="21429"/>
                </a:moveTo>
                <a:lnTo>
                  <a:pt x="300310" y="40122"/>
                </a:lnTo>
                <a:lnTo>
                  <a:pt x="321891" y="40122"/>
                </a:lnTo>
                <a:lnTo>
                  <a:pt x="311101" y="21429"/>
                </a:lnTo>
                <a:close/>
                <a:moveTo>
                  <a:pt x="9454" y="48299"/>
                </a:moveTo>
                <a:lnTo>
                  <a:pt x="10730" y="50548"/>
                </a:lnTo>
                <a:lnTo>
                  <a:pt x="12068" y="48299"/>
                </a:lnTo>
                <a:close/>
                <a:moveTo>
                  <a:pt x="38056" y="48299"/>
                </a:moveTo>
                <a:lnTo>
                  <a:pt x="39363" y="50548"/>
                </a:lnTo>
                <a:lnTo>
                  <a:pt x="40670" y="48299"/>
                </a:lnTo>
                <a:close/>
                <a:moveTo>
                  <a:pt x="66659" y="48299"/>
                </a:moveTo>
                <a:lnTo>
                  <a:pt x="67966" y="50548"/>
                </a:lnTo>
                <a:lnTo>
                  <a:pt x="69303" y="48299"/>
                </a:lnTo>
                <a:close/>
                <a:moveTo>
                  <a:pt x="95231" y="48299"/>
                </a:moveTo>
                <a:lnTo>
                  <a:pt x="96538" y="50548"/>
                </a:lnTo>
                <a:lnTo>
                  <a:pt x="97875" y="48299"/>
                </a:lnTo>
                <a:close/>
                <a:moveTo>
                  <a:pt x="123863" y="48299"/>
                </a:moveTo>
                <a:lnTo>
                  <a:pt x="125140" y="50548"/>
                </a:lnTo>
                <a:lnTo>
                  <a:pt x="126477" y="48299"/>
                </a:lnTo>
                <a:close/>
                <a:moveTo>
                  <a:pt x="152466" y="48299"/>
                </a:moveTo>
                <a:lnTo>
                  <a:pt x="153742" y="50548"/>
                </a:lnTo>
                <a:lnTo>
                  <a:pt x="155080" y="48299"/>
                </a:lnTo>
                <a:close/>
                <a:moveTo>
                  <a:pt x="181068" y="48299"/>
                </a:moveTo>
                <a:lnTo>
                  <a:pt x="182375" y="50548"/>
                </a:lnTo>
                <a:lnTo>
                  <a:pt x="183652" y="48299"/>
                </a:lnTo>
                <a:close/>
                <a:moveTo>
                  <a:pt x="209640" y="48299"/>
                </a:moveTo>
                <a:lnTo>
                  <a:pt x="210947" y="50548"/>
                </a:lnTo>
                <a:lnTo>
                  <a:pt x="212254" y="48299"/>
                </a:lnTo>
                <a:close/>
                <a:moveTo>
                  <a:pt x="238242" y="48299"/>
                </a:moveTo>
                <a:lnTo>
                  <a:pt x="239549" y="50548"/>
                </a:lnTo>
                <a:lnTo>
                  <a:pt x="240887" y="48299"/>
                </a:lnTo>
                <a:close/>
                <a:moveTo>
                  <a:pt x="266814" y="48299"/>
                </a:moveTo>
                <a:lnTo>
                  <a:pt x="268121" y="50548"/>
                </a:lnTo>
                <a:lnTo>
                  <a:pt x="269459" y="48299"/>
                </a:lnTo>
                <a:close/>
                <a:moveTo>
                  <a:pt x="295447" y="48299"/>
                </a:moveTo>
                <a:lnTo>
                  <a:pt x="296724" y="50548"/>
                </a:lnTo>
                <a:lnTo>
                  <a:pt x="298061" y="48299"/>
                </a:lnTo>
                <a:close/>
                <a:moveTo>
                  <a:pt x="16050" y="46019"/>
                </a:moveTo>
                <a:lnTo>
                  <a:pt x="10761" y="55168"/>
                </a:lnTo>
                <a:lnTo>
                  <a:pt x="5502" y="46019"/>
                </a:lnTo>
                <a:close/>
                <a:moveTo>
                  <a:pt x="44682" y="46019"/>
                </a:moveTo>
                <a:lnTo>
                  <a:pt x="39394" y="55168"/>
                </a:lnTo>
                <a:lnTo>
                  <a:pt x="34105" y="46019"/>
                </a:lnTo>
                <a:close/>
                <a:moveTo>
                  <a:pt x="73224" y="46019"/>
                </a:moveTo>
                <a:lnTo>
                  <a:pt x="67966" y="55168"/>
                </a:lnTo>
                <a:lnTo>
                  <a:pt x="62677" y="46019"/>
                </a:lnTo>
                <a:close/>
                <a:moveTo>
                  <a:pt x="101857" y="46019"/>
                </a:moveTo>
                <a:lnTo>
                  <a:pt x="96568" y="55168"/>
                </a:lnTo>
                <a:lnTo>
                  <a:pt x="91279" y="46019"/>
                </a:lnTo>
                <a:close/>
                <a:moveTo>
                  <a:pt x="130459" y="46019"/>
                </a:moveTo>
                <a:lnTo>
                  <a:pt x="125170" y="55168"/>
                </a:lnTo>
                <a:lnTo>
                  <a:pt x="119912" y="46019"/>
                </a:lnTo>
                <a:close/>
                <a:moveTo>
                  <a:pt x="159031" y="46019"/>
                </a:moveTo>
                <a:lnTo>
                  <a:pt x="153742" y="55168"/>
                </a:lnTo>
                <a:lnTo>
                  <a:pt x="148484" y="46019"/>
                </a:lnTo>
                <a:close/>
                <a:moveTo>
                  <a:pt x="187633" y="46019"/>
                </a:moveTo>
                <a:lnTo>
                  <a:pt x="182375" y="55168"/>
                </a:lnTo>
                <a:lnTo>
                  <a:pt x="177086" y="46019"/>
                </a:lnTo>
                <a:close/>
                <a:moveTo>
                  <a:pt x="216266" y="46019"/>
                </a:moveTo>
                <a:lnTo>
                  <a:pt x="210977" y="55168"/>
                </a:lnTo>
                <a:lnTo>
                  <a:pt x="205689" y="46019"/>
                </a:lnTo>
                <a:close/>
                <a:moveTo>
                  <a:pt x="244808" y="46019"/>
                </a:moveTo>
                <a:lnTo>
                  <a:pt x="239549" y="55168"/>
                </a:lnTo>
                <a:lnTo>
                  <a:pt x="234260" y="46019"/>
                </a:lnTo>
                <a:close/>
                <a:moveTo>
                  <a:pt x="273441" y="46019"/>
                </a:moveTo>
                <a:lnTo>
                  <a:pt x="268152" y="55168"/>
                </a:lnTo>
                <a:lnTo>
                  <a:pt x="262863" y="46019"/>
                </a:lnTo>
                <a:close/>
                <a:moveTo>
                  <a:pt x="302043" y="46019"/>
                </a:moveTo>
                <a:lnTo>
                  <a:pt x="296754" y="55168"/>
                </a:lnTo>
                <a:lnTo>
                  <a:pt x="291496" y="46019"/>
                </a:lnTo>
                <a:close/>
                <a:moveTo>
                  <a:pt x="25108" y="53770"/>
                </a:moveTo>
                <a:lnTo>
                  <a:pt x="23801" y="56019"/>
                </a:lnTo>
                <a:lnTo>
                  <a:pt x="26445" y="56019"/>
                </a:lnTo>
                <a:lnTo>
                  <a:pt x="25108" y="53770"/>
                </a:lnTo>
                <a:close/>
                <a:moveTo>
                  <a:pt x="53710" y="53770"/>
                </a:moveTo>
                <a:lnTo>
                  <a:pt x="52433" y="56019"/>
                </a:lnTo>
                <a:lnTo>
                  <a:pt x="55047" y="56019"/>
                </a:lnTo>
                <a:lnTo>
                  <a:pt x="53710" y="53770"/>
                </a:lnTo>
                <a:close/>
                <a:moveTo>
                  <a:pt x="82312" y="53770"/>
                </a:moveTo>
                <a:lnTo>
                  <a:pt x="81036" y="56019"/>
                </a:lnTo>
                <a:lnTo>
                  <a:pt x="83650" y="56019"/>
                </a:lnTo>
                <a:lnTo>
                  <a:pt x="82312" y="53770"/>
                </a:lnTo>
                <a:close/>
                <a:moveTo>
                  <a:pt x="110884" y="53770"/>
                </a:moveTo>
                <a:lnTo>
                  <a:pt x="109608" y="56019"/>
                </a:lnTo>
                <a:lnTo>
                  <a:pt x="112222" y="56019"/>
                </a:lnTo>
                <a:lnTo>
                  <a:pt x="110884" y="53770"/>
                </a:lnTo>
                <a:close/>
                <a:moveTo>
                  <a:pt x="139517" y="53770"/>
                </a:moveTo>
                <a:lnTo>
                  <a:pt x="138210" y="56019"/>
                </a:lnTo>
                <a:lnTo>
                  <a:pt x="140824" y="56019"/>
                </a:lnTo>
                <a:lnTo>
                  <a:pt x="139517" y="53770"/>
                </a:lnTo>
                <a:close/>
                <a:moveTo>
                  <a:pt x="168119" y="53770"/>
                </a:moveTo>
                <a:lnTo>
                  <a:pt x="166812" y="56019"/>
                </a:lnTo>
                <a:lnTo>
                  <a:pt x="169457" y="56019"/>
                </a:lnTo>
                <a:lnTo>
                  <a:pt x="168119" y="53770"/>
                </a:lnTo>
                <a:close/>
                <a:moveTo>
                  <a:pt x="196691" y="53770"/>
                </a:moveTo>
                <a:lnTo>
                  <a:pt x="195384" y="56019"/>
                </a:lnTo>
                <a:lnTo>
                  <a:pt x="198029" y="56019"/>
                </a:lnTo>
                <a:lnTo>
                  <a:pt x="196691" y="53770"/>
                </a:lnTo>
                <a:close/>
                <a:moveTo>
                  <a:pt x="225294" y="53770"/>
                </a:moveTo>
                <a:lnTo>
                  <a:pt x="224017" y="56019"/>
                </a:lnTo>
                <a:lnTo>
                  <a:pt x="226631" y="56019"/>
                </a:lnTo>
                <a:lnTo>
                  <a:pt x="225294" y="53770"/>
                </a:lnTo>
                <a:close/>
                <a:moveTo>
                  <a:pt x="253896" y="53770"/>
                </a:moveTo>
                <a:lnTo>
                  <a:pt x="252620" y="56019"/>
                </a:lnTo>
                <a:lnTo>
                  <a:pt x="255234" y="56019"/>
                </a:lnTo>
                <a:lnTo>
                  <a:pt x="253896" y="53770"/>
                </a:lnTo>
                <a:close/>
                <a:moveTo>
                  <a:pt x="282468" y="53770"/>
                </a:moveTo>
                <a:lnTo>
                  <a:pt x="281191" y="56019"/>
                </a:lnTo>
                <a:lnTo>
                  <a:pt x="283805" y="56019"/>
                </a:lnTo>
                <a:lnTo>
                  <a:pt x="282468" y="53770"/>
                </a:lnTo>
                <a:close/>
                <a:moveTo>
                  <a:pt x="311101" y="53770"/>
                </a:moveTo>
                <a:lnTo>
                  <a:pt x="309794" y="56019"/>
                </a:lnTo>
                <a:lnTo>
                  <a:pt x="312408" y="56019"/>
                </a:lnTo>
                <a:lnTo>
                  <a:pt x="311101" y="53770"/>
                </a:lnTo>
                <a:close/>
                <a:moveTo>
                  <a:pt x="3132" y="44621"/>
                </a:moveTo>
                <a:lnTo>
                  <a:pt x="4317" y="46657"/>
                </a:lnTo>
                <a:lnTo>
                  <a:pt x="9606" y="55806"/>
                </a:lnTo>
                <a:lnTo>
                  <a:pt x="10761" y="57873"/>
                </a:lnTo>
                <a:lnTo>
                  <a:pt x="11946" y="55806"/>
                </a:lnTo>
                <a:lnTo>
                  <a:pt x="17235" y="46657"/>
                </a:lnTo>
                <a:lnTo>
                  <a:pt x="18421" y="44621"/>
                </a:lnTo>
                <a:close/>
                <a:moveTo>
                  <a:pt x="31764" y="44621"/>
                </a:moveTo>
                <a:lnTo>
                  <a:pt x="32919" y="46657"/>
                </a:lnTo>
                <a:lnTo>
                  <a:pt x="38208" y="55806"/>
                </a:lnTo>
                <a:lnTo>
                  <a:pt x="39394" y="57873"/>
                </a:lnTo>
                <a:lnTo>
                  <a:pt x="40579" y="55806"/>
                </a:lnTo>
                <a:lnTo>
                  <a:pt x="45838" y="46657"/>
                </a:lnTo>
                <a:lnTo>
                  <a:pt x="47023" y="44621"/>
                </a:lnTo>
                <a:close/>
                <a:moveTo>
                  <a:pt x="60336" y="44621"/>
                </a:moveTo>
                <a:lnTo>
                  <a:pt x="61491" y="46657"/>
                </a:lnTo>
                <a:lnTo>
                  <a:pt x="66780" y="55806"/>
                </a:lnTo>
                <a:lnTo>
                  <a:pt x="67966" y="57873"/>
                </a:lnTo>
                <a:lnTo>
                  <a:pt x="69151" y="55806"/>
                </a:lnTo>
                <a:lnTo>
                  <a:pt x="74409" y="46657"/>
                </a:lnTo>
                <a:lnTo>
                  <a:pt x="75595" y="44621"/>
                </a:lnTo>
                <a:close/>
                <a:moveTo>
                  <a:pt x="88939" y="44621"/>
                </a:moveTo>
                <a:lnTo>
                  <a:pt x="90124" y="46657"/>
                </a:lnTo>
                <a:lnTo>
                  <a:pt x="95383" y="55806"/>
                </a:lnTo>
                <a:lnTo>
                  <a:pt x="96568" y="57873"/>
                </a:lnTo>
                <a:lnTo>
                  <a:pt x="97753" y="55806"/>
                </a:lnTo>
                <a:lnTo>
                  <a:pt x="103042" y="46657"/>
                </a:lnTo>
                <a:lnTo>
                  <a:pt x="104197" y="44621"/>
                </a:lnTo>
                <a:close/>
                <a:moveTo>
                  <a:pt x="117541" y="44621"/>
                </a:moveTo>
                <a:lnTo>
                  <a:pt x="118726" y="46657"/>
                </a:lnTo>
                <a:lnTo>
                  <a:pt x="124015" y="55806"/>
                </a:lnTo>
                <a:lnTo>
                  <a:pt x="125170" y="57873"/>
                </a:lnTo>
                <a:lnTo>
                  <a:pt x="126356" y="55806"/>
                </a:lnTo>
                <a:lnTo>
                  <a:pt x="131645" y="46657"/>
                </a:lnTo>
                <a:lnTo>
                  <a:pt x="132830" y="44621"/>
                </a:lnTo>
                <a:close/>
                <a:moveTo>
                  <a:pt x="146113" y="44621"/>
                </a:moveTo>
                <a:lnTo>
                  <a:pt x="147298" y="46657"/>
                </a:lnTo>
                <a:lnTo>
                  <a:pt x="152587" y="55806"/>
                </a:lnTo>
                <a:lnTo>
                  <a:pt x="153742" y="57873"/>
                </a:lnTo>
                <a:lnTo>
                  <a:pt x="154928" y="55806"/>
                </a:lnTo>
                <a:lnTo>
                  <a:pt x="160217" y="46657"/>
                </a:lnTo>
                <a:lnTo>
                  <a:pt x="161402" y="44621"/>
                </a:lnTo>
                <a:close/>
                <a:moveTo>
                  <a:pt x="174715" y="44621"/>
                </a:moveTo>
                <a:lnTo>
                  <a:pt x="175901" y="46657"/>
                </a:lnTo>
                <a:lnTo>
                  <a:pt x="181190" y="55806"/>
                </a:lnTo>
                <a:lnTo>
                  <a:pt x="182375" y="57873"/>
                </a:lnTo>
                <a:lnTo>
                  <a:pt x="183530" y="55806"/>
                </a:lnTo>
                <a:lnTo>
                  <a:pt x="188819" y="46657"/>
                </a:lnTo>
                <a:lnTo>
                  <a:pt x="190004" y="44621"/>
                </a:lnTo>
                <a:close/>
                <a:moveTo>
                  <a:pt x="203348" y="44621"/>
                </a:moveTo>
                <a:lnTo>
                  <a:pt x="204503" y="46657"/>
                </a:lnTo>
                <a:lnTo>
                  <a:pt x="209792" y="55806"/>
                </a:lnTo>
                <a:lnTo>
                  <a:pt x="210977" y="57873"/>
                </a:lnTo>
                <a:lnTo>
                  <a:pt x="212163" y="55806"/>
                </a:lnTo>
                <a:lnTo>
                  <a:pt x="217421" y="46657"/>
                </a:lnTo>
                <a:lnTo>
                  <a:pt x="218607" y="44621"/>
                </a:lnTo>
                <a:close/>
                <a:moveTo>
                  <a:pt x="231890" y="44621"/>
                </a:moveTo>
                <a:lnTo>
                  <a:pt x="233075" y="46657"/>
                </a:lnTo>
                <a:lnTo>
                  <a:pt x="238364" y="55806"/>
                </a:lnTo>
                <a:lnTo>
                  <a:pt x="239549" y="57873"/>
                </a:lnTo>
                <a:lnTo>
                  <a:pt x="240735" y="55806"/>
                </a:lnTo>
                <a:lnTo>
                  <a:pt x="245993" y="46657"/>
                </a:lnTo>
                <a:lnTo>
                  <a:pt x="247179" y="44621"/>
                </a:lnTo>
                <a:close/>
                <a:moveTo>
                  <a:pt x="260522" y="44621"/>
                </a:moveTo>
                <a:lnTo>
                  <a:pt x="261708" y="46657"/>
                </a:lnTo>
                <a:lnTo>
                  <a:pt x="266966" y="55806"/>
                </a:lnTo>
                <a:lnTo>
                  <a:pt x="268152" y="57873"/>
                </a:lnTo>
                <a:lnTo>
                  <a:pt x="269337" y="55806"/>
                </a:lnTo>
                <a:lnTo>
                  <a:pt x="274626" y="46657"/>
                </a:lnTo>
                <a:lnTo>
                  <a:pt x="275781" y="44621"/>
                </a:lnTo>
                <a:close/>
                <a:moveTo>
                  <a:pt x="289125" y="44621"/>
                </a:moveTo>
                <a:lnTo>
                  <a:pt x="290310" y="46657"/>
                </a:lnTo>
                <a:lnTo>
                  <a:pt x="295599" y="55806"/>
                </a:lnTo>
                <a:lnTo>
                  <a:pt x="296754" y="57873"/>
                </a:lnTo>
                <a:lnTo>
                  <a:pt x="297940" y="55806"/>
                </a:lnTo>
                <a:lnTo>
                  <a:pt x="303228" y="46657"/>
                </a:lnTo>
                <a:lnTo>
                  <a:pt x="304414" y="44621"/>
                </a:lnTo>
                <a:close/>
                <a:moveTo>
                  <a:pt x="25108" y="49180"/>
                </a:moveTo>
                <a:lnTo>
                  <a:pt x="30397" y="58329"/>
                </a:lnTo>
                <a:lnTo>
                  <a:pt x="19819" y="58329"/>
                </a:lnTo>
                <a:lnTo>
                  <a:pt x="25108" y="49180"/>
                </a:lnTo>
                <a:close/>
                <a:moveTo>
                  <a:pt x="53710" y="49180"/>
                </a:moveTo>
                <a:lnTo>
                  <a:pt x="58999" y="58329"/>
                </a:lnTo>
                <a:lnTo>
                  <a:pt x="48421" y="58329"/>
                </a:lnTo>
                <a:lnTo>
                  <a:pt x="53710" y="49180"/>
                </a:lnTo>
                <a:close/>
                <a:moveTo>
                  <a:pt x="82312" y="49180"/>
                </a:moveTo>
                <a:lnTo>
                  <a:pt x="87601" y="58329"/>
                </a:lnTo>
                <a:lnTo>
                  <a:pt x="77024" y="58329"/>
                </a:lnTo>
                <a:lnTo>
                  <a:pt x="82312" y="49180"/>
                </a:lnTo>
                <a:close/>
                <a:moveTo>
                  <a:pt x="110884" y="49180"/>
                </a:moveTo>
                <a:lnTo>
                  <a:pt x="116173" y="58329"/>
                </a:lnTo>
                <a:lnTo>
                  <a:pt x="105626" y="58329"/>
                </a:lnTo>
                <a:lnTo>
                  <a:pt x="110884" y="49180"/>
                </a:lnTo>
                <a:close/>
                <a:moveTo>
                  <a:pt x="139487" y="49180"/>
                </a:moveTo>
                <a:lnTo>
                  <a:pt x="144776" y="58329"/>
                </a:lnTo>
                <a:lnTo>
                  <a:pt x="134228" y="58329"/>
                </a:lnTo>
                <a:lnTo>
                  <a:pt x="139487" y="49180"/>
                </a:lnTo>
                <a:close/>
                <a:moveTo>
                  <a:pt x="168119" y="49180"/>
                </a:moveTo>
                <a:lnTo>
                  <a:pt x="173378" y="58329"/>
                </a:lnTo>
                <a:lnTo>
                  <a:pt x="162831" y="58329"/>
                </a:lnTo>
                <a:lnTo>
                  <a:pt x="168119" y="49180"/>
                </a:lnTo>
                <a:close/>
                <a:moveTo>
                  <a:pt x="196691" y="49180"/>
                </a:moveTo>
                <a:lnTo>
                  <a:pt x="201950" y="58329"/>
                </a:lnTo>
                <a:lnTo>
                  <a:pt x="191403" y="58329"/>
                </a:lnTo>
                <a:lnTo>
                  <a:pt x="196691" y="49180"/>
                </a:lnTo>
                <a:close/>
                <a:moveTo>
                  <a:pt x="225294" y="49180"/>
                </a:moveTo>
                <a:lnTo>
                  <a:pt x="230583" y="58329"/>
                </a:lnTo>
                <a:lnTo>
                  <a:pt x="220005" y="58329"/>
                </a:lnTo>
                <a:lnTo>
                  <a:pt x="225294" y="49180"/>
                </a:lnTo>
                <a:close/>
                <a:moveTo>
                  <a:pt x="253896" y="49180"/>
                </a:moveTo>
                <a:lnTo>
                  <a:pt x="259185" y="58329"/>
                </a:lnTo>
                <a:lnTo>
                  <a:pt x="248607" y="58329"/>
                </a:lnTo>
                <a:lnTo>
                  <a:pt x="253896" y="49180"/>
                </a:lnTo>
                <a:close/>
                <a:moveTo>
                  <a:pt x="282468" y="49180"/>
                </a:moveTo>
                <a:lnTo>
                  <a:pt x="287757" y="58329"/>
                </a:lnTo>
                <a:lnTo>
                  <a:pt x="277210" y="58329"/>
                </a:lnTo>
                <a:lnTo>
                  <a:pt x="282468" y="49180"/>
                </a:lnTo>
                <a:close/>
                <a:moveTo>
                  <a:pt x="311101" y="49180"/>
                </a:moveTo>
                <a:lnTo>
                  <a:pt x="316359" y="58329"/>
                </a:lnTo>
                <a:lnTo>
                  <a:pt x="305812" y="58329"/>
                </a:lnTo>
                <a:lnTo>
                  <a:pt x="311101" y="49180"/>
                </a:lnTo>
                <a:close/>
                <a:moveTo>
                  <a:pt x="19211" y="44195"/>
                </a:moveTo>
                <a:lnTo>
                  <a:pt x="10761" y="58785"/>
                </a:lnTo>
                <a:lnTo>
                  <a:pt x="2341" y="44195"/>
                </a:lnTo>
                <a:close/>
                <a:moveTo>
                  <a:pt x="47783" y="44195"/>
                </a:moveTo>
                <a:lnTo>
                  <a:pt x="39363" y="58785"/>
                </a:lnTo>
                <a:lnTo>
                  <a:pt x="30913" y="44195"/>
                </a:lnTo>
                <a:close/>
                <a:moveTo>
                  <a:pt x="76385" y="44195"/>
                </a:moveTo>
                <a:lnTo>
                  <a:pt x="67966" y="58785"/>
                </a:lnTo>
                <a:lnTo>
                  <a:pt x="59516" y="44195"/>
                </a:lnTo>
                <a:close/>
                <a:moveTo>
                  <a:pt x="105018" y="44195"/>
                </a:moveTo>
                <a:lnTo>
                  <a:pt x="96568" y="58785"/>
                </a:lnTo>
                <a:lnTo>
                  <a:pt x="88148" y="44195"/>
                </a:lnTo>
                <a:close/>
                <a:moveTo>
                  <a:pt x="133590" y="44195"/>
                </a:moveTo>
                <a:lnTo>
                  <a:pt x="125140" y="58785"/>
                </a:lnTo>
                <a:lnTo>
                  <a:pt x="116720" y="44195"/>
                </a:lnTo>
                <a:close/>
                <a:moveTo>
                  <a:pt x="162192" y="44195"/>
                </a:moveTo>
                <a:lnTo>
                  <a:pt x="153742" y="58785"/>
                </a:lnTo>
                <a:lnTo>
                  <a:pt x="145353" y="44195"/>
                </a:lnTo>
                <a:close/>
                <a:moveTo>
                  <a:pt x="190795" y="44195"/>
                </a:moveTo>
                <a:lnTo>
                  <a:pt x="182375" y="58785"/>
                </a:lnTo>
                <a:lnTo>
                  <a:pt x="173925" y="44195"/>
                </a:lnTo>
                <a:close/>
                <a:moveTo>
                  <a:pt x="219367" y="44195"/>
                </a:moveTo>
                <a:lnTo>
                  <a:pt x="210947" y="58785"/>
                </a:lnTo>
                <a:lnTo>
                  <a:pt x="202497" y="44195"/>
                </a:lnTo>
                <a:close/>
                <a:moveTo>
                  <a:pt x="247969" y="44195"/>
                </a:moveTo>
                <a:lnTo>
                  <a:pt x="239549" y="58785"/>
                </a:lnTo>
                <a:lnTo>
                  <a:pt x="231099" y="44195"/>
                </a:lnTo>
                <a:close/>
                <a:moveTo>
                  <a:pt x="276602" y="44195"/>
                </a:moveTo>
                <a:lnTo>
                  <a:pt x="268152" y="58785"/>
                </a:lnTo>
                <a:lnTo>
                  <a:pt x="259732" y="44195"/>
                </a:lnTo>
                <a:close/>
                <a:moveTo>
                  <a:pt x="305174" y="44195"/>
                </a:moveTo>
                <a:lnTo>
                  <a:pt x="296724" y="58785"/>
                </a:lnTo>
                <a:lnTo>
                  <a:pt x="288304" y="44195"/>
                </a:lnTo>
                <a:close/>
                <a:moveTo>
                  <a:pt x="25108" y="46414"/>
                </a:moveTo>
                <a:lnTo>
                  <a:pt x="23922" y="48481"/>
                </a:lnTo>
                <a:lnTo>
                  <a:pt x="18633" y="57630"/>
                </a:lnTo>
                <a:lnTo>
                  <a:pt x="17448" y="59697"/>
                </a:lnTo>
                <a:lnTo>
                  <a:pt x="32737" y="59697"/>
                </a:lnTo>
                <a:lnTo>
                  <a:pt x="31552" y="57630"/>
                </a:lnTo>
                <a:lnTo>
                  <a:pt x="26293" y="48481"/>
                </a:lnTo>
                <a:lnTo>
                  <a:pt x="25108" y="46414"/>
                </a:lnTo>
                <a:close/>
                <a:moveTo>
                  <a:pt x="53710" y="46414"/>
                </a:moveTo>
                <a:lnTo>
                  <a:pt x="52525" y="48481"/>
                </a:lnTo>
                <a:lnTo>
                  <a:pt x="47266" y="57630"/>
                </a:lnTo>
                <a:lnTo>
                  <a:pt x="46081" y="59697"/>
                </a:lnTo>
                <a:lnTo>
                  <a:pt x="61339" y="59697"/>
                </a:lnTo>
                <a:lnTo>
                  <a:pt x="60184" y="57630"/>
                </a:lnTo>
                <a:lnTo>
                  <a:pt x="54895" y="48481"/>
                </a:lnTo>
                <a:lnTo>
                  <a:pt x="53710" y="46414"/>
                </a:lnTo>
                <a:close/>
                <a:moveTo>
                  <a:pt x="82312" y="46414"/>
                </a:moveTo>
                <a:lnTo>
                  <a:pt x="81157" y="48481"/>
                </a:lnTo>
                <a:lnTo>
                  <a:pt x="75868" y="57630"/>
                </a:lnTo>
                <a:lnTo>
                  <a:pt x="74683" y="59697"/>
                </a:lnTo>
                <a:lnTo>
                  <a:pt x="89972" y="59697"/>
                </a:lnTo>
                <a:lnTo>
                  <a:pt x="88787" y="57630"/>
                </a:lnTo>
                <a:lnTo>
                  <a:pt x="83498" y="48481"/>
                </a:lnTo>
                <a:lnTo>
                  <a:pt x="82312" y="46414"/>
                </a:lnTo>
                <a:close/>
                <a:moveTo>
                  <a:pt x="110884" y="46414"/>
                </a:moveTo>
                <a:lnTo>
                  <a:pt x="109699" y="48481"/>
                </a:lnTo>
                <a:lnTo>
                  <a:pt x="104440" y="57630"/>
                </a:lnTo>
                <a:lnTo>
                  <a:pt x="103255" y="59697"/>
                </a:lnTo>
                <a:lnTo>
                  <a:pt x="118514" y="59697"/>
                </a:lnTo>
                <a:lnTo>
                  <a:pt x="117359" y="57630"/>
                </a:lnTo>
                <a:lnTo>
                  <a:pt x="112070" y="48481"/>
                </a:lnTo>
                <a:lnTo>
                  <a:pt x="110884" y="46414"/>
                </a:lnTo>
                <a:close/>
                <a:moveTo>
                  <a:pt x="139487" y="46414"/>
                </a:moveTo>
                <a:lnTo>
                  <a:pt x="138332" y="48481"/>
                </a:lnTo>
                <a:lnTo>
                  <a:pt x="133043" y="57630"/>
                </a:lnTo>
                <a:lnTo>
                  <a:pt x="131857" y="59697"/>
                </a:lnTo>
                <a:lnTo>
                  <a:pt x="147146" y="59697"/>
                </a:lnTo>
                <a:lnTo>
                  <a:pt x="145961" y="57630"/>
                </a:lnTo>
                <a:lnTo>
                  <a:pt x="140672" y="48481"/>
                </a:lnTo>
                <a:lnTo>
                  <a:pt x="139487" y="46414"/>
                </a:lnTo>
                <a:close/>
                <a:moveTo>
                  <a:pt x="168119" y="46414"/>
                </a:moveTo>
                <a:lnTo>
                  <a:pt x="166934" y="48481"/>
                </a:lnTo>
                <a:lnTo>
                  <a:pt x="161645" y="57630"/>
                </a:lnTo>
                <a:lnTo>
                  <a:pt x="160490" y="59697"/>
                </a:lnTo>
                <a:lnTo>
                  <a:pt x="175749" y="59697"/>
                </a:lnTo>
                <a:lnTo>
                  <a:pt x="174563" y="57630"/>
                </a:lnTo>
                <a:lnTo>
                  <a:pt x="169305" y="48481"/>
                </a:lnTo>
                <a:lnTo>
                  <a:pt x="168119" y="46414"/>
                </a:lnTo>
                <a:close/>
                <a:moveTo>
                  <a:pt x="196691" y="46414"/>
                </a:moveTo>
                <a:lnTo>
                  <a:pt x="195506" y="48481"/>
                </a:lnTo>
                <a:lnTo>
                  <a:pt x="190217" y="57630"/>
                </a:lnTo>
                <a:lnTo>
                  <a:pt x="189062" y="59697"/>
                </a:lnTo>
                <a:lnTo>
                  <a:pt x="204321" y="59697"/>
                </a:lnTo>
                <a:lnTo>
                  <a:pt x="203135" y="57630"/>
                </a:lnTo>
                <a:lnTo>
                  <a:pt x="197877" y="48481"/>
                </a:lnTo>
                <a:lnTo>
                  <a:pt x="196691" y="46414"/>
                </a:lnTo>
                <a:close/>
                <a:moveTo>
                  <a:pt x="225294" y="46414"/>
                </a:moveTo>
                <a:lnTo>
                  <a:pt x="224108" y="48481"/>
                </a:lnTo>
                <a:lnTo>
                  <a:pt x="218850" y="57630"/>
                </a:lnTo>
                <a:lnTo>
                  <a:pt x="217664" y="59697"/>
                </a:lnTo>
                <a:lnTo>
                  <a:pt x="232923" y="59697"/>
                </a:lnTo>
                <a:lnTo>
                  <a:pt x="231768" y="57630"/>
                </a:lnTo>
                <a:lnTo>
                  <a:pt x="226479" y="48481"/>
                </a:lnTo>
                <a:lnTo>
                  <a:pt x="225294" y="46414"/>
                </a:lnTo>
                <a:close/>
                <a:moveTo>
                  <a:pt x="253896" y="46414"/>
                </a:moveTo>
                <a:lnTo>
                  <a:pt x="252741" y="48481"/>
                </a:lnTo>
                <a:lnTo>
                  <a:pt x="247452" y="57630"/>
                </a:lnTo>
                <a:lnTo>
                  <a:pt x="246267" y="59697"/>
                </a:lnTo>
                <a:lnTo>
                  <a:pt x="261556" y="59697"/>
                </a:lnTo>
                <a:lnTo>
                  <a:pt x="260370" y="57630"/>
                </a:lnTo>
                <a:lnTo>
                  <a:pt x="255082" y="48481"/>
                </a:lnTo>
                <a:lnTo>
                  <a:pt x="253896" y="46414"/>
                </a:lnTo>
                <a:close/>
                <a:moveTo>
                  <a:pt x="282468" y="46414"/>
                </a:moveTo>
                <a:lnTo>
                  <a:pt x="281313" y="48481"/>
                </a:lnTo>
                <a:lnTo>
                  <a:pt x="276024" y="57630"/>
                </a:lnTo>
                <a:lnTo>
                  <a:pt x="274839" y="59697"/>
                </a:lnTo>
                <a:lnTo>
                  <a:pt x="290128" y="59697"/>
                </a:lnTo>
                <a:lnTo>
                  <a:pt x="288942" y="57630"/>
                </a:lnTo>
                <a:lnTo>
                  <a:pt x="283654" y="48481"/>
                </a:lnTo>
                <a:lnTo>
                  <a:pt x="282468" y="46414"/>
                </a:lnTo>
                <a:close/>
                <a:moveTo>
                  <a:pt x="311101" y="46414"/>
                </a:moveTo>
                <a:lnTo>
                  <a:pt x="309915" y="48481"/>
                </a:lnTo>
                <a:lnTo>
                  <a:pt x="304627" y="57630"/>
                </a:lnTo>
                <a:lnTo>
                  <a:pt x="303441" y="59697"/>
                </a:lnTo>
                <a:lnTo>
                  <a:pt x="318730" y="59697"/>
                </a:lnTo>
                <a:lnTo>
                  <a:pt x="317545" y="57630"/>
                </a:lnTo>
                <a:lnTo>
                  <a:pt x="312256" y="48481"/>
                </a:lnTo>
                <a:lnTo>
                  <a:pt x="311101" y="46414"/>
                </a:lnTo>
                <a:close/>
                <a:moveTo>
                  <a:pt x="25108" y="45563"/>
                </a:moveTo>
                <a:lnTo>
                  <a:pt x="33527" y="60153"/>
                </a:lnTo>
                <a:lnTo>
                  <a:pt x="16718" y="60153"/>
                </a:lnTo>
                <a:lnTo>
                  <a:pt x="25108" y="45563"/>
                </a:lnTo>
                <a:close/>
                <a:moveTo>
                  <a:pt x="53710" y="45563"/>
                </a:moveTo>
                <a:lnTo>
                  <a:pt x="62160" y="60153"/>
                </a:lnTo>
                <a:lnTo>
                  <a:pt x="45260" y="60153"/>
                </a:lnTo>
                <a:lnTo>
                  <a:pt x="53710" y="45563"/>
                </a:lnTo>
                <a:close/>
                <a:moveTo>
                  <a:pt x="82312" y="45563"/>
                </a:moveTo>
                <a:lnTo>
                  <a:pt x="90762" y="60153"/>
                </a:lnTo>
                <a:lnTo>
                  <a:pt x="73923" y="60153"/>
                </a:lnTo>
                <a:lnTo>
                  <a:pt x="82312" y="45563"/>
                </a:lnTo>
                <a:close/>
                <a:moveTo>
                  <a:pt x="110884" y="45563"/>
                </a:moveTo>
                <a:lnTo>
                  <a:pt x="119334" y="60153"/>
                </a:lnTo>
                <a:lnTo>
                  <a:pt x="102495" y="60153"/>
                </a:lnTo>
                <a:lnTo>
                  <a:pt x="110884" y="45563"/>
                </a:lnTo>
                <a:close/>
                <a:moveTo>
                  <a:pt x="139517" y="45563"/>
                </a:moveTo>
                <a:lnTo>
                  <a:pt x="147937" y="60153"/>
                </a:lnTo>
                <a:lnTo>
                  <a:pt x="131097" y="60153"/>
                </a:lnTo>
                <a:lnTo>
                  <a:pt x="139517" y="45563"/>
                </a:lnTo>
                <a:close/>
                <a:moveTo>
                  <a:pt x="168119" y="45563"/>
                </a:moveTo>
                <a:lnTo>
                  <a:pt x="176539" y="60153"/>
                </a:lnTo>
                <a:lnTo>
                  <a:pt x="159700" y="60153"/>
                </a:lnTo>
                <a:lnTo>
                  <a:pt x="168119" y="45563"/>
                </a:lnTo>
                <a:close/>
                <a:moveTo>
                  <a:pt x="196691" y="45563"/>
                </a:moveTo>
                <a:lnTo>
                  <a:pt x="205111" y="60153"/>
                </a:lnTo>
                <a:lnTo>
                  <a:pt x="188302" y="60153"/>
                </a:lnTo>
                <a:lnTo>
                  <a:pt x="196691" y="45563"/>
                </a:lnTo>
                <a:close/>
                <a:moveTo>
                  <a:pt x="225294" y="45563"/>
                </a:moveTo>
                <a:lnTo>
                  <a:pt x="233744" y="60153"/>
                </a:lnTo>
                <a:lnTo>
                  <a:pt x="216905" y="60153"/>
                </a:lnTo>
                <a:lnTo>
                  <a:pt x="225294" y="45563"/>
                </a:lnTo>
                <a:close/>
                <a:moveTo>
                  <a:pt x="253896" y="45563"/>
                </a:moveTo>
                <a:lnTo>
                  <a:pt x="262346" y="60153"/>
                </a:lnTo>
                <a:lnTo>
                  <a:pt x="245507" y="60153"/>
                </a:lnTo>
                <a:lnTo>
                  <a:pt x="253896" y="45563"/>
                </a:lnTo>
                <a:close/>
                <a:moveTo>
                  <a:pt x="282468" y="45563"/>
                </a:moveTo>
                <a:lnTo>
                  <a:pt x="290918" y="60153"/>
                </a:lnTo>
                <a:lnTo>
                  <a:pt x="274079" y="60153"/>
                </a:lnTo>
                <a:lnTo>
                  <a:pt x="282468" y="45563"/>
                </a:lnTo>
                <a:close/>
                <a:moveTo>
                  <a:pt x="311101" y="45563"/>
                </a:moveTo>
                <a:lnTo>
                  <a:pt x="319520" y="60153"/>
                </a:lnTo>
                <a:lnTo>
                  <a:pt x="302651" y="60153"/>
                </a:lnTo>
                <a:lnTo>
                  <a:pt x="311101" y="45563"/>
                </a:lnTo>
                <a:close/>
                <a:moveTo>
                  <a:pt x="1" y="42827"/>
                </a:moveTo>
                <a:lnTo>
                  <a:pt x="10791" y="61521"/>
                </a:lnTo>
                <a:lnTo>
                  <a:pt x="21551" y="42827"/>
                </a:lnTo>
                <a:close/>
                <a:moveTo>
                  <a:pt x="25108" y="42827"/>
                </a:moveTo>
                <a:lnTo>
                  <a:pt x="14317" y="61521"/>
                </a:lnTo>
                <a:lnTo>
                  <a:pt x="35898" y="61521"/>
                </a:lnTo>
                <a:lnTo>
                  <a:pt x="25108" y="42827"/>
                </a:lnTo>
                <a:close/>
                <a:moveTo>
                  <a:pt x="28603" y="42827"/>
                </a:moveTo>
                <a:lnTo>
                  <a:pt x="39394" y="61521"/>
                </a:lnTo>
                <a:lnTo>
                  <a:pt x="50154" y="42827"/>
                </a:lnTo>
                <a:close/>
                <a:moveTo>
                  <a:pt x="53710" y="42827"/>
                </a:moveTo>
                <a:lnTo>
                  <a:pt x="42920" y="61521"/>
                </a:lnTo>
                <a:lnTo>
                  <a:pt x="64500" y="61521"/>
                </a:lnTo>
                <a:lnTo>
                  <a:pt x="53710" y="42827"/>
                </a:lnTo>
                <a:close/>
                <a:moveTo>
                  <a:pt x="57175" y="42827"/>
                </a:moveTo>
                <a:lnTo>
                  <a:pt x="67966" y="61521"/>
                </a:lnTo>
                <a:lnTo>
                  <a:pt x="78756" y="42827"/>
                </a:lnTo>
                <a:close/>
                <a:moveTo>
                  <a:pt x="82312" y="42827"/>
                </a:moveTo>
                <a:lnTo>
                  <a:pt x="71522" y="61521"/>
                </a:lnTo>
                <a:lnTo>
                  <a:pt x="93103" y="61521"/>
                </a:lnTo>
                <a:lnTo>
                  <a:pt x="82312" y="42827"/>
                </a:lnTo>
                <a:close/>
                <a:moveTo>
                  <a:pt x="85777" y="42827"/>
                </a:moveTo>
                <a:lnTo>
                  <a:pt x="96568" y="61521"/>
                </a:lnTo>
                <a:lnTo>
                  <a:pt x="107358" y="42827"/>
                </a:lnTo>
                <a:close/>
                <a:moveTo>
                  <a:pt x="110884" y="42827"/>
                </a:moveTo>
                <a:lnTo>
                  <a:pt x="100155" y="61521"/>
                </a:lnTo>
                <a:lnTo>
                  <a:pt x="121736" y="61521"/>
                </a:lnTo>
                <a:lnTo>
                  <a:pt x="110884" y="42827"/>
                </a:lnTo>
                <a:close/>
                <a:moveTo>
                  <a:pt x="114349" y="42827"/>
                </a:moveTo>
                <a:lnTo>
                  <a:pt x="125140" y="61521"/>
                </a:lnTo>
                <a:lnTo>
                  <a:pt x="135930" y="42827"/>
                </a:lnTo>
                <a:close/>
                <a:moveTo>
                  <a:pt x="139517" y="42827"/>
                </a:moveTo>
                <a:lnTo>
                  <a:pt x="128727" y="61521"/>
                </a:lnTo>
                <a:lnTo>
                  <a:pt x="150308" y="61521"/>
                </a:lnTo>
                <a:lnTo>
                  <a:pt x="139517" y="42827"/>
                </a:lnTo>
                <a:close/>
                <a:moveTo>
                  <a:pt x="142952" y="42827"/>
                </a:moveTo>
                <a:lnTo>
                  <a:pt x="153742" y="61521"/>
                </a:lnTo>
                <a:lnTo>
                  <a:pt x="164533" y="42827"/>
                </a:lnTo>
                <a:close/>
                <a:moveTo>
                  <a:pt x="168119" y="42827"/>
                </a:moveTo>
                <a:lnTo>
                  <a:pt x="157329" y="61521"/>
                </a:lnTo>
                <a:lnTo>
                  <a:pt x="178910" y="61521"/>
                </a:lnTo>
                <a:lnTo>
                  <a:pt x="168119" y="42827"/>
                </a:lnTo>
                <a:close/>
                <a:moveTo>
                  <a:pt x="171585" y="42827"/>
                </a:moveTo>
                <a:lnTo>
                  <a:pt x="182375" y="61521"/>
                </a:lnTo>
                <a:lnTo>
                  <a:pt x="193166" y="42827"/>
                </a:lnTo>
                <a:close/>
                <a:moveTo>
                  <a:pt x="196691" y="42827"/>
                </a:moveTo>
                <a:lnTo>
                  <a:pt x="185901" y="61521"/>
                </a:lnTo>
                <a:lnTo>
                  <a:pt x="207482" y="61521"/>
                </a:lnTo>
                <a:lnTo>
                  <a:pt x="196691" y="42827"/>
                </a:lnTo>
                <a:close/>
                <a:moveTo>
                  <a:pt x="200157" y="42827"/>
                </a:moveTo>
                <a:lnTo>
                  <a:pt x="210947" y="61521"/>
                </a:lnTo>
                <a:lnTo>
                  <a:pt x="221737" y="42827"/>
                </a:lnTo>
                <a:close/>
                <a:moveTo>
                  <a:pt x="225294" y="42827"/>
                </a:moveTo>
                <a:lnTo>
                  <a:pt x="214503" y="61521"/>
                </a:lnTo>
                <a:lnTo>
                  <a:pt x="236084" y="61521"/>
                </a:lnTo>
                <a:lnTo>
                  <a:pt x="225294" y="42827"/>
                </a:lnTo>
                <a:close/>
                <a:moveTo>
                  <a:pt x="228759" y="42827"/>
                </a:moveTo>
                <a:lnTo>
                  <a:pt x="239549" y="61521"/>
                </a:lnTo>
                <a:lnTo>
                  <a:pt x="250340" y="42827"/>
                </a:lnTo>
                <a:close/>
                <a:moveTo>
                  <a:pt x="253896" y="42827"/>
                </a:moveTo>
                <a:lnTo>
                  <a:pt x="243106" y="61521"/>
                </a:lnTo>
                <a:lnTo>
                  <a:pt x="264687" y="61521"/>
                </a:lnTo>
                <a:lnTo>
                  <a:pt x="253896" y="42827"/>
                </a:lnTo>
                <a:close/>
                <a:moveTo>
                  <a:pt x="257361" y="42827"/>
                </a:moveTo>
                <a:lnTo>
                  <a:pt x="268152" y="61521"/>
                </a:lnTo>
                <a:lnTo>
                  <a:pt x="278942" y="42827"/>
                </a:lnTo>
                <a:close/>
                <a:moveTo>
                  <a:pt x="282468" y="42827"/>
                </a:moveTo>
                <a:lnTo>
                  <a:pt x="271678" y="61521"/>
                </a:lnTo>
                <a:lnTo>
                  <a:pt x="293259" y="61521"/>
                </a:lnTo>
                <a:lnTo>
                  <a:pt x="282468" y="42827"/>
                </a:lnTo>
                <a:close/>
                <a:moveTo>
                  <a:pt x="285964" y="42827"/>
                </a:moveTo>
                <a:lnTo>
                  <a:pt x="296754" y="61521"/>
                </a:lnTo>
                <a:lnTo>
                  <a:pt x="307545" y="42827"/>
                </a:lnTo>
                <a:close/>
                <a:moveTo>
                  <a:pt x="311101" y="42827"/>
                </a:moveTo>
                <a:lnTo>
                  <a:pt x="300310" y="61521"/>
                </a:lnTo>
                <a:lnTo>
                  <a:pt x="321891" y="61521"/>
                </a:lnTo>
                <a:lnTo>
                  <a:pt x="311101" y="42827"/>
                </a:lnTo>
                <a:close/>
                <a:moveTo>
                  <a:pt x="9454" y="69727"/>
                </a:moveTo>
                <a:lnTo>
                  <a:pt x="10730" y="71977"/>
                </a:lnTo>
                <a:lnTo>
                  <a:pt x="12068" y="69727"/>
                </a:lnTo>
                <a:close/>
                <a:moveTo>
                  <a:pt x="38056" y="69727"/>
                </a:moveTo>
                <a:lnTo>
                  <a:pt x="39363" y="71977"/>
                </a:lnTo>
                <a:lnTo>
                  <a:pt x="40670" y="69727"/>
                </a:lnTo>
                <a:close/>
                <a:moveTo>
                  <a:pt x="66659" y="69727"/>
                </a:moveTo>
                <a:lnTo>
                  <a:pt x="67966" y="71977"/>
                </a:lnTo>
                <a:lnTo>
                  <a:pt x="69303" y="69727"/>
                </a:lnTo>
                <a:close/>
                <a:moveTo>
                  <a:pt x="95231" y="69727"/>
                </a:moveTo>
                <a:lnTo>
                  <a:pt x="96538" y="71977"/>
                </a:lnTo>
                <a:lnTo>
                  <a:pt x="97875" y="69727"/>
                </a:lnTo>
                <a:close/>
                <a:moveTo>
                  <a:pt x="123863" y="69727"/>
                </a:moveTo>
                <a:lnTo>
                  <a:pt x="125140" y="71977"/>
                </a:lnTo>
                <a:lnTo>
                  <a:pt x="126477" y="69727"/>
                </a:lnTo>
                <a:close/>
                <a:moveTo>
                  <a:pt x="152466" y="69727"/>
                </a:moveTo>
                <a:lnTo>
                  <a:pt x="153742" y="71977"/>
                </a:lnTo>
                <a:lnTo>
                  <a:pt x="155080" y="69727"/>
                </a:lnTo>
                <a:close/>
                <a:moveTo>
                  <a:pt x="181068" y="69727"/>
                </a:moveTo>
                <a:lnTo>
                  <a:pt x="182375" y="71977"/>
                </a:lnTo>
                <a:lnTo>
                  <a:pt x="183652" y="69727"/>
                </a:lnTo>
                <a:close/>
                <a:moveTo>
                  <a:pt x="209640" y="69727"/>
                </a:moveTo>
                <a:lnTo>
                  <a:pt x="210947" y="71977"/>
                </a:lnTo>
                <a:lnTo>
                  <a:pt x="212254" y="69727"/>
                </a:lnTo>
                <a:close/>
                <a:moveTo>
                  <a:pt x="238242" y="69727"/>
                </a:moveTo>
                <a:lnTo>
                  <a:pt x="239549" y="71977"/>
                </a:lnTo>
                <a:lnTo>
                  <a:pt x="240887" y="69727"/>
                </a:lnTo>
                <a:close/>
                <a:moveTo>
                  <a:pt x="266814" y="69727"/>
                </a:moveTo>
                <a:lnTo>
                  <a:pt x="268121" y="71977"/>
                </a:lnTo>
                <a:lnTo>
                  <a:pt x="269459" y="69727"/>
                </a:lnTo>
                <a:close/>
                <a:moveTo>
                  <a:pt x="295447" y="69727"/>
                </a:moveTo>
                <a:lnTo>
                  <a:pt x="296724" y="71977"/>
                </a:lnTo>
                <a:lnTo>
                  <a:pt x="298061" y="69727"/>
                </a:lnTo>
                <a:close/>
                <a:moveTo>
                  <a:pt x="16050" y="67417"/>
                </a:moveTo>
                <a:lnTo>
                  <a:pt x="10761" y="76566"/>
                </a:lnTo>
                <a:lnTo>
                  <a:pt x="5502" y="67417"/>
                </a:lnTo>
                <a:close/>
                <a:moveTo>
                  <a:pt x="44682" y="67417"/>
                </a:moveTo>
                <a:lnTo>
                  <a:pt x="39394" y="76566"/>
                </a:lnTo>
                <a:lnTo>
                  <a:pt x="34105" y="67417"/>
                </a:lnTo>
                <a:close/>
                <a:moveTo>
                  <a:pt x="73224" y="67417"/>
                </a:moveTo>
                <a:lnTo>
                  <a:pt x="67966" y="76566"/>
                </a:lnTo>
                <a:lnTo>
                  <a:pt x="62677" y="67417"/>
                </a:lnTo>
                <a:close/>
                <a:moveTo>
                  <a:pt x="101857" y="67417"/>
                </a:moveTo>
                <a:lnTo>
                  <a:pt x="96568" y="76566"/>
                </a:lnTo>
                <a:lnTo>
                  <a:pt x="91279" y="67417"/>
                </a:lnTo>
                <a:close/>
                <a:moveTo>
                  <a:pt x="130459" y="67417"/>
                </a:moveTo>
                <a:lnTo>
                  <a:pt x="125170" y="76566"/>
                </a:lnTo>
                <a:lnTo>
                  <a:pt x="119912" y="67417"/>
                </a:lnTo>
                <a:close/>
                <a:moveTo>
                  <a:pt x="159031" y="67417"/>
                </a:moveTo>
                <a:lnTo>
                  <a:pt x="153742" y="76566"/>
                </a:lnTo>
                <a:lnTo>
                  <a:pt x="148484" y="67417"/>
                </a:lnTo>
                <a:close/>
                <a:moveTo>
                  <a:pt x="187633" y="67417"/>
                </a:moveTo>
                <a:lnTo>
                  <a:pt x="182375" y="76566"/>
                </a:lnTo>
                <a:lnTo>
                  <a:pt x="177086" y="67417"/>
                </a:lnTo>
                <a:close/>
                <a:moveTo>
                  <a:pt x="216266" y="67417"/>
                </a:moveTo>
                <a:lnTo>
                  <a:pt x="210977" y="76566"/>
                </a:lnTo>
                <a:lnTo>
                  <a:pt x="205689" y="67417"/>
                </a:lnTo>
                <a:close/>
                <a:moveTo>
                  <a:pt x="244808" y="67417"/>
                </a:moveTo>
                <a:lnTo>
                  <a:pt x="239549" y="76566"/>
                </a:lnTo>
                <a:lnTo>
                  <a:pt x="234260" y="67417"/>
                </a:lnTo>
                <a:close/>
                <a:moveTo>
                  <a:pt x="273441" y="67417"/>
                </a:moveTo>
                <a:lnTo>
                  <a:pt x="268152" y="76566"/>
                </a:lnTo>
                <a:lnTo>
                  <a:pt x="262863" y="67417"/>
                </a:lnTo>
                <a:close/>
                <a:moveTo>
                  <a:pt x="302043" y="67417"/>
                </a:moveTo>
                <a:lnTo>
                  <a:pt x="296754" y="76566"/>
                </a:lnTo>
                <a:lnTo>
                  <a:pt x="291496" y="67417"/>
                </a:lnTo>
                <a:close/>
                <a:moveTo>
                  <a:pt x="25108" y="75199"/>
                </a:moveTo>
                <a:lnTo>
                  <a:pt x="23801" y="77448"/>
                </a:lnTo>
                <a:lnTo>
                  <a:pt x="26445" y="77448"/>
                </a:lnTo>
                <a:lnTo>
                  <a:pt x="25108" y="75199"/>
                </a:lnTo>
                <a:close/>
                <a:moveTo>
                  <a:pt x="53710" y="75199"/>
                </a:moveTo>
                <a:lnTo>
                  <a:pt x="52433" y="77448"/>
                </a:lnTo>
                <a:lnTo>
                  <a:pt x="55047" y="77448"/>
                </a:lnTo>
                <a:lnTo>
                  <a:pt x="53710" y="75199"/>
                </a:lnTo>
                <a:close/>
                <a:moveTo>
                  <a:pt x="82312" y="75199"/>
                </a:moveTo>
                <a:lnTo>
                  <a:pt x="81036" y="77448"/>
                </a:lnTo>
                <a:lnTo>
                  <a:pt x="83650" y="77448"/>
                </a:lnTo>
                <a:lnTo>
                  <a:pt x="82312" y="75199"/>
                </a:lnTo>
                <a:close/>
                <a:moveTo>
                  <a:pt x="110884" y="75199"/>
                </a:moveTo>
                <a:lnTo>
                  <a:pt x="109608" y="77448"/>
                </a:lnTo>
                <a:lnTo>
                  <a:pt x="112222" y="77448"/>
                </a:lnTo>
                <a:lnTo>
                  <a:pt x="110884" y="75199"/>
                </a:lnTo>
                <a:close/>
                <a:moveTo>
                  <a:pt x="139517" y="75199"/>
                </a:moveTo>
                <a:lnTo>
                  <a:pt x="138210" y="77448"/>
                </a:lnTo>
                <a:lnTo>
                  <a:pt x="140824" y="77448"/>
                </a:lnTo>
                <a:lnTo>
                  <a:pt x="139517" y="75199"/>
                </a:lnTo>
                <a:close/>
                <a:moveTo>
                  <a:pt x="168119" y="75199"/>
                </a:moveTo>
                <a:lnTo>
                  <a:pt x="166812" y="77448"/>
                </a:lnTo>
                <a:lnTo>
                  <a:pt x="169457" y="77448"/>
                </a:lnTo>
                <a:lnTo>
                  <a:pt x="168119" y="75199"/>
                </a:lnTo>
                <a:close/>
                <a:moveTo>
                  <a:pt x="196691" y="75199"/>
                </a:moveTo>
                <a:lnTo>
                  <a:pt x="195384" y="77448"/>
                </a:lnTo>
                <a:lnTo>
                  <a:pt x="198029" y="77448"/>
                </a:lnTo>
                <a:lnTo>
                  <a:pt x="196691" y="75199"/>
                </a:lnTo>
                <a:close/>
                <a:moveTo>
                  <a:pt x="225294" y="75199"/>
                </a:moveTo>
                <a:lnTo>
                  <a:pt x="224017" y="77448"/>
                </a:lnTo>
                <a:lnTo>
                  <a:pt x="226631" y="77448"/>
                </a:lnTo>
                <a:lnTo>
                  <a:pt x="225294" y="75199"/>
                </a:lnTo>
                <a:close/>
                <a:moveTo>
                  <a:pt x="253896" y="75199"/>
                </a:moveTo>
                <a:lnTo>
                  <a:pt x="252620" y="77448"/>
                </a:lnTo>
                <a:lnTo>
                  <a:pt x="255234" y="77448"/>
                </a:lnTo>
                <a:lnTo>
                  <a:pt x="253896" y="75199"/>
                </a:lnTo>
                <a:close/>
                <a:moveTo>
                  <a:pt x="282468" y="75199"/>
                </a:moveTo>
                <a:lnTo>
                  <a:pt x="281191" y="77448"/>
                </a:lnTo>
                <a:lnTo>
                  <a:pt x="283805" y="77448"/>
                </a:lnTo>
                <a:lnTo>
                  <a:pt x="282468" y="75199"/>
                </a:lnTo>
                <a:close/>
                <a:moveTo>
                  <a:pt x="311101" y="75199"/>
                </a:moveTo>
                <a:lnTo>
                  <a:pt x="309794" y="77448"/>
                </a:lnTo>
                <a:lnTo>
                  <a:pt x="312408" y="77448"/>
                </a:lnTo>
                <a:lnTo>
                  <a:pt x="311101" y="75199"/>
                </a:lnTo>
                <a:close/>
                <a:moveTo>
                  <a:pt x="3132" y="66050"/>
                </a:moveTo>
                <a:lnTo>
                  <a:pt x="4317" y="68086"/>
                </a:lnTo>
                <a:lnTo>
                  <a:pt x="9606" y="77235"/>
                </a:lnTo>
                <a:lnTo>
                  <a:pt x="10761" y="79302"/>
                </a:lnTo>
                <a:lnTo>
                  <a:pt x="11946" y="77235"/>
                </a:lnTo>
                <a:lnTo>
                  <a:pt x="17235" y="68086"/>
                </a:lnTo>
                <a:lnTo>
                  <a:pt x="18421" y="66050"/>
                </a:lnTo>
                <a:close/>
                <a:moveTo>
                  <a:pt x="31764" y="66050"/>
                </a:moveTo>
                <a:lnTo>
                  <a:pt x="32919" y="68086"/>
                </a:lnTo>
                <a:lnTo>
                  <a:pt x="38208" y="77235"/>
                </a:lnTo>
                <a:lnTo>
                  <a:pt x="39394" y="79302"/>
                </a:lnTo>
                <a:lnTo>
                  <a:pt x="40579" y="77235"/>
                </a:lnTo>
                <a:lnTo>
                  <a:pt x="45838" y="68086"/>
                </a:lnTo>
                <a:lnTo>
                  <a:pt x="47023" y="66050"/>
                </a:lnTo>
                <a:close/>
                <a:moveTo>
                  <a:pt x="60336" y="66050"/>
                </a:moveTo>
                <a:lnTo>
                  <a:pt x="61491" y="68086"/>
                </a:lnTo>
                <a:lnTo>
                  <a:pt x="66780" y="77235"/>
                </a:lnTo>
                <a:lnTo>
                  <a:pt x="67966" y="79302"/>
                </a:lnTo>
                <a:lnTo>
                  <a:pt x="69151" y="77235"/>
                </a:lnTo>
                <a:lnTo>
                  <a:pt x="74409" y="68086"/>
                </a:lnTo>
                <a:lnTo>
                  <a:pt x="75595" y="66050"/>
                </a:lnTo>
                <a:close/>
                <a:moveTo>
                  <a:pt x="88939" y="66050"/>
                </a:moveTo>
                <a:lnTo>
                  <a:pt x="90124" y="68086"/>
                </a:lnTo>
                <a:lnTo>
                  <a:pt x="95383" y="77235"/>
                </a:lnTo>
                <a:lnTo>
                  <a:pt x="96568" y="79302"/>
                </a:lnTo>
                <a:lnTo>
                  <a:pt x="97753" y="77235"/>
                </a:lnTo>
                <a:lnTo>
                  <a:pt x="103042" y="68086"/>
                </a:lnTo>
                <a:lnTo>
                  <a:pt x="104197" y="66050"/>
                </a:lnTo>
                <a:close/>
                <a:moveTo>
                  <a:pt x="117541" y="66050"/>
                </a:moveTo>
                <a:lnTo>
                  <a:pt x="118726" y="68086"/>
                </a:lnTo>
                <a:lnTo>
                  <a:pt x="124015" y="77235"/>
                </a:lnTo>
                <a:lnTo>
                  <a:pt x="125170" y="79302"/>
                </a:lnTo>
                <a:lnTo>
                  <a:pt x="126356" y="77235"/>
                </a:lnTo>
                <a:lnTo>
                  <a:pt x="131645" y="68086"/>
                </a:lnTo>
                <a:lnTo>
                  <a:pt x="132830" y="66050"/>
                </a:lnTo>
                <a:close/>
                <a:moveTo>
                  <a:pt x="146113" y="66050"/>
                </a:moveTo>
                <a:lnTo>
                  <a:pt x="147298" y="68086"/>
                </a:lnTo>
                <a:lnTo>
                  <a:pt x="152587" y="77235"/>
                </a:lnTo>
                <a:lnTo>
                  <a:pt x="153742" y="79302"/>
                </a:lnTo>
                <a:lnTo>
                  <a:pt x="154928" y="77235"/>
                </a:lnTo>
                <a:lnTo>
                  <a:pt x="160217" y="68086"/>
                </a:lnTo>
                <a:lnTo>
                  <a:pt x="161402" y="66050"/>
                </a:lnTo>
                <a:close/>
                <a:moveTo>
                  <a:pt x="174715" y="66050"/>
                </a:moveTo>
                <a:lnTo>
                  <a:pt x="175901" y="68086"/>
                </a:lnTo>
                <a:lnTo>
                  <a:pt x="181190" y="77235"/>
                </a:lnTo>
                <a:lnTo>
                  <a:pt x="182375" y="79302"/>
                </a:lnTo>
                <a:lnTo>
                  <a:pt x="183530" y="77235"/>
                </a:lnTo>
                <a:lnTo>
                  <a:pt x="188819" y="68086"/>
                </a:lnTo>
                <a:lnTo>
                  <a:pt x="190004" y="66050"/>
                </a:lnTo>
                <a:close/>
                <a:moveTo>
                  <a:pt x="203348" y="66050"/>
                </a:moveTo>
                <a:lnTo>
                  <a:pt x="204503" y="68086"/>
                </a:lnTo>
                <a:lnTo>
                  <a:pt x="209792" y="77235"/>
                </a:lnTo>
                <a:lnTo>
                  <a:pt x="210977" y="79302"/>
                </a:lnTo>
                <a:lnTo>
                  <a:pt x="212163" y="77235"/>
                </a:lnTo>
                <a:lnTo>
                  <a:pt x="217421" y="68086"/>
                </a:lnTo>
                <a:lnTo>
                  <a:pt x="218607" y="66050"/>
                </a:lnTo>
                <a:close/>
                <a:moveTo>
                  <a:pt x="231890" y="66050"/>
                </a:moveTo>
                <a:lnTo>
                  <a:pt x="233075" y="68086"/>
                </a:lnTo>
                <a:lnTo>
                  <a:pt x="238364" y="77235"/>
                </a:lnTo>
                <a:lnTo>
                  <a:pt x="239549" y="79302"/>
                </a:lnTo>
                <a:lnTo>
                  <a:pt x="240735" y="77235"/>
                </a:lnTo>
                <a:lnTo>
                  <a:pt x="245993" y="68086"/>
                </a:lnTo>
                <a:lnTo>
                  <a:pt x="247179" y="66050"/>
                </a:lnTo>
                <a:close/>
                <a:moveTo>
                  <a:pt x="260522" y="66050"/>
                </a:moveTo>
                <a:lnTo>
                  <a:pt x="261708" y="68086"/>
                </a:lnTo>
                <a:lnTo>
                  <a:pt x="266966" y="77235"/>
                </a:lnTo>
                <a:lnTo>
                  <a:pt x="268152" y="79302"/>
                </a:lnTo>
                <a:lnTo>
                  <a:pt x="269337" y="77235"/>
                </a:lnTo>
                <a:lnTo>
                  <a:pt x="274626" y="68086"/>
                </a:lnTo>
                <a:lnTo>
                  <a:pt x="275781" y="66050"/>
                </a:lnTo>
                <a:close/>
                <a:moveTo>
                  <a:pt x="289125" y="66050"/>
                </a:moveTo>
                <a:lnTo>
                  <a:pt x="290310" y="68086"/>
                </a:lnTo>
                <a:lnTo>
                  <a:pt x="295599" y="77235"/>
                </a:lnTo>
                <a:lnTo>
                  <a:pt x="296754" y="79302"/>
                </a:lnTo>
                <a:lnTo>
                  <a:pt x="297940" y="77235"/>
                </a:lnTo>
                <a:lnTo>
                  <a:pt x="303228" y="68086"/>
                </a:lnTo>
                <a:lnTo>
                  <a:pt x="304414" y="66050"/>
                </a:lnTo>
                <a:close/>
                <a:moveTo>
                  <a:pt x="25108" y="70609"/>
                </a:moveTo>
                <a:lnTo>
                  <a:pt x="30397" y="79758"/>
                </a:lnTo>
                <a:lnTo>
                  <a:pt x="19819" y="79758"/>
                </a:lnTo>
                <a:lnTo>
                  <a:pt x="25108" y="70609"/>
                </a:lnTo>
                <a:close/>
                <a:moveTo>
                  <a:pt x="53710" y="70609"/>
                </a:moveTo>
                <a:lnTo>
                  <a:pt x="58999" y="79758"/>
                </a:lnTo>
                <a:lnTo>
                  <a:pt x="48421" y="79758"/>
                </a:lnTo>
                <a:lnTo>
                  <a:pt x="53710" y="70609"/>
                </a:lnTo>
                <a:close/>
                <a:moveTo>
                  <a:pt x="82312" y="70609"/>
                </a:moveTo>
                <a:lnTo>
                  <a:pt x="87601" y="79758"/>
                </a:lnTo>
                <a:lnTo>
                  <a:pt x="77024" y="79758"/>
                </a:lnTo>
                <a:lnTo>
                  <a:pt x="82312" y="70609"/>
                </a:lnTo>
                <a:close/>
                <a:moveTo>
                  <a:pt x="110884" y="70609"/>
                </a:moveTo>
                <a:lnTo>
                  <a:pt x="116173" y="79758"/>
                </a:lnTo>
                <a:lnTo>
                  <a:pt x="105626" y="79758"/>
                </a:lnTo>
                <a:lnTo>
                  <a:pt x="110884" y="70609"/>
                </a:lnTo>
                <a:close/>
                <a:moveTo>
                  <a:pt x="139487" y="70609"/>
                </a:moveTo>
                <a:lnTo>
                  <a:pt x="144776" y="79758"/>
                </a:lnTo>
                <a:lnTo>
                  <a:pt x="134228" y="79758"/>
                </a:lnTo>
                <a:lnTo>
                  <a:pt x="139487" y="70609"/>
                </a:lnTo>
                <a:close/>
                <a:moveTo>
                  <a:pt x="168119" y="70609"/>
                </a:moveTo>
                <a:lnTo>
                  <a:pt x="173378" y="79758"/>
                </a:lnTo>
                <a:lnTo>
                  <a:pt x="162831" y="79758"/>
                </a:lnTo>
                <a:lnTo>
                  <a:pt x="168119" y="70609"/>
                </a:lnTo>
                <a:close/>
                <a:moveTo>
                  <a:pt x="196691" y="70609"/>
                </a:moveTo>
                <a:lnTo>
                  <a:pt x="201950" y="79758"/>
                </a:lnTo>
                <a:lnTo>
                  <a:pt x="191403" y="79758"/>
                </a:lnTo>
                <a:lnTo>
                  <a:pt x="196691" y="70609"/>
                </a:lnTo>
                <a:close/>
                <a:moveTo>
                  <a:pt x="225294" y="70609"/>
                </a:moveTo>
                <a:lnTo>
                  <a:pt x="230583" y="79758"/>
                </a:lnTo>
                <a:lnTo>
                  <a:pt x="220005" y="79758"/>
                </a:lnTo>
                <a:lnTo>
                  <a:pt x="225294" y="70609"/>
                </a:lnTo>
                <a:close/>
                <a:moveTo>
                  <a:pt x="253896" y="70609"/>
                </a:moveTo>
                <a:lnTo>
                  <a:pt x="259185" y="79758"/>
                </a:lnTo>
                <a:lnTo>
                  <a:pt x="248607" y="79758"/>
                </a:lnTo>
                <a:lnTo>
                  <a:pt x="253896" y="70609"/>
                </a:lnTo>
                <a:close/>
                <a:moveTo>
                  <a:pt x="282468" y="70609"/>
                </a:moveTo>
                <a:lnTo>
                  <a:pt x="287757" y="79758"/>
                </a:lnTo>
                <a:lnTo>
                  <a:pt x="277210" y="79758"/>
                </a:lnTo>
                <a:lnTo>
                  <a:pt x="282468" y="70609"/>
                </a:lnTo>
                <a:close/>
                <a:moveTo>
                  <a:pt x="311101" y="70609"/>
                </a:moveTo>
                <a:lnTo>
                  <a:pt x="316359" y="79758"/>
                </a:lnTo>
                <a:lnTo>
                  <a:pt x="305812" y="79758"/>
                </a:lnTo>
                <a:lnTo>
                  <a:pt x="311101" y="70609"/>
                </a:lnTo>
                <a:close/>
                <a:moveTo>
                  <a:pt x="19211" y="65594"/>
                </a:moveTo>
                <a:lnTo>
                  <a:pt x="19211" y="65624"/>
                </a:lnTo>
                <a:lnTo>
                  <a:pt x="10761" y="80184"/>
                </a:lnTo>
                <a:lnTo>
                  <a:pt x="2341" y="65594"/>
                </a:lnTo>
                <a:close/>
                <a:moveTo>
                  <a:pt x="47783" y="65594"/>
                </a:moveTo>
                <a:lnTo>
                  <a:pt x="47783" y="65624"/>
                </a:lnTo>
                <a:lnTo>
                  <a:pt x="39394" y="80184"/>
                </a:lnTo>
                <a:lnTo>
                  <a:pt x="30944" y="65594"/>
                </a:lnTo>
                <a:close/>
                <a:moveTo>
                  <a:pt x="76385" y="65594"/>
                </a:moveTo>
                <a:lnTo>
                  <a:pt x="76385" y="65624"/>
                </a:lnTo>
                <a:lnTo>
                  <a:pt x="67966" y="80184"/>
                </a:lnTo>
                <a:lnTo>
                  <a:pt x="59516" y="65594"/>
                </a:lnTo>
                <a:close/>
                <a:moveTo>
                  <a:pt x="105018" y="65594"/>
                </a:moveTo>
                <a:lnTo>
                  <a:pt x="105018" y="65624"/>
                </a:lnTo>
                <a:lnTo>
                  <a:pt x="96568" y="80184"/>
                </a:lnTo>
                <a:lnTo>
                  <a:pt x="88148" y="65594"/>
                </a:lnTo>
                <a:close/>
                <a:moveTo>
                  <a:pt x="133590" y="65594"/>
                </a:moveTo>
                <a:lnTo>
                  <a:pt x="133590" y="65624"/>
                </a:lnTo>
                <a:lnTo>
                  <a:pt x="125170" y="80184"/>
                </a:lnTo>
                <a:lnTo>
                  <a:pt x="116751" y="65594"/>
                </a:lnTo>
                <a:close/>
                <a:moveTo>
                  <a:pt x="162192" y="65624"/>
                </a:moveTo>
                <a:lnTo>
                  <a:pt x="153742" y="80184"/>
                </a:lnTo>
                <a:lnTo>
                  <a:pt x="145353" y="65624"/>
                </a:lnTo>
                <a:close/>
                <a:moveTo>
                  <a:pt x="190795" y="65594"/>
                </a:moveTo>
                <a:lnTo>
                  <a:pt x="190795" y="65624"/>
                </a:lnTo>
                <a:lnTo>
                  <a:pt x="182375" y="80184"/>
                </a:lnTo>
                <a:lnTo>
                  <a:pt x="173925" y="65594"/>
                </a:lnTo>
                <a:close/>
                <a:moveTo>
                  <a:pt x="219367" y="65594"/>
                </a:moveTo>
                <a:lnTo>
                  <a:pt x="219367" y="65624"/>
                </a:lnTo>
                <a:lnTo>
                  <a:pt x="210977" y="80184"/>
                </a:lnTo>
                <a:lnTo>
                  <a:pt x="202527" y="65594"/>
                </a:lnTo>
                <a:close/>
                <a:moveTo>
                  <a:pt x="247969" y="65594"/>
                </a:moveTo>
                <a:lnTo>
                  <a:pt x="247969" y="65624"/>
                </a:lnTo>
                <a:lnTo>
                  <a:pt x="239549" y="80184"/>
                </a:lnTo>
                <a:lnTo>
                  <a:pt x="231099" y="65594"/>
                </a:lnTo>
                <a:close/>
                <a:moveTo>
                  <a:pt x="276602" y="65624"/>
                </a:moveTo>
                <a:lnTo>
                  <a:pt x="268152" y="80184"/>
                </a:lnTo>
                <a:lnTo>
                  <a:pt x="259732" y="65624"/>
                </a:lnTo>
                <a:close/>
                <a:moveTo>
                  <a:pt x="305174" y="65594"/>
                </a:moveTo>
                <a:lnTo>
                  <a:pt x="305174" y="65624"/>
                </a:lnTo>
                <a:lnTo>
                  <a:pt x="296754" y="80184"/>
                </a:lnTo>
                <a:lnTo>
                  <a:pt x="288334" y="65594"/>
                </a:lnTo>
                <a:close/>
                <a:moveTo>
                  <a:pt x="25108" y="67873"/>
                </a:moveTo>
                <a:lnTo>
                  <a:pt x="23922" y="69910"/>
                </a:lnTo>
                <a:lnTo>
                  <a:pt x="18633" y="79059"/>
                </a:lnTo>
                <a:lnTo>
                  <a:pt x="17448" y="81095"/>
                </a:lnTo>
                <a:lnTo>
                  <a:pt x="32737" y="81095"/>
                </a:lnTo>
                <a:lnTo>
                  <a:pt x="31552" y="79028"/>
                </a:lnTo>
                <a:lnTo>
                  <a:pt x="26293" y="69910"/>
                </a:lnTo>
                <a:lnTo>
                  <a:pt x="25108" y="67873"/>
                </a:lnTo>
                <a:close/>
                <a:moveTo>
                  <a:pt x="53710" y="67873"/>
                </a:moveTo>
                <a:lnTo>
                  <a:pt x="52525" y="69910"/>
                </a:lnTo>
                <a:lnTo>
                  <a:pt x="47266" y="79059"/>
                </a:lnTo>
                <a:lnTo>
                  <a:pt x="46081" y="81095"/>
                </a:lnTo>
                <a:lnTo>
                  <a:pt x="61339" y="81095"/>
                </a:lnTo>
                <a:lnTo>
                  <a:pt x="60184" y="79028"/>
                </a:lnTo>
                <a:lnTo>
                  <a:pt x="54895" y="69910"/>
                </a:lnTo>
                <a:lnTo>
                  <a:pt x="53710" y="67873"/>
                </a:lnTo>
                <a:close/>
                <a:moveTo>
                  <a:pt x="82312" y="67873"/>
                </a:moveTo>
                <a:lnTo>
                  <a:pt x="81157" y="69910"/>
                </a:lnTo>
                <a:lnTo>
                  <a:pt x="75868" y="79059"/>
                </a:lnTo>
                <a:lnTo>
                  <a:pt x="74683" y="81095"/>
                </a:lnTo>
                <a:lnTo>
                  <a:pt x="89972" y="81095"/>
                </a:lnTo>
                <a:lnTo>
                  <a:pt x="88787" y="79028"/>
                </a:lnTo>
                <a:lnTo>
                  <a:pt x="83498" y="69910"/>
                </a:lnTo>
                <a:lnTo>
                  <a:pt x="82312" y="67873"/>
                </a:lnTo>
                <a:close/>
                <a:moveTo>
                  <a:pt x="110884" y="67873"/>
                </a:moveTo>
                <a:lnTo>
                  <a:pt x="109729" y="69910"/>
                </a:lnTo>
                <a:lnTo>
                  <a:pt x="104440" y="79059"/>
                </a:lnTo>
                <a:lnTo>
                  <a:pt x="103255" y="81095"/>
                </a:lnTo>
                <a:lnTo>
                  <a:pt x="118514" y="81095"/>
                </a:lnTo>
                <a:lnTo>
                  <a:pt x="117359" y="79028"/>
                </a:lnTo>
                <a:lnTo>
                  <a:pt x="112070" y="69910"/>
                </a:lnTo>
                <a:lnTo>
                  <a:pt x="110884" y="67873"/>
                </a:lnTo>
                <a:close/>
                <a:moveTo>
                  <a:pt x="139487" y="67873"/>
                </a:moveTo>
                <a:lnTo>
                  <a:pt x="138332" y="69910"/>
                </a:lnTo>
                <a:lnTo>
                  <a:pt x="133043" y="79059"/>
                </a:lnTo>
                <a:lnTo>
                  <a:pt x="131857" y="81095"/>
                </a:lnTo>
                <a:lnTo>
                  <a:pt x="147146" y="81095"/>
                </a:lnTo>
                <a:lnTo>
                  <a:pt x="145961" y="79028"/>
                </a:lnTo>
                <a:lnTo>
                  <a:pt x="140672" y="69910"/>
                </a:lnTo>
                <a:lnTo>
                  <a:pt x="139487" y="67873"/>
                </a:lnTo>
                <a:close/>
                <a:moveTo>
                  <a:pt x="168119" y="67873"/>
                </a:moveTo>
                <a:lnTo>
                  <a:pt x="166934" y="69910"/>
                </a:lnTo>
                <a:lnTo>
                  <a:pt x="161645" y="79059"/>
                </a:lnTo>
                <a:lnTo>
                  <a:pt x="160490" y="81095"/>
                </a:lnTo>
                <a:lnTo>
                  <a:pt x="175749" y="81095"/>
                </a:lnTo>
                <a:lnTo>
                  <a:pt x="174563" y="79028"/>
                </a:lnTo>
                <a:lnTo>
                  <a:pt x="169305" y="69910"/>
                </a:lnTo>
                <a:lnTo>
                  <a:pt x="168119" y="67873"/>
                </a:lnTo>
                <a:close/>
                <a:moveTo>
                  <a:pt x="196691" y="67873"/>
                </a:moveTo>
                <a:lnTo>
                  <a:pt x="195506" y="69910"/>
                </a:lnTo>
                <a:lnTo>
                  <a:pt x="190217" y="79059"/>
                </a:lnTo>
                <a:lnTo>
                  <a:pt x="189062" y="81095"/>
                </a:lnTo>
                <a:lnTo>
                  <a:pt x="204321" y="81095"/>
                </a:lnTo>
                <a:lnTo>
                  <a:pt x="203135" y="79028"/>
                </a:lnTo>
                <a:lnTo>
                  <a:pt x="197877" y="69910"/>
                </a:lnTo>
                <a:lnTo>
                  <a:pt x="196691" y="67873"/>
                </a:lnTo>
                <a:close/>
                <a:moveTo>
                  <a:pt x="225294" y="67873"/>
                </a:moveTo>
                <a:lnTo>
                  <a:pt x="224108" y="69910"/>
                </a:lnTo>
                <a:lnTo>
                  <a:pt x="218850" y="79059"/>
                </a:lnTo>
                <a:lnTo>
                  <a:pt x="217664" y="81095"/>
                </a:lnTo>
                <a:lnTo>
                  <a:pt x="232923" y="81095"/>
                </a:lnTo>
                <a:lnTo>
                  <a:pt x="231768" y="79028"/>
                </a:lnTo>
                <a:lnTo>
                  <a:pt x="226479" y="69910"/>
                </a:lnTo>
                <a:lnTo>
                  <a:pt x="225294" y="67873"/>
                </a:lnTo>
                <a:close/>
                <a:moveTo>
                  <a:pt x="253896" y="67873"/>
                </a:moveTo>
                <a:lnTo>
                  <a:pt x="252711" y="69910"/>
                </a:lnTo>
                <a:lnTo>
                  <a:pt x="247452" y="79059"/>
                </a:lnTo>
                <a:lnTo>
                  <a:pt x="246267" y="81095"/>
                </a:lnTo>
                <a:lnTo>
                  <a:pt x="261556" y="81095"/>
                </a:lnTo>
                <a:lnTo>
                  <a:pt x="260370" y="79028"/>
                </a:lnTo>
                <a:lnTo>
                  <a:pt x="255082" y="69910"/>
                </a:lnTo>
                <a:lnTo>
                  <a:pt x="253896" y="67873"/>
                </a:lnTo>
                <a:close/>
                <a:moveTo>
                  <a:pt x="282529" y="67873"/>
                </a:moveTo>
                <a:lnTo>
                  <a:pt x="281343" y="69910"/>
                </a:lnTo>
                <a:lnTo>
                  <a:pt x="276055" y="79059"/>
                </a:lnTo>
                <a:lnTo>
                  <a:pt x="274839" y="81095"/>
                </a:lnTo>
                <a:lnTo>
                  <a:pt x="290128" y="81095"/>
                </a:lnTo>
                <a:lnTo>
                  <a:pt x="288942" y="79028"/>
                </a:lnTo>
                <a:lnTo>
                  <a:pt x="283684" y="69910"/>
                </a:lnTo>
                <a:lnTo>
                  <a:pt x="282529" y="67873"/>
                </a:lnTo>
                <a:close/>
                <a:moveTo>
                  <a:pt x="311101" y="67873"/>
                </a:moveTo>
                <a:lnTo>
                  <a:pt x="309915" y="69910"/>
                </a:lnTo>
                <a:lnTo>
                  <a:pt x="304627" y="79059"/>
                </a:lnTo>
                <a:lnTo>
                  <a:pt x="303441" y="81095"/>
                </a:lnTo>
                <a:lnTo>
                  <a:pt x="318730" y="81095"/>
                </a:lnTo>
                <a:lnTo>
                  <a:pt x="317545" y="79028"/>
                </a:lnTo>
                <a:lnTo>
                  <a:pt x="312256" y="69910"/>
                </a:lnTo>
                <a:lnTo>
                  <a:pt x="311101" y="67873"/>
                </a:lnTo>
                <a:close/>
                <a:moveTo>
                  <a:pt x="25108" y="66961"/>
                </a:moveTo>
                <a:lnTo>
                  <a:pt x="33527" y="81551"/>
                </a:lnTo>
                <a:lnTo>
                  <a:pt x="16718" y="81551"/>
                </a:lnTo>
                <a:lnTo>
                  <a:pt x="25108" y="66961"/>
                </a:lnTo>
                <a:close/>
                <a:moveTo>
                  <a:pt x="53710" y="66961"/>
                </a:moveTo>
                <a:lnTo>
                  <a:pt x="62160" y="81551"/>
                </a:lnTo>
                <a:lnTo>
                  <a:pt x="45260" y="81551"/>
                </a:lnTo>
                <a:lnTo>
                  <a:pt x="53710" y="66961"/>
                </a:lnTo>
                <a:close/>
                <a:moveTo>
                  <a:pt x="82312" y="66961"/>
                </a:moveTo>
                <a:lnTo>
                  <a:pt x="90762" y="81551"/>
                </a:lnTo>
                <a:lnTo>
                  <a:pt x="73923" y="81551"/>
                </a:lnTo>
                <a:lnTo>
                  <a:pt x="82312" y="66961"/>
                </a:lnTo>
                <a:close/>
                <a:moveTo>
                  <a:pt x="110884" y="66961"/>
                </a:moveTo>
                <a:lnTo>
                  <a:pt x="119334" y="81551"/>
                </a:lnTo>
                <a:lnTo>
                  <a:pt x="102495" y="81551"/>
                </a:lnTo>
                <a:lnTo>
                  <a:pt x="110884" y="66961"/>
                </a:lnTo>
                <a:close/>
                <a:moveTo>
                  <a:pt x="139517" y="66961"/>
                </a:moveTo>
                <a:lnTo>
                  <a:pt x="147937" y="81551"/>
                </a:lnTo>
                <a:lnTo>
                  <a:pt x="131097" y="81551"/>
                </a:lnTo>
                <a:lnTo>
                  <a:pt x="139517" y="66961"/>
                </a:lnTo>
                <a:close/>
                <a:moveTo>
                  <a:pt x="168119" y="66961"/>
                </a:moveTo>
                <a:lnTo>
                  <a:pt x="176539" y="81551"/>
                </a:lnTo>
                <a:lnTo>
                  <a:pt x="159700" y="81551"/>
                </a:lnTo>
                <a:lnTo>
                  <a:pt x="168119" y="66961"/>
                </a:lnTo>
                <a:close/>
                <a:moveTo>
                  <a:pt x="196691" y="66961"/>
                </a:moveTo>
                <a:lnTo>
                  <a:pt x="205111" y="81551"/>
                </a:lnTo>
                <a:lnTo>
                  <a:pt x="188302" y="81551"/>
                </a:lnTo>
                <a:lnTo>
                  <a:pt x="196691" y="66961"/>
                </a:lnTo>
                <a:close/>
                <a:moveTo>
                  <a:pt x="225294" y="66961"/>
                </a:moveTo>
                <a:lnTo>
                  <a:pt x="233744" y="81551"/>
                </a:lnTo>
                <a:lnTo>
                  <a:pt x="216905" y="81551"/>
                </a:lnTo>
                <a:lnTo>
                  <a:pt x="225294" y="66961"/>
                </a:lnTo>
                <a:close/>
                <a:moveTo>
                  <a:pt x="253896" y="66961"/>
                </a:moveTo>
                <a:lnTo>
                  <a:pt x="262346" y="81551"/>
                </a:lnTo>
                <a:lnTo>
                  <a:pt x="245507" y="81551"/>
                </a:lnTo>
                <a:lnTo>
                  <a:pt x="253896" y="66961"/>
                </a:lnTo>
                <a:close/>
                <a:moveTo>
                  <a:pt x="282468" y="66961"/>
                </a:moveTo>
                <a:lnTo>
                  <a:pt x="290918" y="81551"/>
                </a:lnTo>
                <a:lnTo>
                  <a:pt x="274079" y="81551"/>
                </a:lnTo>
                <a:lnTo>
                  <a:pt x="282468" y="66961"/>
                </a:lnTo>
                <a:close/>
                <a:moveTo>
                  <a:pt x="311101" y="66961"/>
                </a:moveTo>
                <a:lnTo>
                  <a:pt x="319520" y="81551"/>
                </a:lnTo>
                <a:lnTo>
                  <a:pt x="302651" y="81551"/>
                </a:lnTo>
                <a:lnTo>
                  <a:pt x="311101" y="66961"/>
                </a:lnTo>
                <a:close/>
                <a:moveTo>
                  <a:pt x="110884" y="64256"/>
                </a:moveTo>
                <a:lnTo>
                  <a:pt x="100155" y="82919"/>
                </a:lnTo>
                <a:lnTo>
                  <a:pt x="121736" y="82919"/>
                </a:lnTo>
                <a:lnTo>
                  <a:pt x="110884" y="64256"/>
                </a:lnTo>
                <a:close/>
                <a:moveTo>
                  <a:pt x="225294" y="64256"/>
                </a:moveTo>
                <a:lnTo>
                  <a:pt x="214503" y="82919"/>
                </a:lnTo>
                <a:lnTo>
                  <a:pt x="236084" y="82919"/>
                </a:lnTo>
                <a:lnTo>
                  <a:pt x="225294" y="64256"/>
                </a:lnTo>
                <a:close/>
                <a:moveTo>
                  <a:pt x="1" y="64256"/>
                </a:moveTo>
                <a:lnTo>
                  <a:pt x="10791" y="82950"/>
                </a:lnTo>
                <a:lnTo>
                  <a:pt x="21551" y="64256"/>
                </a:lnTo>
                <a:close/>
                <a:moveTo>
                  <a:pt x="25108" y="64256"/>
                </a:moveTo>
                <a:lnTo>
                  <a:pt x="14317" y="82950"/>
                </a:lnTo>
                <a:lnTo>
                  <a:pt x="35898" y="82950"/>
                </a:lnTo>
                <a:lnTo>
                  <a:pt x="25108" y="64256"/>
                </a:lnTo>
                <a:close/>
                <a:moveTo>
                  <a:pt x="28603" y="64256"/>
                </a:moveTo>
                <a:lnTo>
                  <a:pt x="39394" y="82950"/>
                </a:lnTo>
                <a:lnTo>
                  <a:pt x="50154" y="64256"/>
                </a:lnTo>
                <a:close/>
                <a:moveTo>
                  <a:pt x="53710" y="64256"/>
                </a:moveTo>
                <a:lnTo>
                  <a:pt x="42920" y="82950"/>
                </a:lnTo>
                <a:lnTo>
                  <a:pt x="64500" y="82950"/>
                </a:lnTo>
                <a:lnTo>
                  <a:pt x="53710" y="64256"/>
                </a:lnTo>
                <a:close/>
                <a:moveTo>
                  <a:pt x="57175" y="64256"/>
                </a:moveTo>
                <a:lnTo>
                  <a:pt x="67966" y="82950"/>
                </a:lnTo>
                <a:lnTo>
                  <a:pt x="78756" y="64256"/>
                </a:lnTo>
                <a:close/>
                <a:moveTo>
                  <a:pt x="82312" y="64256"/>
                </a:moveTo>
                <a:lnTo>
                  <a:pt x="71522" y="82950"/>
                </a:lnTo>
                <a:lnTo>
                  <a:pt x="93103" y="82950"/>
                </a:lnTo>
                <a:lnTo>
                  <a:pt x="82312" y="64256"/>
                </a:lnTo>
                <a:close/>
                <a:moveTo>
                  <a:pt x="85777" y="64256"/>
                </a:moveTo>
                <a:lnTo>
                  <a:pt x="96568" y="82950"/>
                </a:lnTo>
                <a:lnTo>
                  <a:pt x="107358" y="64256"/>
                </a:lnTo>
                <a:close/>
                <a:moveTo>
                  <a:pt x="114349" y="64256"/>
                </a:moveTo>
                <a:lnTo>
                  <a:pt x="125140" y="82950"/>
                </a:lnTo>
                <a:lnTo>
                  <a:pt x="135930" y="64256"/>
                </a:lnTo>
                <a:close/>
                <a:moveTo>
                  <a:pt x="139517" y="64256"/>
                </a:moveTo>
                <a:lnTo>
                  <a:pt x="128727" y="82950"/>
                </a:lnTo>
                <a:lnTo>
                  <a:pt x="150308" y="82950"/>
                </a:lnTo>
                <a:lnTo>
                  <a:pt x="139517" y="64256"/>
                </a:lnTo>
                <a:close/>
                <a:moveTo>
                  <a:pt x="142952" y="64256"/>
                </a:moveTo>
                <a:lnTo>
                  <a:pt x="153742" y="82950"/>
                </a:lnTo>
                <a:lnTo>
                  <a:pt x="164533" y="64256"/>
                </a:lnTo>
                <a:close/>
                <a:moveTo>
                  <a:pt x="168119" y="64256"/>
                </a:moveTo>
                <a:lnTo>
                  <a:pt x="157329" y="82950"/>
                </a:lnTo>
                <a:lnTo>
                  <a:pt x="178910" y="82950"/>
                </a:lnTo>
                <a:lnTo>
                  <a:pt x="168119" y="64256"/>
                </a:lnTo>
                <a:close/>
                <a:moveTo>
                  <a:pt x="171585" y="64256"/>
                </a:moveTo>
                <a:lnTo>
                  <a:pt x="182375" y="82950"/>
                </a:lnTo>
                <a:lnTo>
                  <a:pt x="193166" y="64256"/>
                </a:lnTo>
                <a:close/>
                <a:moveTo>
                  <a:pt x="196691" y="64256"/>
                </a:moveTo>
                <a:lnTo>
                  <a:pt x="185901" y="82950"/>
                </a:lnTo>
                <a:lnTo>
                  <a:pt x="207482" y="82950"/>
                </a:lnTo>
                <a:lnTo>
                  <a:pt x="196691" y="64256"/>
                </a:lnTo>
                <a:close/>
                <a:moveTo>
                  <a:pt x="200157" y="64256"/>
                </a:moveTo>
                <a:lnTo>
                  <a:pt x="210947" y="82950"/>
                </a:lnTo>
                <a:lnTo>
                  <a:pt x="221737" y="64256"/>
                </a:lnTo>
                <a:close/>
                <a:moveTo>
                  <a:pt x="228759" y="64256"/>
                </a:moveTo>
                <a:lnTo>
                  <a:pt x="239549" y="82950"/>
                </a:lnTo>
                <a:lnTo>
                  <a:pt x="250340" y="64256"/>
                </a:lnTo>
                <a:close/>
                <a:moveTo>
                  <a:pt x="253896" y="64256"/>
                </a:moveTo>
                <a:lnTo>
                  <a:pt x="243106" y="82950"/>
                </a:lnTo>
                <a:lnTo>
                  <a:pt x="264687" y="82950"/>
                </a:lnTo>
                <a:lnTo>
                  <a:pt x="253896" y="64256"/>
                </a:lnTo>
                <a:close/>
                <a:moveTo>
                  <a:pt x="257361" y="64256"/>
                </a:moveTo>
                <a:lnTo>
                  <a:pt x="268152" y="82950"/>
                </a:lnTo>
                <a:lnTo>
                  <a:pt x="278942" y="64256"/>
                </a:lnTo>
                <a:close/>
                <a:moveTo>
                  <a:pt x="282468" y="64256"/>
                </a:moveTo>
                <a:lnTo>
                  <a:pt x="271678" y="82950"/>
                </a:lnTo>
                <a:lnTo>
                  <a:pt x="293259" y="82950"/>
                </a:lnTo>
                <a:lnTo>
                  <a:pt x="282468" y="64256"/>
                </a:lnTo>
                <a:close/>
                <a:moveTo>
                  <a:pt x="285964" y="64256"/>
                </a:moveTo>
                <a:lnTo>
                  <a:pt x="296754" y="82950"/>
                </a:lnTo>
                <a:lnTo>
                  <a:pt x="307545" y="64256"/>
                </a:lnTo>
                <a:close/>
                <a:moveTo>
                  <a:pt x="311101" y="64256"/>
                </a:moveTo>
                <a:lnTo>
                  <a:pt x="300310" y="82950"/>
                </a:lnTo>
                <a:lnTo>
                  <a:pt x="321891" y="82950"/>
                </a:lnTo>
                <a:lnTo>
                  <a:pt x="311101" y="64256"/>
                </a:lnTo>
                <a:close/>
                <a:moveTo>
                  <a:pt x="9454" y="91126"/>
                </a:moveTo>
                <a:lnTo>
                  <a:pt x="10730" y="93345"/>
                </a:lnTo>
                <a:lnTo>
                  <a:pt x="12068" y="91126"/>
                </a:lnTo>
                <a:close/>
                <a:moveTo>
                  <a:pt x="38056" y="91126"/>
                </a:moveTo>
                <a:lnTo>
                  <a:pt x="39363" y="93345"/>
                </a:lnTo>
                <a:lnTo>
                  <a:pt x="40670" y="91126"/>
                </a:lnTo>
                <a:close/>
                <a:moveTo>
                  <a:pt x="66659" y="91126"/>
                </a:moveTo>
                <a:lnTo>
                  <a:pt x="67966" y="93345"/>
                </a:lnTo>
                <a:lnTo>
                  <a:pt x="69303" y="91126"/>
                </a:lnTo>
                <a:close/>
                <a:moveTo>
                  <a:pt x="95231" y="91126"/>
                </a:moveTo>
                <a:lnTo>
                  <a:pt x="96538" y="93345"/>
                </a:lnTo>
                <a:lnTo>
                  <a:pt x="97875" y="91126"/>
                </a:lnTo>
                <a:close/>
                <a:moveTo>
                  <a:pt x="123863" y="91126"/>
                </a:moveTo>
                <a:lnTo>
                  <a:pt x="125140" y="93345"/>
                </a:lnTo>
                <a:lnTo>
                  <a:pt x="126477" y="91126"/>
                </a:lnTo>
                <a:close/>
                <a:moveTo>
                  <a:pt x="152466" y="91126"/>
                </a:moveTo>
                <a:lnTo>
                  <a:pt x="153742" y="93345"/>
                </a:lnTo>
                <a:lnTo>
                  <a:pt x="155080" y="91126"/>
                </a:lnTo>
                <a:close/>
                <a:moveTo>
                  <a:pt x="181068" y="91126"/>
                </a:moveTo>
                <a:lnTo>
                  <a:pt x="182375" y="93345"/>
                </a:lnTo>
                <a:lnTo>
                  <a:pt x="183652" y="91126"/>
                </a:lnTo>
                <a:close/>
                <a:moveTo>
                  <a:pt x="209640" y="91126"/>
                </a:moveTo>
                <a:lnTo>
                  <a:pt x="210947" y="93345"/>
                </a:lnTo>
                <a:lnTo>
                  <a:pt x="212254" y="91126"/>
                </a:lnTo>
                <a:close/>
                <a:moveTo>
                  <a:pt x="238242" y="91126"/>
                </a:moveTo>
                <a:lnTo>
                  <a:pt x="239549" y="93345"/>
                </a:lnTo>
                <a:lnTo>
                  <a:pt x="240887" y="91126"/>
                </a:lnTo>
                <a:close/>
                <a:moveTo>
                  <a:pt x="266814" y="91126"/>
                </a:moveTo>
                <a:lnTo>
                  <a:pt x="268121" y="93345"/>
                </a:lnTo>
                <a:lnTo>
                  <a:pt x="269459" y="91126"/>
                </a:lnTo>
                <a:close/>
                <a:moveTo>
                  <a:pt x="295447" y="91126"/>
                </a:moveTo>
                <a:lnTo>
                  <a:pt x="296724" y="93345"/>
                </a:lnTo>
                <a:lnTo>
                  <a:pt x="298061" y="91126"/>
                </a:lnTo>
                <a:close/>
                <a:moveTo>
                  <a:pt x="16050" y="88846"/>
                </a:moveTo>
                <a:lnTo>
                  <a:pt x="10761" y="97995"/>
                </a:lnTo>
                <a:lnTo>
                  <a:pt x="5502" y="88846"/>
                </a:lnTo>
                <a:close/>
                <a:moveTo>
                  <a:pt x="44682" y="88846"/>
                </a:moveTo>
                <a:lnTo>
                  <a:pt x="39394" y="97995"/>
                </a:lnTo>
                <a:lnTo>
                  <a:pt x="34105" y="88846"/>
                </a:lnTo>
                <a:close/>
                <a:moveTo>
                  <a:pt x="73224" y="88846"/>
                </a:moveTo>
                <a:lnTo>
                  <a:pt x="67966" y="97995"/>
                </a:lnTo>
                <a:lnTo>
                  <a:pt x="62677" y="88846"/>
                </a:lnTo>
                <a:close/>
                <a:moveTo>
                  <a:pt x="101857" y="88846"/>
                </a:moveTo>
                <a:lnTo>
                  <a:pt x="96568" y="97995"/>
                </a:lnTo>
                <a:lnTo>
                  <a:pt x="91279" y="88846"/>
                </a:lnTo>
                <a:close/>
                <a:moveTo>
                  <a:pt x="130459" y="88846"/>
                </a:moveTo>
                <a:lnTo>
                  <a:pt x="125170" y="97995"/>
                </a:lnTo>
                <a:lnTo>
                  <a:pt x="119912" y="88846"/>
                </a:lnTo>
                <a:close/>
                <a:moveTo>
                  <a:pt x="159031" y="88846"/>
                </a:moveTo>
                <a:lnTo>
                  <a:pt x="153742" y="97995"/>
                </a:lnTo>
                <a:lnTo>
                  <a:pt x="148484" y="88846"/>
                </a:lnTo>
                <a:close/>
                <a:moveTo>
                  <a:pt x="187633" y="88846"/>
                </a:moveTo>
                <a:lnTo>
                  <a:pt x="182375" y="97995"/>
                </a:lnTo>
                <a:lnTo>
                  <a:pt x="177086" y="88846"/>
                </a:lnTo>
                <a:close/>
                <a:moveTo>
                  <a:pt x="216266" y="88846"/>
                </a:moveTo>
                <a:lnTo>
                  <a:pt x="210977" y="97995"/>
                </a:lnTo>
                <a:lnTo>
                  <a:pt x="205689" y="88846"/>
                </a:lnTo>
                <a:close/>
                <a:moveTo>
                  <a:pt x="244808" y="88846"/>
                </a:moveTo>
                <a:lnTo>
                  <a:pt x="239549" y="97995"/>
                </a:lnTo>
                <a:lnTo>
                  <a:pt x="234260" y="88846"/>
                </a:lnTo>
                <a:close/>
                <a:moveTo>
                  <a:pt x="273441" y="88846"/>
                </a:moveTo>
                <a:lnTo>
                  <a:pt x="268152" y="97995"/>
                </a:lnTo>
                <a:lnTo>
                  <a:pt x="262863" y="88846"/>
                </a:lnTo>
                <a:close/>
                <a:moveTo>
                  <a:pt x="302043" y="88846"/>
                </a:moveTo>
                <a:lnTo>
                  <a:pt x="296754" y="97995"/>
                </a:lnTo>
                <a:lnTo>
                  <a:pt x="291496" y="88846"/>
                </a:lnTo>
                <a:close/>
                <a:moveTo>
                  <a:pt x="25108" y="96597"/>
                </a:moveTo>
                <a:lnTo>
                  <a:pt x="23801" y="98816"/>
                </a:lnTo>
                <a:lnTo>
                  <a:pt x="26445" y="98816"/>
                </a:lnTo>
                <a:lnTo>
                  <a:pt x="25108" y="96597"/>
                </a:lnTo>
                <a:close/>
                <a:moveTo>
                  <a:pt x="53710" y="96597"/>
                </a:moveTo>
                <a:lnTo>
                  <a:pt x="52433" y="98816"/>
                </a:lnTo>
                <a:lnTo>
                  <a:pt x="55047" y="98816"/>
                </a:lnTo>
                <a:lnTo>
                  <a:pt x="53710" y="96597"/>
                </a:lnTo>
                <a:close/>
                <a:moveTo>
                  <a:pt x="82312" y="96597"/>
                </a:moveTo>
                <a:lnTo>
                  <a:pt x="81036" y="98816"/>
                </a:lnTo>
                <a:lnTo>
                  <a:pt x="83650" y="98816"/>
                </a:lnTo>
                <a:lnTo>
                  <a:pt x="82312" y="96597"/>
                </a:lnTo>
                <a:close/>
                <a:moveTo>
                  <a:pt x="110884" y="96597"/>
                </a:moveTo>
                <a:lnTo>
                  <a:pt x="109608" y="98816"/>
                </a:lnTo>
                <a:lnTo>
                  <a:pt x="112222" y="98816"/>
                </a:lnTo>
                <a:lnTo>
                  <a:pt x="110884" y="96597"/>
                </a:lnTo>
                <a:close/>
                <a:moveTo>
                  <a:pt x="139517" y="96597"/>
                </a:moveTo>
                <a:lnTo>
                  <a:pt x="138210" y="98816"/>
                </a:lnTo>
                <a:lnTo>
                  <a:pt x="140824" y="98816"/>
                </a:lnTo>
                <a:lnTo>
                  <a:pt x="139517" y="96597"/>
                </a:lnTo>
                <a:close/>
                <a:moveTo>
                  <a:pt x="168119" y="96597"/>
                </a:moveTo>
                <a:lnTo>
                  <a:pt x="166812" y="98816"/>
                </a:lnTo>
                <a:lnTo>
                  <a:pt x="169457" y="98816"/>
                </a:lnTo>
                <a:lnTo>
                  <a:pt x="168119" y="96597"/>
                </a:lnTo>
                <a:close/>
                <a:moveTo>
                  <a:pt x="196691" y="96597"/>
                </a:moveTo>
                <a:lnTo>
                  <a:pt x="195384" y="98816"/>
                </a:lnTo>
                <a:lnTo>
                  <a:pt x="198029" y="98816"/>
                </a:lnTo>
                <a:lnTo>
                  <a:pt x="196691" y="96597"/>
                </a:lnTo>
                <a:close/>
                <a:moveTo>
                  <a:pt x="225294" y="96597"/>
                </a:moveTo>
                <a:lnTo>
                  <a:pt x="224017" y="98816"/>
                </a:lnTo>
                <a:lnTo>
                  <a:pt x="226631" y="98816"/>
                </a:lnTo>
                <a:lnTo>
                  <a:pt x="225294" y="96597"/>
                </a:lnTo>
                <a:close/>
                <a:moveTo>
                  <a:pt x="253896" y="96597"/>
                </a:moveTo>
                <a:lnTo>
                  <a:pt x="252620" y="98816"/>
                </a:lnTo>
                <a:lnTo>
                  <a:pt x="255234" y="98816"/>
                </a:lnTo>
                <a:lnTo>
                  <a:pt x="253896" y="96597"/>
                </a:lnTo>
                <a:close/>
                <a:moveTo>
                  <a:pt x="282468" y="96597"/>
                </a:moveTo>
                <a:lnTo>
                  <a:pt x="281191" y="98816"/>
                </a:lnTo>
                <a:lnTo>
                  <a:pt x="283805" y="98816"/>
                </a:lnTo>
                <a:lnTo>
                  <a:pt x="282468" y="96597"/>
                </a:lnTo>
                <a:close/>
                <a:moveTo>
                  <a:pt x="311101" y="96597"/>
                </a:moveTo>
                <a:lnTo>
                  <a:pt x="309794" y="98816"/>
                </a:lnTo>
                <a:lnTo>
                  <a:pt x="312408" y="98816"/>
                </a:lnTo>
                <a:lnTo>
                  <a:pt x="311101" y="96597"/>
                </a:lnTo>
                <a:close/>
                <a:moveTo>
                  <a:pt x="3132" y="87418"/>
                </a:moveTo>
                <a:lnTo>
                  <a:pt x="4317" y="89485"/>
                </a:lnTo>
                <a:lnTo>
                  <a:pt x="9606" y="98634"/>
                </a:lnTo>
                <a:lnTo>
                  <a:pt x="10761" y="100701"/>
                </a:lnTo>
                <a:lnTo>
                  <a:pt x="11946" y="98634"/>
                </a:lnTo>
                <a:lnTo>
                  <a:pt x="17235" y="89485"/>
                </a:lnTo>
                <a:lnTo>
                  <a:pt x="18421" y="87418"/>
                </a:lnTo>
                <a:close/>
                <a:moveTo>
                  <a:pt x="31764" y="87418"/>
                </a:moveTo>
                <a:lnTo>
                  <a:pt x="32919" y="89485"/>
                </a:lnTo>
                <a:lnTo>
                  <a:pt x="38208" y="98634"/>
                </a:lnTo>
                <a:lnTo>
                  <a:pt x="39394" y="100701"/>
                </a:lnTo>
                <a:lnTo>
                  <a:pt x="40579" y="98634"/>
                </a:lnTo>
                <a:lnTo>
                  <a:pt x="45838" y="89485"/>
                </a:lnTo>
                <a:lnTo>
                  <a:pt x="47023" y="87418"/>
                </a:lnTo>
                <a:close/>
                <a:moveTo>
                  <a:pt x="60336" y="87418"/>
                </a:moveTo>
                <a:lnTo>
                  <a:pt x="61491" y="89485"/>
                </a:lnTo>
                <a:lnTo>
                  <a:pt x="66780" y="98634"/>
                </a:lnTo>
                <a:lnTo>
                  <a:pt x="67966" y="100701"/>
                </a:lnTo>
                <a:lnTo>
                  <a:pt x="69151" y="98634"/>
                </a:lnTo>
                <a:lnTo>
                  <a:pt x="74409" y="89485"/>
                </a:lnTo>
                <a:lnTo>
                  <a:pt x="75595" y="87418"/>
                </a:lnTo>
                <a:close/>
                <a:moveTo>
                  <a:pt x="88939" y="87418"/>
                </a:moveTo>
                <a:lnTo>
                  <a:pt x="90124" y="89485"/>
                </a:lnTo>
                <a:lnTo>
                  <a:pt x="95383" y="98634"/>
                </a:lnTo>
                <a:lnTo>
                  <a:pt x="96568" y="100701"/>
                </a:lnTo>
                <a:lnTo>
                  <a:pt x="97753" y="98634"/>
                </a:lnTo>
                <a:lnTo>
                  <a:pt x="103042" y="89485"/>
                </a:lnTo>
                <a:lnTo>
                  <a:pt x="104197" y="87418"/>
                </a:lnTo>
                <a:close/>
                <a:moveTo>
                  <a:pt x="117541" y="87418"/>
                </a:moveTo>
                <a:lnTo>
                  <a:pt x="118726" y="89485"/>
                </a:lnTo>
                <a:lnTo>
                  <a:pt x="124015" y="98634"/>
                </a:lnTo>
                <a:lnTo>
                  <a:pt x="125170" y="100701"/>
                </a:lnTo>
                <a:lnTo>
                  <a:pt x="126356" y="98634"/>
                </a:lnTo>
                <a:lnTo>
                  <a:pt x="131645" y="89485"/>
                </a:lnTo>
                <a:lnTo>
                  <a:pt x="132830" y="87418"/>
                </a:lnTo>
                <a:close/>
                <a:moveTo>
                  <a:pt x="146113" y="87418"/>
                </a:moveTo>
                <a:lnTo>
                  <a:pt x="147298" y="89485"/>
                </a:lnTo>
                <a:lnTo>
                  <a:pt x="152587" y="98634"/>
                </a:lnTo>
                <a:lnTo>
                  <a:pt x="153742" y="100701"/>
                </a:lnTo>
                <a:lnTo>
                  <a:pt x="154928" y="98634"/>
                </a:lnTo>
                <a:lnTo>
                  <a:pt x="160217" y="89485"/>
                </a:lnTo>
                <a:lnTo>
                  <a:pt x="161402" y="87418"/>
                </a:lnTo>
                <a:close/>
                <a:moveTo>
                  <a:pt x="174715" y="87418"/>
                </a:moveTo>
                <a:lnTo>
                  <a:pt x="175901" y="89485"/>
                </a:lnTo>
                <a:lnTo>
                  <a:pt x="181190" y="98634"/>
                </a:lnTo>
                <a:lnTo>
                  <a:pt x="182375" y="100701"/>
                </a:lnTo>
                <a:lnTo>
                  <a:pt x="183530" y="98634"/>
                </a:lnTo>
                <a:lnTo>
                  <a:pt x="188819" y="89485"/>
                </a:lnTo>
                <a:lnTo>
                  <a:pt x="190004" y="87418"/>
                </a:lnTo>
                <a:close/>
                <a:moveTo>
                  <a:pt x="203348" y="87418"/>
                </a:moveTo>
                <a:lnTo>
                  <a:pt x="204503" y="89485"/>
                </a:lnTo>
                <a:lnTo>
                  <a:pt x="209792" y="98634"/>
                </a:lnTo>
                <a:lnTo>
                  <a:pt x="210977" y="100701"/>
                </a:lnTo>
                <a:lnTo>
                  <a:pt x="212163" y="98634"/>
                </a:lnTo>
                <a:lnTo>
                  <a:pt x="217421" y="89485"/>
                </a:lnTo>
                <a:lnTo>
                  <a:pt x="218607" y="87418"/>
                </a:lnTo>
                <a:close/>
                <a:moveTo>
                  <a:pt x="231890" y="87418"/>
                </a:moveTo>
                <a:lnTo>
                  <a:pt x="233075" y="89485"/>
                </a:lnTo>
                <a:lnTo>
                  <a:pt x="238364" y="98634"/>
                </a:lnTo>
                <a:lnTo>
                  <a:pt x="239549" y="100701"/>
                </a:lnTo>
                <a:lnTo>
                  <a:pt x="240735" y="98634"/>
                </a:lnTo>
                <a:lnTo>
                  <a:pt x="245993" y="89485"/>
                </a:lnTo>
                <a:lnTo>
                  <a:pt x="247179" y="87418"/>
                </a:lnTo>
                <a:close/>
                <a:moveTo>
                  <a:pt x="260522" y="87418"/>
                </a:moveTo>
                <a:lnTo>
                  <a:pt x="261708" y="89485"/>
                </a:lnTo>
                <a:lnTo>
                  <a:pt x="266966" y="98634"/>
                </a:lnTo>
                <a:lnTo>
                  <a:pt x="268152" y="100701"/>
                </a:lnTo>
                <a:lnTo>
                  <a:pt x="269337" y="98634"/>
                </a:lnTo>
                <a:lnTo>
                  <a:pt x="274626" y="89485"/>
                </a:lnTo>
                <a:lnTo>
                  <a:pt x="275781" y="87418"/>
                </a:lnTo>
                <a:close/>
                <a:moveTo>
                  <a:pt x="289125" y="87418"/>
                </a:moveTo>
                <a:lnTo>
                  <a:pt x="290310" y="89485"/>
                </a:lnTo>
                <a:lnTo>
                  <a:pt x="295599" y="98634"/>
                </a:lnTo>
                <a:lnTo>
                  <a:pt x="296754" y="100701"/>
                </a:lnTo>
                <a:lnTo>
                  <a:pt x="297940" y="98634"/>
                </a:lnTo>
                <a:lnTo>
                  <a:pt x="303228" y="89485"/>
                </a:lnTo>
                <a:lnTo>
                  <a:pt x="304414" y="87418"/>
                </a:lnTo>
                <a:close/>
                <a:moveTo>
                  <a:pt x="25108" y="91977"/>
                </a:moveTo>
                <a:lnTo>
                  <a:pt x="30397" y="101156"/>
                </a:lnTo>
                <a:lnTo>
                  <a:pt x="19819" y="101156"/>
                </a:lnTo>
                <a:lnTo>
                  <a:pt x="25108" y="91977"/>
                </a:lnTo>
                <a:close/>
                <a:moveTo>
                  <a:pt x="53710" y="91977"/>
                </a:moveTo>
                <a:lnTo>
                  <a:pt x="58999" y="101156"/>
                </a:lnTo>
                <a:lnTo>
                  <a:pt x="48421" y="101156"/>
                </a:lnTo>
                <a:lnTo>
                  <a:pt x="53710" y="91977"/>
                </a:lnTo>
                <a:close/>
                <a:moveTo>
                  <a:pt x="82312" y="91977"/>
                </a:moveTo>
                <a:lnTo>
                  <a:pt x="87601" y="101156"/>
                </a:lnTo>
                <a:lnTo>
                  <a:pt x="77024" y="101156"/>
                </a:lnTo>
                <a:lnTo>
                  <a:pt x="82312" y="91977"/>
                </a:lnTo>
                <a:close/>
                <a:moveTo>
                  <a:pt x="110884" y="91977"/>
                </a:moveTo>
                <a:lnTo>
                  <a:pt x="116173" y="101156"/>
                </a:lnTo>
                <a:lnTo>
                  <a:pt x="105626" y="101156"/>
                </a:lnTo>
                <a:lnTo>
                  <a:pt x="110884" y="91977"/>
                </a:lnTo>
                <a:close/>
                <a:moveTo>
                  <a:pt x="139487" y="91977"/>
                </a:moveTo>
                <a:lnTo>
                  <a:pt x="144776" y="101156"/>
                </a:lnTo>
                <a:lnTo>
                  <a:pt x="134228" y="101156"/>
                </a:lnTo>
                <a:lnTo>
                  <a:pt x="139487" y="91977"/>
                </a:lnTo>
                <a:close/>
                <a:moveTo>
                  <a:pt x="168119" y="91977"/>
                </a:moveTo>
                <a:lnTo>
                  <a:pt x="173378" y="101156"/>
                </a:lnTo>
                <a:lnTo>
                  <a:pt x="162831" y="101156"/>
                </a:lnTo>
                <a:lnTo>
                  <a:pt x="168119" y="91977"/>
                </a:lnTo>
                <a:close/>
                <a:moveTo>
                  <a:pt x="196691" y="91977"/>
                </a:moveTo>
                <a:lnTo>
                  <a:pt x="201950" y="101156"/>
                </a:lnTo>
                <a:lnTo>
                  <a:pt x="191403" y="101156"/>
                </a:lnTo>
                <a:lnTo>
                  <a:pt x="196691" y="91977"/>
                </a:lnTo>
                <a:close/>
                <a:moveTo>
                  <a:pt x="225294" y="91977"/>
                </a:moveTo>
                <a:lnTo>
                  <a:pt x="230583" y="101156"/>
                </a:lnTo>
                <a:lnTo>
                  <a:pt x="220005" y="101156"/>
                </a:lnTo>
                <a:lnTo>
                  <a:pt x="225294" y="91977"/>
                </a:lnTo>
                <a:close/>
                <a:moveTo>
                  <a:pt x="253896" y="91977"/>
                </a:moveTo>
                <a:lnTo>
                  <a:pt x="259185" y="101156"/>
                </a:lnTo>
                <a:lnTo>
                  <a:pt x="248607" y="101156"/>
                </a:lnTo>
                <a:lnTo>
                  <a:pt x="253896" y="91977"/>
                </a:lnTo>
                <a:close/>
                <a:moveTo>
                  <a:pt x="282468" y="91977"/>
                </a:moveTo>
                <a:lnTo>
                  <a:pt x="287757" y="101156"/>
                </a:lnTo>
                <a:lnTo>
                  <a:pt x="277210" y="101156"/>
                </a:lnTo>
                <a:lnTo>
                  <a:pt x="282468" y="91977"/>
                </a:lnTo>
                <a:close/>
                <a:moveTo>
                  <a:pt x="311101" y="91977"/>
                </a:moveTo>
                <a:lnTo>
                  <a:pt x="316359" y="101156"/>
                </a:lnTo>
                <a:lnTo>
                  <a:pt x="305812" y="101156"/>
                </a:lnTo>
                <a:lnTo>
                  <a:pt x="311101" y="91977"/>
                </a:lnTo>
                <a:close/>
                <a:moveTo>
                  <a:pt x="19211" y="87023"/>
                </a:moveTo>
                <a:lnTo>
                  <a:pt x="10761" y="101582"/>
                </a:lnTo>
                <a:lnTo>
                  <a:pt x="2341" y="87023"/>
                </a:lnTo>
                <a:close/>
                <a:moveTo>
                  <a:pt x="47783" y="87023"/>
                </a:moveTo>
                <a:lnTo>
                  <a:pt x="39363" y="101582"/>
                </a:lnTo>
                <a:lnTo>
                  <a:pt x="30944" y="87023"/>
                </a:lnTo>
                <a:close/>
                <a:moveTo>
                  <a:pt x="76385" y="87023"/>
                </a:moveTo>
                <a:lnTo>
                  <a:pt x="67966" y="101582"/>
                </a:lnTo>
                <a:lnTo>
                  <a:pt x="59576" y="87023"/>
                </a:lnTo>
                <a:close/>
                <a:moveTo>
                  <a:pt x="105018" y="87023"/>
                </a:moveTo>
                <a:lnTo>
                  <a:pt x="96568" y="101582"/>
                </a:lnTo>
                <a:lnTo>
                  <a:pt x="88148" y="87023"/>
                </a:lnTo>
                <a:close/>
                <a:moveTo>
                  <a:pt x="133590" y="87023"/>
                </a:moveTo>
                <a:lnTo>
                  <a:pt x="125140" y="101582"/>
                </a:lnTo>
                <a:lnTo>
                  <a:pt x="116751" y="87023"/>
                </a:lnTo>
                <a:close/>
                <a:moveTo>
                  <a:pt x="162192" y="87023"/>
                </a:moveTo>
                <a:lnTo>
                  <a:pt x="153742" y="101582"/>
                </a:lnTo>
                <a:lnTo>
                  <a:pt x="145353" y="87023"/>
                </a:lnTo>
                <a:close/>
                <a:moveTo>
                  <a:pt x="190795" y="87023"/>
                </a:moveTo>
                <a:lnTo>
                  <a:pt x="182375" y="101582"/>
                </a:lnTo>
                <a:lnTo>
                  <a:pt x="173925" y="87023"/>
                </a:lnTo>
                <a:close/>
                <a:moveTo>
                  <a:pt x="219367" y="87023"/>
                </a:moveTo>
                <a:lnTo>
                  <a:pt x="210947" y="101582"/>
                </a:lnTo>
                <a:lnTo>
                  <a:pt x="202527" y="87023"/>
                </a:lnTo>
                <a:close/>
                <a:moveTo>
                  <a:pt x="247969" y="87023"/>
                </a:moveTo>
                <a:lnTo>
                  <a:pt x="239549" y="101582"/>
                </a:lnTo>
                <a:lnTo>
                  <a:pt x="231130" y="87023"/>
                </a:lnTo>
                <a:close/>
                <a:moveTo>
                  <a:pt x="276602" y="87023"/>
                </a:moveTo>
                <a:lnTo>
                  <a:pt x="268152" y="101582"/>
                </a:lnTo>
                <a:lnTo>
                  <a:pt x="259732" y="87023"/>
                </a:lnTo>
                <a:close/>
                <a:moveTo>
                  <a:pt x="305174" y="87023"/>
                </a:moveTo>
                <a:lnTo>
                  <a:pt x="296724" y="101582"/>
                </a:lnTo>
                <a:lnTo>
                  <a:pt x="288334" y="87023"/>
                </a:lnTo>
                <a:close/>
                <a:moveTo>
                  <a:pt x="25108" y="89241"/>
                </a:moveTo>
                <a:lnTo>
                  <a:pt x="23922" y="91308"/>
                </a:lnTo>
                <a:lnTo>
                  <a:pt x="18633" y="100457"/>
                </a:lnTo>
                <a:lnTo>
                  <a:pt x="17448" y="102524"/>
                </a:lnTo>
                <a:lnTo>
                  <a:pt x="32737" y="102524"/>
                </a:lnTo>
                <a:lnTo>
                  <a:pt x="31552" y="100457"/>
                </a:lnTo>
                <a:lnTo>
                  <a:pt x="26293" y="91308"/>
                </a:lnTo>
                <a:lnTo>
                  <a:pt x="25108" y="89241"/>
                </a:lnTo>
                <a:close/>
                <a:moveTo>
                  <a:pt x="53710" y="89241"/>
                </a:moveTo>
                <a:lnTo>
                  <a:pt x="52525" y="91308"/>
                </a:lnTo>
                <a:lnTo>
                  <a:pt x="47266" y="100457"/>
                </a:lnTo>
                <a:lnTo>
                  <a:pt x="46081" y="102524"/>
                </a:lnTo>
                <a:lnTo>
                  <a:pt x="61339" y="102524"/>
                </a:lnTo>
                <a:lnTo>
                  <a:pt x="60184" y="100457"/>
                </a:lnTo>
                <a:lnTo>
                  <a:pt x="54895" y="91308"/>
                </a:lnTo>
                <a:lnTo>
                  <a:pt x="53710" y="89241"/>
                </a:lnTo>
                <a:close/>
                <a:moveTo>
                  <a:pt x="82312" y="89241"/>
                </a:moveTo>
                <a:lnTo>
                  <a:pt x="81157" y="91308"/>
                </a:lnTo>
                <a:lnTo>
                  <a:pt x="75868" y="100457"/>
                </a:lnTo>
                <a:lnTo>
                  <a:pt x="74683" y="102524"/>
                </a:lnTo>
                <a:lnTo>
                  <a:pt x="89972" y="102524"/>
                </a:lnTo>
                <a:lnTo>
                  <a:pt x="88787" y="100457"/>
                </a:lnTo>
                <a:lnTo>
                  <a:pt x="83498" y="91308"/>
                </a:lnTo>
                <a:lnTo>
                  <a:pt x="82312" y="89241"/>
                </a:lnTo>
                <a:close/>
                <a:moveTo>
                  <a:pt x="110884" y="89241"/>
                </a:moveTo>
                <a:lnTo>
                  <a:pt x="109699" y="91308"/>
                </a:lnTo>
                <a:lnTo>
                  <a:pt x="104440" y="100457"/>
                </a:lnTo>
                <a:lnTo>
                  <a:pt x="103255" y="102524"/>
                </a:lnTo>
                <a:lnTo>
                  <a:pt x="118514" y="102524"/>
                </a:lnTo>
                <a:lnTo>
                  <a:pt x="117359" y="100457"/>
                </a:lnTo>
                <a:lnTo>
                  <a:pt x="112070" y="91308"/>
                </a:lnTo>
                <a:lnTo>
                  <a:pt x="110884" y="89241"/>
                </a:lnTo>
                <a:close/>
                <a:moveTo>
                  <a:pt x="139487" y="89241"/>
                </a:moveTo>
                <a:lnTo>
                  <a:pt x="138332" y="91308"/>
                </a:lnTo>
                <a:lnTo>
                  <a:pt x="133043" y="100457"/>
                </a:lnTo>
                <a:lnTo>
                  <a:pt x="131857" y="102524"/>
                </a:lnTo>
                <a:lnTo>
                  <a:pt x="147146" y="102524"/>
                </a:lnTo>
                <a:lnTo>
                  <a:pt x="145961" y="100457"/>
                </a:lnTo>
                <a:lnTo>
                  <a:pt x="140672" y="91308"/>
                </a:lnTo>
                <a:lnTo>
                  <a:pt x="139487" y="89241"/>
                </a:lnTo>
                <a:close/>
                <a:moveTo>
                  <a:pt x="168119" y="89302"/>
                </a:moveTo>
                <a:lnTo>
                  <a:pt x="166934" y="91339"/>
                </a:lnTo>
                <a:lnTo>
                  <a:pt x="161645" y="100488"/>
                </a:lnTo>
                <a:lnTo>
                  <a:pt x="160490" y="102524"/>
                </a:lnTo>
                <a:lnTo>
                  <a:pt x="175749" y="102524"/>
                </a:lnTo>
                <a:lnTo>
                  <a:pt x="174563" y="100457"/>
                </a:lnTo>
                <a:lnTo>
                  <a:pt x="169305" y="91339"/>
                </a:lnTo>
                <a:lnTo>
                  <a:pt x="168119" y="89302"/>
                </a:lnTo>
                <a:close/>
                <a:moveTo>
                  <a:pt x="196691" y="89241"/>
                </a:moveTo>
                <a:lnTo>
                  <a:pt x="195506" y="91308"/>
                </a:lnTo>
                <a:lnTo>
                  <a:pt x="190217" y="100457"/>
                </a:lnTo>
                <a:lnTo>
                  <a:pt x="189062" y="102524"/>
                </a:lnTo>
                <a:lnTo>
                  <a:pt x="204321" y="102524"/>
                </a:lnTo>
                <a:lnTo>
                  <a:pt x="203135" y="100457"/>
                </a:lnTo>
                <a:lnTo>
                  <a:pt x="197877" y="91308"/>
                </a:lnTo>
                <a:lnTo>
                  <a:pt x="196691" y="89241"/>
                </a:lnTo>
                <a:close/>
                <a:moveTo>
                  <a:pt x="225294" y="89241"/>
                </a:moveTo>
                <a:lnTo>
                  <a:pt x="224108" y="91308"/>
                </a:lnTo>
                <a:lnTo>
                  <a:pt x="218850" y="100457"/>
                </a:lnTo>
                <a:lnTo>
                  <a:pt x="217664" y="102524"/>
                </a:lnTo>
                <a:lnTo>
                  <a:pt x="232923" y="102524"/>
                </a:lnTo>
                <a:lnTo>
                  <a:pt x="231768" y="100457"/>
                </a:lnTo>
                <a:lnTo>
                  <a:pt x="226479" y="91308"/>
                </a:lnTo>
                <a:lnTo>
                  <a:pt x="225294" y="89241"/>
                </a:lnTo>
                <a:close/>
                <a:moveTo>
                  <a:pt x="253896" y="89241"/>
                </a:moveTo>
                <a:lnTo>
                  <a:pt x="252741" y="91308"/>
                </a:lnTo>
                <a:lnTo>
                  <a:pt x="247452" y="100457"/>
                </a:lnTo>
                <a:lnTo>
                  <a:pt x="246267" y="102524"/>
                </a:lnTo>
                <a:lnTo>
                  <a:pt x="261556" y="102524"/>
                </a:lnTo>
                <a:lnTo>
                  <a:pt x="260370" y="100457"/>
                </a:lnTo>
                <a:lnTo>
                  <a:pt x="255082" y="91308"/>
                </a:lnTo>
                <a:lnTo>
                  <a:pt x="253896" y="89241"/>
                </a:lnTo>
                <a:close/>
                <a:moveTo>
                  <a:pt x="282468" y="89241"/>
                </a:moveTo>
                <a:lnTo>
                  <a:pt x="281313" y="91308"/>
                </a:lnTo>
                <a:lnTo>
                  <a:pt x="276024" y="100457"/>
                </a:lnTo>
                <a:lnTo>
                  <a:pt x="274839" y="102524"/>
                </a:lnTo>
                <a:lnTo>
                  <a:pt x="290128" y="102524"/>
                </a:lnTo>
                <a:lnTo>
                  <a:pt x="288942" y="100457"/>
                </a:lnTo>
                <a:lnTo>
                  <a:pt x="283654" y="91308"/>
                </a:lnTo>
                <a:lnTo>
                  <a:pt x="282468" y="89241"/>
                </a:lnTo>
                <a:close/>
                <a:moveTo>
                  <a:pt x="311101" y="89241"/>
                </a:moveTo>
                <a:lnTo>
                  <a:pt x="309915" y="91308"/>
                </a:lnTo>
                <a:lnTo>
                  <a:pt x="304627" y="100457"/>
                </a:lnTo>
                <a:lnTo>
                  <a:pt x="303441" y="102524"/>
                </a:lnTo>
                <a:lnTo>
                  <a:pt x="318730" y="102524"/>
                </a:lnTo>
                <a:lnTo>
                  <a:pt x="317545" y="100457"/>
                </a:lnTo>
                <a:lnTo>
                  <a:pt x="312256" y="91308"/>
                </a:lnTo>
                <a:lnTo>
                  <a:pt x="311101" y="89241"/>
                </a:lnTo>
                <a:close/>
                <a:moveTo>
                  <a:pt x="25108" y="88390"/>
                </a:moveTo>
                <a:lnTo>
                  <a:pt x="33527" y="102980"/>
                </a:lnTo>
                <a:lnTo>
                  <a:pt x="16718" y="102980"/>
                </a:lnTo>
                <a:lnTo>
                  <a:pt x="25108" y="88390"/>
                </a:lnTo>
                <a:close/>
                <a:moveTo>
                  <a:pt x="53710" y="88390"/>
                </a:moveTo>
                <a:lnTo>
                  <a:pt x="62160" y="102980"/>
                </a:lnTo>
                <a:lnTo>
                  <a:pt x="45260" y="102980"/>
                </a:lnTo>
                <a:lnTo>
                  <a:pt x="53710" y="88390"/>
                </a:lnTo>
                <a:close/>
                <a:moveTo>
                  <a:pt x="82312" y="88390"/>
                </a:moveTo>
                <a:lnTo>
                  <a:pt x="90762" y="102980"/>
                </a:lnTo>
                <a:lnTo>
                  <a:pt x="73923" y="102980"/>
                </a:lnTo>
                <a:lnTo>
                  <a:pt x="82312" y="88390"/>
                </a:lnTo>
                <a:close/>
                <a:moveTo>
                  <a:pt x="110884" y="88390"/>
                </a:moveTo>
                <a:lnTo>
                  <a:pt x="119334" y="102980"/>
                </a:lnTo>
                <a:lnTo>
                  <a:pt x="102495" y="102980"/>
                </a:lnTo>
                <a:lnTo>
                  <a:pt x="110884" y="88390"/>
                </a:lnTo>
                <a:close/>
                <a:moveTo>
                  <a:pt x="139517" y="88390"/>
                </a:moveTo>
                <a:lnTo>
                  <a:pt x="147937" y="102980"/>
                </a:lnTo>
                <a:lnTo>
                  <a:pt x="131097" y="102980"/>
                </a:lnTo>
                <a:lnTo>
                  <a:pt x="139517" y="88390"/>
                </a:lnTo>
                <a:close/>
                <a:moveTo>
                  <a:pt x="168119" y="88390"/>
                </a:moveTo>
                <a:lnTo>
                  <a:pt x="176509" y="102980"/>
                </a:lnTo>
                <a:lnTo>
                  <a:pt x="159669" y="102980"/>
                </a:lnTo>
                <a:lnTo>
                  <a:pt x="168119" y="88390"/>
                </a:lnTo>
                <a:close/>
                <a:moveTo>
                  <a:pt x="196691" y="88390"/>
                </a:moveTo>
                <a:lnTo>
                  <a:pt x="205111" y="102980"/>
                </a:lnTo>
                <a:lnTo>
                  <a:pt x="188302" y="102980"/>
                </a:lnTo>
                <a:lnTo>
                  <a:pt x="196691" y="88390"/>
                </a:lnTo>
                <a:close/>
                <a:moveTo>
                  <a:pt x="225294" y="88390"/>
                </a:moveTo>
                <a:lnTo>
                  <a:pt x="233744" y="102980"/>
                </a:lnTo>
                <a:lnTo>
                  <a:pt x="216905" y="102980"/>
                </a:lnTo>
                <a:lnTo>
                  <a:pt x="225294" y="88390"/>
                </a:lnTo>
                <a:close/>
                <a:moveTo>
                  <a:pt x="253896" y="88390"/>
                </a:moveTo>
                <a:lnTo>
                  <a:pt x="262346" y="102980"/>
                </a:lnTo>
                <a:lnTo>
                  <a:pt x="245507" y="102980"/>
                </a:lnTo>
                <a:lnTo>
                  <a:pt x="253896" y="88390"/>
                </a:lnTo>
                <a:close/>
                <a:moveTo>
                  <a:pt x="282468" y="88390"/>
                </a:moveTo>
                <a:lnTo>
                  <a:pt x="290918" y="102980"/>
                </a:lnTo>
                <a:lnTo>
                  <a:pt x="274079" y="102980"/>
                </a:lnTo>
                <a:lnTo>
                  <a:pt x="282468" y="88390"/>
                </a:lnTo>
                <a:close/>
                <a:moveTo>
                  <a:pt x="311101" y="88390"/>
                </a:moveTo>
                <a:lnTo>
                  <a:pt x="319520" y="102980"/>
                </a:lnTo>
                <a:lnTo>
                  <a:pt x="302651" y="102980"/>
                </a:lnTo>
                <a:lnTo>
                  <a:pt x="311101" y="88390"/>
                </a:lnTo>
                <a:close/>
                <a:moveTo>
                  <a:pt x="1" y="85655"/>
                </a:moveTo>
                <a:lnTo>
                  <a:pt x="10791" y="104348"/>
                </a:lnTo>
                <a:lnTo>
                  <a:pt x="21551" y="85655"/>
                </a:lnTo>
                <a:close/>
                <a:moveTo>
                  <a:pt x="25108" y="85655"/>
                </a:moveTo>
                <a:lnTo>
                  <a:pt x="14317" y="104348"/>
                </a:lnTo>
                <a:lnTo>
                  <a:pt x="35898" y="104348"/>
                </a:lnTo>
                <a:lnTo>
                  <a:pt x="25108" y="85655"/>
                </a:lnTo>
                <a:close/>
                <a:moveTo>
                  <a:pt x="28603" y="85655"/>
                </a:moveTo>
                <a:lnTo>
                  <a:pt x="39394" y="104348"/>
                </a:lnTo>
                <a:lnTo>
                  <a:pt x="50154" y="85655"/>
                </a:lnTo>
                <a:close/>
                <a:moveTo>
                  <a:pt x="53710" y="85655"/>
                </a:moveTo>
                <a:lnTo>
                  <a:pt x="42920" y="104348"/>
                </a:lnTo>
                <a:lnTo>
                  <a:pt x="64500" y="104348"/>
                </a:lnTo>
                <a:lnTo>
                  <a:pt x="53710" y="85655"/>
                </a:lnTo>
                <a:close/>
                <a:moveTo>
                  <a:pt x="57175" y="85655"/>
                </a:moveTo>
                <a:lnTo>
                  <a:pt x="67966" y="104348"/>
                </a:lnTo>
                <a:lnTo>
                  <a:pt x="78756" y="85655"/>
                </a:lnTo>
                <a:close/>
                <a:moveTo>
                  <a:pt x="82312" y="85655"/>
                </a:moveTo>
                <a:lnTo>
                  <a:pt x="71522" y="104348"/>
                </a:lnTo>
                <a:lnTo>
                  <a:pt x="93103" y="104348"/>
                </a:lnTo>
                <a:lnTo>
                  <a:pt x="82312" y="85655"/>
                </a:lnTo>
                <a:close/>
                <a:moveTo>
                  <a:pt x="85777" y="85655"/>
                </a:moveTo>
                <a:lnTo>
                  <a:pt x="96568" y="104348"/>
                </a:lnTo>
                <a:lnTo>
                  <a:pt x="107358" y="85655"/>
                </a:lnTo>
                <a:close/>
                <a:moveTo>
                  <a:pt x="110884" y="85655"/>
                </a:moveTo>
                <a:lnTo>
                  <a:pt x="100155" y="104348"/>
                </a:lnTo>
                <a:lnTo>
                  <a:pt x="121736" y="104348"/>
                </a:lnTo>
                <a:lnTo>
                  <a:pt x="110884" y="85655"/>
                </a:lnTo>
                <a:close/>
                <a:moveTo>
                  <a:pt x="114349" y="85655"/>
                </a:moveTo>
                <a:lnTo>
                  <a:pt x="125140" y="104348"/>
                </a:lnTo>
                <a:lnTo>
                  <a:pt x="135930" y="85655"/>
                </a:lnTo>
                <a:close/>
                <a:moveTo>
                  <a:pt x="139517" y="85655"/>
                </a:moveTo>
                <a:lnTo>
                  <a:pt x="128727" y="104348"/>
                </a:lnTo>
                <a:lnTo>
                  <a:pt x="150308" y="104348"/>
                </a:lnTo>
                <a:lnTo>
                  <a:pt x="139517" y="85655"/>
                </a:lnTo>
                <a:close/>
                <a:moveTo>
                  <a:pt x="142952" y="85655"/>
                </a:moveTo>
                <a:lnTo>
                  <a:pt x="153742" y="104348"/>
                </a:lnTo>
                <a:lnTo>
                  <a:pt x="164533" y="85655"/>
                </a:lnTo>
                <a:close/>
                <a:moveTo>
                  <a:pt x="168119" y="85655"/>
                </a:moveTo>
                <a:lnTo>
                  <a:pt x="157329" y="104348"/>
                </a:lnTo>
                <a:lnTo>
                  <a:pt x="178910" y="104348"/>
                </a:lnTo>
                <a:lnTo>
                  <a:pt x="168119" y="85655"/>
                </a:lnTo>
                <a:close/>
                <a:moveTo>
                  <a:pt x="171585" y="85655"/>
                </a:moveTo>
                <a:lnTo>
                  <a:pt x="182375" y="104348"/>
                </a:lnTo>
                <a:lnTo>
                  <a:pt x="193166" y="85655"/>
                </a:lnTo>
                <a:close/>
                <a:moveTo>
                  <a:pt x="196691" y="85655"/>
                </a:moveTo>
                <a:lnTo>
                  <a:pt x="185901" y="104348"/>
                </a:lnTo>
                <a:lnTo>
                  <a:pt x="207482" y="104348"/>
                </a:lnTo>
                <a:lnTo>
                  <a:pt x="196691" y="85655"/>
                </a:lnTo>
                <a:close/>
                <a:moveTo>
                  <a:pt x="200157" y="85655"/>
                </a:moveTo>
                <a:lnTo>
                  <a:pt x="210947" y="104348"/>
                </a:lnTo>
                <a:lnTo>
                  <a:pt x="221737" y="85655"/>
                </a:lnTo>
                <a:close/>
                <a:moveTo>
                  <a:pt x="225294" y="85655"/>
                </a:moveTo>
                <a:lnTo>
                  <a:pt x="214503" y="104348"/>
                </a:lnTo>
                <a:lnTo>
                  <a:pt x="236084" y="104348"/>
                </a:lnTo>
                <a:lnTo>
                  <a:pt x="225294" y="85655"/>
                </a:lnTo>
                <a:close/>
                <a:moveTo>
                  <a:pt x="228759" y="85655"/>
                </a:moveTo>
                <a:lnTo>
                  <a:pt x="239549" y="104348"/>
                </a:lnTo>
                <a:lnTo>
                  <a:pt x="250340" y="85655"/>
                </a:lnTo>
                <a:close/>
                <a:moveTo>
                  <a:pt x="253896" y="85655"/>
                </a:moveTo>
                <a:lnTo>
                  <a:pt x="243106" y="104348"/>
                </a:lnTo>
                <a:lnTo>
                  <a:pt x="264687" y="104348"/>
                </a:lnTo>
                <a:lnTo>
                  <a:pt x="253896" y="85655"/>
                </a:lnTo>
                <a:close/>
                <a:moveTo>
                  <a:pt x="257361" y="85655"/>
                </a:moveTo>
                <a:lnTo>
                  <a:pt x="268152" y="104348"/>
                </a:lnTo>
                <a:lnTo>
                  <a:pt x="278942" y="85655"/>
                </a:lnTo>
                <a:close/>
                <a:moveTo>
                  <a:pt x="282468" y="85655"/>
                </a:moveTo>
                <a:lnTo>
                  <a:pt x="271678" y="104348"/>
                </a:lnTo>
                <a:lnTo>
                  <a:pt x="293259" y="104348"/>
                </a:lnTo>
                <a:lnTo>
                  <a:pt x="282468" y="85655"/>
                </a:lnTo>
                <a:close/>
                <a:moveTo>
                  <a:pt x="285964" y="85655"/>
                </a:moveTo>
                <a:lnTo>
                  <a:pt x="296754" y="104348"/>
                </a:lnTo>
                <a:lnTo>
                  <a:pt x="307545" y="85655"/>
                </a:lnTo>
                <a:close/>
                <a:moveTo>
                  <a:pt x="311101" y="85655"/>
                </a:moveTo>
                <a:lnTo>
                  <a:pt x="300310" y="104348"/>
                </a:lnTo>
                <a:lnTo>
                  <a:pt x="321891" y="104348"/>
                </a:lnTo>
                <a:lnTo>
                  <a:pt x="311101" y="85655"/>
                </a:lnTo>
                <a:close/>
                <a:moveTo>
                  <a:pt x="9454" y="112555"/>
                </a:moveTo>
                <a:lnTo>
                  <a:pt x="10730" y="114774"/>
                </a:lnTo>
                <a:lnTo>
                  <a:pt x="12068" y="112555"/>
                </a:lnTo>
                <a:close/>
                <a:moveTo>
                  <a:pt x="38056" y="112555"/>
                </a:moveTo>
                <a:lnTo>
                  <a:pt x="39363" y="114774"/>
                </a:lnTo>
                <a:lnTo>
                  <a:pt x="40670" y="112555"/>
                </a:lnTo>
                <a:close/>
                <a:moveTo>
                  <a:pt x="66659" y="112555"/>
                </a:moveTo>
                <a:lnTo>
                  <a:pt x="67966" y="114774"/>
                </a:lnTo>
                <a:lnTo>
                  <a:pt x="69303" y="112555"/>
                </a:lnTo>
                <a:close/>
                <a:moveTo>
                  <a:pt x="95231" y="112555"/>
                </a:moveTo>
                <a:lnTo>
                  <a:pt x="96538" y="114774"/>
                </a:lnTo>
                <a:lnTo>
                  <a:pt x="97875" y="112555"/>
                </a:lnTo>
                <a:close/>
                <a:moveTo>
                  <a:pt x="123863" y="112555"/>
                </a:moveTo>
                <a:lnTo>
                  <a:pt x="125140" y="114774"/>
                </a:lnTo>
                <a:lnTo>
                  <a:pt x="126477" y="112555"/>
                </a:lnTo>
                <a:close/>
                <a:moveTo>
                  <a:pt x="152466" y="112555"/>
                </a:moveTo>
                <a:lnTo>
                  <a:pt x="153742" y="114774"/>
                </a:lnTo>
                <a:lnTo>
                  <a:pt x="155080" y="112555"/>
                </a:lnTo>
                <a:close/>
                <a:moveTo>
                  <a:pt x="181068" y="112555"/>
                </a:moveTo>
                <a:lnTo>
                  <a:pt x="182375" y="114774"/>
                </a:lnTo>
                <a:lnTo>
                  <a:pt x="183652" y="112555"/>
                </a:lnTo>
                <a:close/>
                <a:moveTo>
                  <a:pt x="209640" y="112555"/>
                </a:moveTo>
                <a:lnTo>
                  <a:pt x="210947" y="114774"/>
                </a:lnTo>
                <a:lnTo>
                  <a:pt x="212254" y="112555"/>
                </a:lnTo>
                <a:close/>
                <a:moveTo>
                  <a:pt x="238242" y="112555"/>
                </a:moveTo>
                <a:lnTo>
                  <a:pt x="239549" y="114774"/>
                </a:lnTo>
                <a:lnTo>
                  <a:pt x="240887" y="112555"/>
                </a:lnTo>
                <a:close/>
                <a:moveTo>
                  <a:pt x="266814" y="112555"/>
                </a:moveTo>
                <a:lnTo>
                  <a:pt x="268121" y="114774"/>
                </a:lnTo>
                <a:lnTo>
                  <a:pt x="269459" y="112555"/>
                </a:lnTo>
                <a:close/>
                <a:moveTo>
                  <a:pt x="295447" y="112555"/>
                </a:moveTo>
                <a:lnTo>
                  <a:pt x="296724" y="114774"/>
                </a:lnTo>
                <a:lnTo>
                  <a:pt x="298061" y="112555"/>
                </a:lnTo>
                <a:close/>
                <a:moveTo>
                  <a:pt x="16050" y="110214"/>
                </a:moveTo>
                <a:lnTo>
                  <a:pt x="10761" y="119394"/>
                </a:lnTo>
                <a:lnTo>
                  <a:pt x="5502" y="110214"/>
                </a:lnTo>
                <a:close/>
                <a:moveTo>
                  <a:pt x="44682" y="110214"/>
                </a:moveTo>
                <a:lnTo>
                  <a:pt x="39394" y="119394"/>
                </a:lnTo>
                <a:lnTo>
                  <a:pt x="34105" y="110214"/>
                </a:lnTo>
                <a:close/>
                <a:moveTo>
                  <a:pt x="73224" y="110214"/>
                </a:moveTo>
                <a:lnTo>
                  <a:pt x="67966" y="119394"/>
                </a:lnTo>
                <a:lnTo>
                  <a:pt x="62677" y="110214"/>
                </a:lnTo>
                <a:close/>
                <a:moveTo>
                  <a:pt x="101857" y="110214"/>
                </a:moveTo>
                <a:lnTo>
                  <a:pt x="96568" y="119394"/>
                </a:lnTo>
                <a:lnTo>
                  <a:pt x="91279" y="110214"/>
                </a:lnTo>
                <a:close/>
                <a:moveTo>
                  <a:pt x="130459" y="110214"/>
                </a:moveTo>
                <a:lnTo>
                  <a:pt x="125170" y="119394"/>
                </a:lnTo>
                <a:lnTo>
                  <a:pt x="119912" y="110214"/>
                </a:lnTo>
                <a:close/>
                <a:moveTo>
                  <a:pt x="159031" y="110214"/>
                </a:moveTo>
                <a:lnTo>
                  <a:pt x="153742" y="119394"/>
                </a:lnTo>
                <a:lnTo>
                  <a:pt x="148484" y="110214"/>
                </a:lnTo>
                <a:close/>
                <a:moveTo>
                  <a:pt x="187633" y="110214"/>
                </a:moveTo>
                <a:lnTo>
                  <a:pt x="182375" y="119394"/>
                </a:lnTo>
                <a:lnTo>
                  <a:pt x="177086" y="110214"/>
                </a:lnTo>
                <a:close/>
                <a:moveTo>
                  <a:pt x="216266" y="110214"/>
                </a:moveTo>
                <a:lnTo>
                  <a:pt x="210977" y="119394"/>
                </a:lnTo>
                <a:lnTo>
                  <a:pt x="205689" y="110214"/>
                </a:lnTo>
                <a:close/>
                <a:moveTo>
                  <a:pt x="244808" y="110214"/>
                </a:moveTo>
                <a:lnTo>
                  <a:pt x="239549" y="119394"/>
                </a:lnTo>
                <a:lnTo>
                  <a:pt x="234260" y="110214"/>
                </a:lnTo>
                <a:close/>
                <a:moveTo>
                  <a:pt x="273441" y="110214"/>
                </a:moveTo>
                <a:lnTo>
                  <a:pt x="268152" y="119394"/>
                </a:lnTo>
                <a:lnTo>
                  <a:pt x="262863" y="110214"/>
                </a:lnTo>
                <a:close/>
                <a:moveTo>
                  <a:pt x="302043" y="110214"/>
                </a:moveTo>
                <a:lnTo>
                  <a:pt x="296754" y="119394"/>
                </a:lnTo>
                <a:lnTo>
                  <a:pt x="291496" y="110214"/>
                </a:lnTo>
                <a:close/>
                <a:moveTo>
                  <a:pt x="25108" y="118026"/>
                </a:moveTo>
                <a:lnTo>
                  <a:pt x="23801" y="120245"/>
                </a:lnTo>
                <a:lnTo>
                  <a:pt x="26445" y="120245"/>
                </a:lnTo>
                <a:lnTo>
                  <a:pt x="25108" y="118026"/>
                </a:lnTo>
                <a:close/>
                <a:moveTo>
                  <a:pt x="53710" y="118026"/>
                </a:moveTo>
                <a:lnTo>
                  <a:pt x="52433" y="120245"/>
                </a:lnTo>
                <a:lnTo>
                  <a:pt x="55047" y="120245"/>
                </a:lnTo>
                <a:lnTo>
                  <a:pt x="53710" y="118026"/>
                </a:lnTo>
                <a:close/>
                <a:moveTo>
                  <a:pt x="82312" y="118026"/>
                </a:moveTo>
                <a:lnTo>
                  <a:pt x="81036" y="120245"/>
                </a:lnTo>
                <a:lnTo>
                  <a:pt x="83650" y="120245"/>
                </a:lnTo>
                <a:lnTo>
                  <a:pt x="82312" y="118026"/>
                </a:lnTo>
                <a:close/>
                <a:moveTo>
                  <a:pt x="110884" y="118026"/>
                </a:moveTo>
                <a:lnTo>
                  <a:pt x="109608" y="120245"/>
                </a:lnTo>
                <a:lnTo>
                  <a:pt x="112222" y="120245"/>
                </a:lnTo>
                <a:lnTo>
                  <a:pt x="110884" y="118026"/>
                </a:lnTo>
                <a:close/>
                <a:moveTo>
                  <a:pt x="139517" y="118026"/>
                </a:moveTo>
                <a:lnTo>
                  <a:pt x="138210" y="120245"/>
                </a:lnTo>
                <a:lnTo>
                  <a:pt x="140824" y="120245"/>
                </a:lnTo>
                <a:lnTo>
                  <a:pt x="139517" y="118026"/>
                </a:lnTo>
                <a:close/>
                <a:moveTo>
                  <a:pt x="168119" y="118026"/>
                </a:moveTo>
                <a:lnTo>
                  <a:pt x="166812" y="120245"/>
                </a:lnTo>
                <a:lnTo>
                  <a:pt x="169457" y="120245"/>
                </a:lnTo>
                <a:lnTo>
                  <a:pt x="168119" y="118026"/>
                </a:lnTo>
                <a:close/>
                <a:moveTo>
                  <a:pt x="196691" y="118026"/>
                </a:moveTo>
                <a:lnTo>
                  <a:pt x="195384" y="120245"/>
                </a:lnTo>
                <a:lnTo>
                  <a:pt x="198029" y="120245"/>
                </a:lnTo>
                <a:lnTo>
                  <a:pt x="196691" y="118026"/>
                </a:lnTo>
                <a:close/>
                <a:moveTo>
                  <a:pt x="225294" y="118026"/>
                </a:moveTo>
                <a:lnTo>
                  <a:pt x="224017" y="120245"/>
                </a:lnTo>
                <a:lnTo>
                  <a:pt x="226631" y="120245"/>
                </a:lnTo>
                <a:lnTo>
                  <a:pt x="225294" y="118026"/>
                </a:lnTo>
                <a:close/>
                <a:moveTo>
                  <a:pt x="253896" y="118026"/>
                </a:moveTo>
                <a:lnTo>
                  <a:pt x="252620" y="120245"/>
                </a:lnTo>
                <a:lnTo>
                  <a:pt x="255234" y="120245"/>
                </a:lnTo>
                <a:lnTo>
                  <a:pt x="253896" y="118026"/>
                </a:lnTo>
                <a:close/>
                <a:moveTo>
                  <a:pt x="282468" y="118026"/>
                </a:moveTo>
                <a:lnTo>
                  <a:pt x="281191" y="120245"/>
                </a:lnTo>
                <a:lnTo>
                  <a:pt x="283805" y="120245"/>
                </a:lnTo>
                <a:lnTo>
                  <a:pt x="282468" y="118026"/>
                </a:lnTo>
                <a:close/>
                <a:moveTo>
                  <a:pt x="311101" y="118026"/>
                </a:moveTo>
                <a:lnTo>
                  <a:pt x="309794" y="120245"/>
                </a:lnTo>
                <a:lnTo>
                  <a:pt x="312408" y="120245"/>
                </a:lnTo>
                <a:lnTo>
                  <a:pt x="311101" y="118026"/>
                </a:lnTo>
                <a:close/>
                <a:moveTo>
                  <a:pt x="3132" y="108847"/>
                </a:moveTo>
                <a:lnTo>
                  <a:pt x="4317" y="110913"/>
                </a:lnTo>
                <a:lnTo>
                  <a:pt x="9606" y="120063"/>
                </a:lnTo>
                <a:lnTo>
                  <a:pt x="10761" y="122099"/>
                </a:lnTo>
                <a:lnTo>
                  <a:pt x="11946" y="120063"/>
                </a:lnTo>
                <a:lnTo>
                  <a:pt x="17235" y="110913"/>
                </a:lnTo>
                <a:lnTo>
                  <a:pt x="18421" y="108847"/>
                </a:lnTo>
                <a:close/>
                <a:moveTo>
                  <a:pt x="31764" y="108847"/>
                </a:moveTo>
                <a:lnTo>
                  <a:pt x="32919" y="110913"/>
                </a:lnTo>
                <a:lnTo>
                  <a:pt x="38178" y="120063"/>
                </a:lnTo>
                <a:lnTo>
                  <a:pt x="39394" y="122099"/>
                </a:lnTo>
                <a:lnTo>
                  <a:pt x="40579" y="120063"/>
                </a:lnTo>
                <a:lnTo>
                  <a:pt x="45838" y="110913"/>
                </a:lnTo>
                <a:lnTo>
                  <a:pt x="47023" y="108847"/>
                </a:lnTo>
                <a:close/>
                <a:moveTo>
                  <a:pt x="60336" y="108847"/>
                </a:moveTo>
                <a:lnTo>
                  <a:pt x="61491" y="110913"/>
                </a:lnTo>
                <a:lnTo>
                  <a:pt x="66780" y="120063"/>
                </a:lnTo>
                <a:lnTo>
                  <a:pt x="67966" y="122099"/>
                </a:lnTo>
                <a:lnTo>
                  <a:pt x="69151" y="120063"/>
                </a:lnTo>
                <a:lnTo>
                  <a:pt x="74409" y="110913"/>
                </a:lnTo>
                <a:lnTo>
                  <a:pt x="75595" y="108847"/>
                </a:lnTo>
                <a:close/>
                <a:moveTo>
                  <a:pt x="88939" y="108847"/>
                </a:moveTo>
                <a:lnTo>
                  <a:pt x="90124" y="110913"/>
                </a:lnTo>
                <a:lnTo>
                  <a:pt x="95383" y="120063"/>
                </a:lnTo>
                <a:lnTo>
                  <a:pt x="96568" y="122099"/>
                </a:lnTo>
                <a:lnTo>
                  <a:pt x="97753" y="120063"/>
                </a:lnTo>
                <a:lnTo>
                  <a:pt x="103042" y="110913"/>
                </a:lnTo>
                <a:lnTo>
                  <a:pt x="104197" y="108847"/>
                </a:lnTo>
                <a:close/>
                <a:moveTo>
                  <a:pt x="117541" y="108847"/>
                </a:moveTo>
                <a:lnTo>
                  <a:pt x="118726" y="110913"/>
                </a:lnTo>
                <a:lnTo>
                  <a:pt x="124015" y="120063"/>
                </a:lnTo>
                <a:lnTo>
                  <a:pt x="125170" y="122099"/>
                </a:lnTo>
                <a:lnTo>
                  <a:pt x="126356" y="120063"/>
                </a:lnTo>
                <a:lnTo>
                  <a:pt x="131645" y="110913"/>
                </a:lnTo>
                <a:lnTo>
                  <a:pt x="132830" y="108847"/>
                </a:lnTo>
                <a:close/>
                <a:moveTo>
                  <a:pt x="146113" y="108847"/>
                </a:moveTo>
                <a:lnTo>
                  <a:pt x="147298" y="110913"/>
                </a:lnTo>
                <a:lnTo>
                  <a:pt x="152587" y="120063"/>
                </a:lnTo>
                <a:lnTo>
                  <a:pt x="153742" y="122099"/>
                </a:lnTo>
                <a:lnTo>
                  <a:pt x="154928" y="120063"/>
                </a:lnTo>
                <a:lnTo>
                  <a:pt x="160217" y="110913"/>
                </a:lnTo>
                <a:lnTo>
                  <a:pt x="161402" y="108847"/>
                </a:lnTo>
                <a:close/>
                <a:moveTo>
                  <a:pt x="174715" y="108847"/>
                </a:moveTo>
                <a:lnTo>
                  <a:pt x="175901" y="110913"/>
                </a:lnTo>
                <a:lnTo>
                  <a:pt x="181190" y="120063"/>
                </a:lnTo>
                <a:lnTo>
                  <a:pt x="182375" y="122099"/>
                </a:lnTo>
                <a:lnTo>
                  <a:pt x="183530" y="120063"/>
                </a:lnTo>
                <a:lnTo>
                  <a:pt x="188819" y="110913"/>
                </a:lnTo>
                <a:lnTo>
                  <a:pt x="190004" y="108847"/>
                </a:lnTo>
                <a:close/>
                <a:moveTo>
                  <a:pt x="203348" y="108847"/>
                </a:moveTo>
                <a:lnTo>
                  <a:pt x="204503" y="110913"/>
                </a:lnTo>
                <a:lnTo>
                  <a:pt x="209792" y="120063"/>
                </a:lnTo>
                <a:lnTo>
                  <a:pt x="210977" y="122099"/>
                </a:lnTo>
                <a:lnTo>
                  <a:pt x="212163" y="120063"/>
                </a:lnTo>
                <a:lnTo>
                  <a:pt x="217421" y="110913"/>
                </a:lnTo>
                <a:lnTo>
                  <a:pt x="218607" y="108847"/>
                </a:lnTo>
                <a:close/>
                <a:moveTo>
                  <a:pt x="231890" y="108847"/>
                </a:moveTo>
                <a:lnTo>
                  <a:pt x="233075" y="110913"/>
                </a:lnTo>
                <a:lnTo>
                  <a:pt x="238364" y="120063"/>
                </a:lnTo>
                <a:lnTo>
                  <a:pt x="239549" y="122099"/>
                </a:lnTo>
                <a:lnTo>
                  <a:pt x="240735" y="120063"/>
                </a:lnTo>
                <a:lnTo>
                  <a:pt x="245993" y="110913"/>
                </a:lnTo>
                <a:lnTo>
                  <a:pt x="247179" y="108847"/>
                </a:lnTo>
                <a:close/>
                <a:moveTo>
                  <a:pt x="260522" y="108847"/>
                </a:moveTo>
                <a:lnTo>
                  <a:pt x="261708" y="110913"/>
                </a:lnTo>
                <a:lnTo>
                  <a:pt x="266966" y="120063"/>
                </a:lnTo>
                <a:lnTo>
                  <a:pt x="268152" y="122099"/>
                </a:lnTo>
                <a:lnTo>
                  <a:pt x="269337" y="120063"/>
                </a:lnTo>
                <a:lnTo>
                  <a:pt x="274626" y="110913"/>
                </a:lnTo>
                <a:lnTo>
                  <a:pt x="275781" y="108847"/>
                </a:lnTo>
                <a:close/>
                <a:moveTo>
                  <a:pt x="289125" y="108847"/>
                </a:moveTo>
                <a:lnTo>
                  <a:pt x="290310" y="110913"/>
                </a:lnTo>
                <a:lnTo>
                  <a:pt x="295599" y="120063"/>
                </a:lnTo>
                <a:lnTo>
                  <a:pt x="296754" y="122099"/>
                </a:lnTo>
                <a:lnTo>
                  <a:pt x="297940" y="120063"/>
                </a:lnTo>
                <a:lnTo>
                  <a:pt x="303228" y="110913"/>
                </a:lnTo>
                <a:lnTo>
                  <a:pt x="304414" y="108847"/>
                </a:lnTo>
                <a:close/>
                <a:moveTo>
                  <a:pt x="25108" y="113406"/>
                </a:moveTo>
                <a:lnTo>
                  <a:pt x="30397" y="122585"/>
                </a:lnTo>
                <a:lnTo>
                  <a:pt x="19819" y="122585"/>
                </a:lnTo>
                <a:lnTo>
                  <a:pt x="25108" y="113406"/>
                </a:lnTo>
                <a:close/>
                <a:moveTo>
                  <a:pt x="53710" y="113406"/>
                </a:moveTo>
                <a:lnTo>
                  <a:pt x="58999" y="122585"/>
                </a:lnTo>
                <a:lnTo>
                  <a:pt x="48421" y="122585"/>
                </a:lnTo>
                <a:lnTo>
                  <a:pt x="53710" y="113406"/>
                </a:lnTo>
                <a:close/>
                <a:moveTo>
                  <a:pt x="82312" y="113406"/>
                </a:moveTo>
                <a:lnTo>
                  <a:pt x="87601" y="122585"/>
                </a:lnTo>
                <a:lnTo>
                  <a:pt x="77024" y="122585"/>
                </a:lnTo>
                <a:lnTo>
                  <a:pt x="82312" y="113406"/>
                </a:lnTo>
                <a:close/>
                <a:moveTo>
                  <a:pt x="110884" y="113406"/>
                </a:moveTo>
                <a:lnTo>
                  <a:pt x="116173" y="122585"/>
                </a:lnTo>
                <a:lnTo>
                  <a:pt x="105626" y="122585"/>
                </a:lnTo>
                <a:lnTo>
                  <a:pt x="110884" y="113406"/>
                </a:lnTo>
                <a:close/>
                <a:moveTo>
                  <a:pt x="139487" y="113406"/>
                </a:moveTo>
                <a:lnTo>
                  <a:pt x="144776" y="122585"/>
                </a:lnTo>
                <a:lnTo>
                  <a:pt x="134228" y="122585"/>
                </a:lnTo>
                <a:lnTo>
                  <a:pt x="139487" y="113406"/>
                </a:lnTo>
                <a:close/>
                <a:moveTo>
                  <a:pt x="168119" y="113406"/>
                </a:moveTo>
                <a:lnTo>
                  <a:pt x="173378" y="122585"/>
                </a:lnTo>
                <a:lnTo>
                  <a:pt x="162831" y="122585"/>
                </a:lnTo>
                <a:lnTo>
                  <a:pt x="168119" y="113406"/>
                </a:lnTo>
                <a:close/>
                <a:moveTo>
                  <a:pt x="196691" y="113406"/>
                </a:moveTo>
                <a:lnTo>
                  <a:pt x="201950" y="122585"/>
                </a:lnTo>
                <a:lnTo>
                  <a:pt x="191403" y="122585"/>
                </a:lnTo>
                <a:lnTo>
                  <a:pt x="196691" y="113406"/>
                </a:lnTo>
                <a:close/>
                <a:moveTo>
                  <a:pt x="225294" y="113406"/>
                </a:moveTo>
                <a:lnTo>
                  <a:pt x="230583" y="122585"/>
                </a:lnTo>
                <a:lnTo>
                  <a:pt x="220005" y="122585"/>
                </a:lnTo>
                <a:lnTo>
                  <a:pt x="225294" y="113406"/>
                </a:lnTo>
                <a:close/>
                <a:moveTo>
                  <a:pt x="253896" y="113406"/>
                </a:moveTo>
                <a:lnTo>
                  <a:pt x="259185" y="122585"/>
                </a:lnTo>
                <a:lnTo>
                  <a:pt x="248607" y="122585"/>
                </a:lnTo>
                <a:lnTo>
                  <a:pt x="253896" y="113406"/>
                </a:lnTo>
                <a:close/>
                <a:moveTo>
                  <a:pt x="282468" y="113406"/>
                </a:moveTo>
                <a:lnTo>
                  <a:pt x="287757" y="122585"/>
                </a:lnTo>
                <a:lnTo>
                  <a:pt x="277210" y="122585"/>
                </a:lnTo>
                <a:lnTo>
                  <a:pt x="282468" y="113406"/>
                </a:lnTo>
                <a:close/>
                <a:moveTo>
                  <a:pt x="311101" y="113406"/>
                </a:moveTo>
                <a:lnTo>
                  <a:pt x="316359" y="122585"/>
                </a:lnTo>
                <a:lnTo>
                  <a:pt x="305812" y="122585"/>
                </a:lnTo>
                <a:lnTo>
                  <a:pt x="311101" y="113406"/>
                </a:lnTo>
                <a:close/>
                <a:moveTo>
                  <a:pt x="19211" y="108421"/>
                </a:moveTo>
                <a:lnTo>
                  <a:pt x="10761" y="123011"/>
                </a:lnTo>
                <a:lnTo>
                  <a:pt x="2341" y="108421"/>
                </a:lnTo>
                <a:close/>
                <a:moveTo>
                  <a:pt x="47783" y="108421"/>
                </a:moveTo>
                <a:lnTo>
                  <a:pt x="39363" y="123011"/>
                </a:lnTo>
                <a:lnTo>
                  <a:pt x="30913" y="108421"/>
                </a:lnTo>
                <a:close/>
                <a:moveTo>
                  <a:pt x="76385" y="108421"/>
                </a:moveTo>
                <a:lnTo>
                  <a:pt x="67966" y="123011"/>
                </a:lnTo>
                <a:lnTo>
                  <a:pt x="59516" y="108421"/>
                </a:lnTo>
                <a:close/>
                <a:moveTo>
                  <a:pt x="105018" y="108421"/>
                </a:moveTo>
                <a:lnTo>
                  <a:pt x="96568" y="123011"/>
                </a:lnTo>
                <a:lnTo>
                  <a:pt x="88148" y="108421"/>
                </a:lnTo>
                <a:close/>
                <a:moveTo>
                  <a:pt x="133590" y="108421"/>
                </a:moveTo>
                <a:lnTo>
                  <a:pt x="125140" y="123011"/>
                </a:lnTo>
                <a:lnTo>
                  <a:pt x="116720" y="108421"/>
                </a:lnTo>
                <a:close/>
                <a:moveTo>
                  <a:pt x="162192" y="108421"/>
                </a:moveTo>
                <a:lnTo>
                  <a:pt x="153742" y="123011"/>
                </a:lnTo>
                <a:lnTo>
                  <a:pt x="145353" y="108421"/>
                </a:lnTo>
                <a:close/>
                <a:moveTo>
                  <a:pt x="190795" y="108421"/>
                </a:moveTo>
                <a:lnTo>
                  <a:pt x="182375" y="123011"/>
                </a:lnTo>
                <a:lnTo>
                  <a:pt x="173925" y="108421"/>
                </a:lnTo>
                <a:close/>
                <a:moveTo>
                  <a:pt x="219367" y="108421"/>
                </a:moveTo>
                <a:lnTo>
                  <a:pt x="210947" y="123011"/>
                </a:lnTo>
                <a:lnTo>
                  <a:pt x="202497" y="108421"/>
                </a:lnTo>
                <a:close/>
                <a:moveTo>
                  <a:pt x="247969" y="108421"/>
                </a:moveTo>
                <a:lnTo>
                  <a:pt x="239549" y="123011"/>
                </a:lnTo>
                <a:lnTo>
                  <a:pt x="231099" y="108421"/>
                </a:lnTo>
                <a:close/>
                <a:moveTo>
                  <a:pt x="276602" y="108421"/>
                </a:moveTo>
                <a:lnTo>
                  <a:pt x="268152" y="123011"/>
                </a:lnTo>
                <a:lnTo>
                  <a:pt x="259732" y="108421"/>
                </a:lnTo>
                <a:close/>
                <a:moveTo>
                  <a:pt x="305174" y="108421"/>
                </a:moveTo>
                <a:lnTo>
                  <a:pt x="296724" y="123011"/>
                </a:lnTo>
                <a:lnTo>
                  <a:pt x="288304" y="108421"/>
                </a:lnTo>
                <a:close/>
                <a:moveTo>
                  <a:pt x="25108" y="110670"/>
                </a:moveTo>
                <a:lnTo>
                  <a:pt x="23922" y="112737"/>
                </a:lnTo>
                <a:lnTo>
                  <a:pt x="18633" y="121886"/>
                </a:lnTo>
                <a:lnTo>
                  <a:pt x="17448" y="123953"/>
                </a:lnTo>
                <a:lnTo>
                  <a:pt x="32737" y="123953"/>
                </a:lnTo>
                <a:lnTo>
                  <a:pt x="31552" y="121886"/>
                </a:lnTo>
                <a:lnTo>
                  <a:pt x="26293" y="112737"/>
                </a:lnTo>
                <a:lnTo>
                  <a:pt x="25108" y="110670"/>
                </a:lnTo>
                <a:close/>
                <a:moveTo>
                  <a:pt x="53710" y="110670"/>
                </a:moveTo>
                <a:lnTo>
                  <a:pt x="52525" y="112737"/>
                </a:lnTo>
                <a:lnTo>
                  <a:pt x="47266" y="121886"/>
                </a:lnTo>
                <a:lnTo>
                  <a:pt x="46081" y="123953"/>
                </a:lnTo>
                <a:lnTo>
                  <a:pt x="61339" y="123953"/>
                </a:lnTo>
                <a:lnTo>
                  <a:pt x="60184" y="121886"/>
                </a:lnTo>
                <a:lnTo>
                  <a:pt x="54895" y="112737"/>
                </a:lnTo>
                <a:lnTo>
                  <a:pt x="53710" y="110670"/>
                </a:lnTo>
                <a:close/>
                <a:moveTo>
                  <a:pt x="82312" y="110670"/>
                </a:moveTo>
                <a:lnTo>
                  <a:pt x="81157" y="112737"/>
                </a:lnTo>
                <a:lnTo>
                  <a:pt x="75868" y="121886"/>
                </a:lnTo>
                <a:lnTo>
                  <a:pt x="74683" y="123953"/>
                </a:lnTo>
                <a:lnTo>
                  <a:pt x="89972" y="123953"/>
                </a:lnTo>
                <a:lnTo>
                  <a:pt x="88787" y="121886"/>
                </a:lnTo>
                <a:lnTo>
                  <a:pt x="83498" y="112737"/>
                </a:lnTo>
                <a:lnTo>
                  <a:pt x="82312" y="110670"/>
                </a:lnTo>
                <a:close/>
                <a:moveTo>
                  <a:pt x="110884" y="110670"/>
                </a:moveTo>
                <a:lnTo>
                  <a:pt x="109699" y="112737"/>
                </a:lnTo>
                <a:lnTo>
                  <a:pt x="104440" y="121886"/>
                </a:lnTo>
                <a:lnTo>
                  <a:pt x="103255" y="123953"/>
                </a:lnTo>
                <a:lnTo>
                  <a:pt x="118514" y="123953"/>
                </a:lnTo>
                <a:lnTo>
                  <a:pt x="117359" y="121886"/>
                </a:lnTo>
                <a:lnTo>
                  <a:pt x="112070" y="112737"/>
                </a:lnTo>
                <a:lnTo>
                  <a:pt x="110884" y="110670"/>
                </a:lnTo>
                <a:close/>
                <a:moveTo>
                  <a:pt x="139487" y="110670"/>
                </a:moveTo>
                <a:lnTo>
                  <a:pt x="138332" y="112737"/>
                </a:lnTo>
                <a:lnTo>
                  <a:pt x="133043" y="121886"/>
                </a:lnTo>
                <a:lnTo>
                  <a:pt x="131857" y="123953"/>
                </a:lnTo>
                <a:lnTo>
                  <a:pt x="147146" y="123953"/>
                </a:lnTo>
                <a:lnTo>
                  <a:pt x="145961" y="121886"/>
                </a:lnTo>
                <a:lnTo>
                  <a:pt x="140672" y="112737"/>
                </a:lnTo>
                <a:lnTo>
                  <a:pt x="139487" y="110670"/>
                </a:lnTo>
                <a:close/>
                <a:moveTo>
                  <a:pt x="168119" y="110670"/>
                </a:moveTo>
                <a:lnTo>
                  <a:pt x="166934" y="112737"/>
                </a:lnTo>
                <a:lnTo>
                  <a:pt x="161645" y="121886"/>
                </a:lnTo>
                <a:lnTo>
                  <a:pt x="160490" y="123953"/>
                </a:lnTo>
                <a:lnTo>
                  <a:pt x="175749" y="123953"/>
                </a:lnTo>
                <a:lnTo>
                  <a:pt x="174563" y="121886"/>
                </a:lnTo>
                <a:lnTo>
                  <a:pt x="169305" y="112737"/>
                </a:lnTo>
                <a:lnTo>
                  <a:pt x="168119" y="110670"/>
                </a:lnTo>
                <a:close/>
                <a:moveTo>
                  <a:pt x="196691" y="110670"/>
                </a:moveTo>
                <a:lnTo>
                  <a:pt x="195506" y="112737"/>
                </a:lnTo>
                <a:lnTo>
                  <a:pt x="190217" y="121886"/>
                </a:lnTo>
                <a:lnTo>
                  <a:pt x="189062" y="123953"/>
                </a:lnTo>
                <a:lnTo>
                  <a:pt x="204321" y="123953"/>
                </a:lnTo>
                <a:lnTo>
                  <a:pt x="203135" y="121886"/>
                </a:lnTo>
                <a:lnTo>
                  <a:pt x="197877" y="112737"/>
                </a:lnTo>
                <a:lnTo>
                  <a:pt x="196691" y="110670"/>
                </a:lnTo>
                <a:close/>
                <a:moveTo>
                  <a:pt x="225294" y="110670"/>
                </a:moveTo>
                <a:lnTo>
                  <a:pt x="224108" y="112737"/>
                </a:lnTo>
                <a:lnTo>
                  <a:pt x="218850" y="121886"/>
                </a:lnTo>
                <a:lnTo>
                  <a:pt x="217664" y="123953"/>
                </a:lnTo>
                <a:lnTo>
                  <a:pt x="232923" y="123953"/>
                </a:lnTo>
                <a:lnTo>
                  <a:pt x="231768" y="121886"/>
                </a:lnTo>
                <a:lnTo>
                  <a:pt x="226479" y="112737"/>
                </a:lnTo>
                <a:lnTo>
                  <a:pt x="225294" y="110670"/>
                </a:lnTo>
                <a:close/>
                <a:moveTo>
                  <a:pt x="253896" y="110670"/>
                </a:moveTo>
                <a:lnTo>
                  <a:pt x="252741" y="112737"/>
                </a:lnTo>
                <a:lnTo>
                  <a:pt x="247452" y="121886"/>
                </a:lnTo>
                <a:lnTo>
                  <a:pt x="246267" y="123953"/>
                </a:lnTo>
                <a:lnTo>
                  <a:pt x="261556" y="123953"/>
                </a:lnTo>
                <a:lnTo>
                  <a:pt x="260370" y="121886"/>
                </a:lnTo>
                <a:lnTo>
                  <a:pt x="255082" y="112737"/>
                </a:lnTo>
                <a:lnTo>
                  <a:pt x="253896" y="110670"/>
                </a:lnTo>
                <a:close/>
                <a:moveTo>
                  <a:pt x="282468" y="110670"/>
                </a:moveTo>
                <a:lnTo>
                  <a:pt x="281313" y="112737"/>
                </a:lnTo>
                <a:lnTo>
                  <a:pt x="276024" y="121886"/>
                </a:lnTo>
                <a:lnTo>
                  <a:pt x="274839" y="123953"/>
                </a:lnTo>
                <a:lnTo>
                  <a:pt x="290128" y="123953"/>
                </a:lnTo>
                <a:lnTo>
                  <a:pt x="288942" y="121886"/>
                </a:lnTo>
                <a:lnTo>
                  <a:pt x="283654" y="112737"/>
                </a:lnTo>
                <a:lnTo>
                  <a:pt x="282468" y="110670"/>
                </a:lnTo>
                <a:close/>
                <a:moveTo>
                  <a:pt x="311101" y="110670"/>
                </a:moveTo>
                <a:lnTo>
                  <a:pt x="309915" y="112737"/>
                </a:lnTo>
                <a:lnTo>
                  <a:pt x="304627" y="121886"/>
                </a:lnTo>
                <a:lnTo>
                  <a:pt x="303441" y="123953"/>
                </a:lnTo>
                <a:lnTo>
                  <a:pt x="318730" y="123953"/>
                </a:lnTo>
                <a:lnTo>
                  <a:pt x="317545" y="121886"/>
                </a:lnTo>
                <a:lnTo>
                  <a:pt x="312256" y="112737"/>
                </a:lnTo>
                <a:lnTo>
                  <a:pt x="311101" y="110670"/>
                </a:lnTo>
                <a:close/>
                <a:moveTo>
                  <a:pt x="25108" y="109819"/>
                </a:moveTo>
                <a:lnTo>
                  <a:pt x="33527" y="124379"/>
                </a:lnTo>
                <a:lnTo>
                  <a:pt x="16718" y="124379"/>
                </a:lnTo>
                <a:lnTo>
                  <a:pt x="25108" y="109819"/>
                </a:lnTo>
                <a:close/>
                <a:moveTo>
                  <a:pt x="53710" y="109819"/>
                </a:moveTo>
                <a:lnTo>
                  <a:pt x="62160" y="124379"/>
                </a:lnTo>
                <a:lnTo>
                  <a:pt x="45260" y="124379"/>
                </a:lnTo>
                <a:lnTo>
                  <a:pt x="53710" y="109819"/>
                </a:lnTo>
                <a:close/>
                <a:moveTo>
                  <a:pt x="82312" y="109819"/>
                </a:moveTo>
                <a:lnTo>
                  <a:pt x="90762" y="124379"/>
                </a:lnTo>
                <a:lnTo>
                  <a:pt x="73923" y="124379"/>
                </a:lnTo>
                <a:lnTo>
                  <a:pt x="82312" y="109819"/>
                </a:lnTo>
                <a:close/>
                <a:moveTo>
                  <a:pt x="110884" y="109819"/>
                </a:moveTo>
                <a:lnTo>
                  <a:pt x="119334" y="124379"/>
                </a:lnTo>
                <a:lnTo>
                  <a:pt x="102495" y="124379"/>
                </a:lnTo>
                <a:lnTo>
                  <a:pt x="110884" y="109819"/>
                </a:lnTo>
                <a:close/>
                <a:moveTo>
                  <a:pt x="139517" y="109819"/>
                </a:moveTo>
                <a:lnTo>
                  <a:pt x="147937" y="124379"/>
                </a:lnTo>
                <a:lnTo>
                  <a:pt x="131097" y="124379"/>
                </a:lnTo>
                <a:lnTo>
                  <a:pt x="139517" y="109819"/>
                </a:lnTo>
                <a:close/>
                <a:moveTo>
                  <a:pt x="168119" y="109819"/>
                </a:moveTo>
                <a:lnTo>
                  <a:pt x="176539" y="124379"/>
                </a:lnTo>
                <a:lnTo>
                  <a:pt x="159700" y="124379"/>
                </a:lnTo>
                <a:lnTo>
                  <a:pt x="168119" y="109819"/>
                </a:lnTo>
                <a:close/>
                <a:moveTo>
                  <a:pt x="196691" y="109819"/>
                </a:moveTo>
                <a:lnTo>
                  <a:pt x="205111" y="124379"/>
                </a:lnTo>
                <a:lnTo>
                  <a:pt x="188302" y="124379"/>
                </a:lnTo>
                <a:lnTo>
                  <a:pt x="196691" y="109819"/>
                </a:lnTo>
                <a:close/>
                <a:moveTo>
                  <a:pt x="225294" y="109819"/>
                </a:moveTo>
                <a:lnTo>
                  <a:pt x="233744" y="124379"/>
                </a:lnTo>
                <a:lnTo>
                  <a:pt x="216905" y="124379"/>
                </a:lnTo>
                <a:lnTo>
                  <a:pt x="225294" y="109819"/>
                </a:lnTo>
                <a:close/>
                <a:moveTo>
                  <a:pt x="253896" y="109819"/>
                </a:moveTo>
                <a:lnTo>
                  <a:pt x="262346" y="124379"/>
                </a:lnTo>
                <a:lnTo>
                  <a:pt x="245507" y="124379"/>
                </a:lnTo>
                <a:lnTo>
                  <a:pt x="253896" y="109819"/>
                </a:lnTo>
                <a:close/>
                <a:moveTo>
                  <a:pt x="282468" y="109819"/>
                </a:moveTo>
                <a:lnTo>
                  <a:pt x="290918" y="124379"/>
                </a:lnTo>
                <a:lnTo>
                  <a:pt x="274079" y="124379"/>
                </a:lnTo>
                <a:lnTo>
                  <a:pt x="282468" y="109819"/>
                </a:lnTo>
                <a:close/>
                <a:moveTo>
                  <a:pt x="311101" y="109819"/>
                </a:moveTo>
                <a:lnTo>
                  <a:pt x="319520" y="124379"/>
                </a:lnTo>
                <a:lnTo>
                  <a:pt x="302651" y="124379"/>
                </a:lnTo>
                <a:lnTo>
                  <a:pt x="311101" y="109819"/>
                </a:lnTo>
                <a:close/>
                <a:moveTo>
                  <a:pt x="110884" y="107084"/>
                </a:moveTo>
                <a:lnTo>
                  <a:pt x="100155" y="125716"/>
                </a:lnTo>
                <a:lnTo>
                  <a:pt x="121736" y="125716"/>
                </a:lnTo>
                <a:lnTo>
                  <a:pt x="110884" y="107084"/>
                </a:lnTo>
                <a:close/>
                <a:moveTo>
                  <a:pt x="225294" y="107084"/>
                </a:moveTo>
                <a:lnTo>
                  <a:pt x="214503" y="125716"/>
                </a:lnTo>
                <a:lnTo>
                  <a:pt x="236084" y="125716"/>
                </a:lnTo>
                <a:lnTo>
                  <a:pt x="225294" y="107084"/>
                </a:lnTo>
                <a:close/>
                <a:moveTo>
                  <a:pt x="1" y="107084"/>
                </a:moveTo>
                <a:lnTo>
                  <a:pt x="10791" y="125777"/>
                </a:lnTo>
                <a:lnTo>
                  <a:pt x="21551" y="107084"/>
                </a:lnTo>
                <a:close/>
                <a:moveTo>
                  <a:pt x="25108" y="107084"/>
                </a:moveTo>
                <a:lnTo>
                  <a:pt x="14317" y="125777"/>
                </a:lnTo>
                <a:lnTo>
                  <a:pt x="35898" y="125777"/>
                </a:lnTo>
                <a:lnTo>
                  <a:pt x="25108" y="107084"/>
                </a:lnTo>
                <a:close/>
                <a:moveTo>
                  <a:pt x="28603" y="107084"/>
                </a:moveTo>
                <a:lnTo>
                  <a:pt x="39394" y="125777"/>
                </a:lnTo>
                <a:lnTo>
                  <a:pt x="50154" y="107084"/>
                </a:lnTo>
                <a:close/>
                <a:moveTo>
                  <a:pt x="53710" y="107084"/>
                </a:moveTo>
                <a:lnTo>
                  <a:pt x="42920" y="125777"/>
                </a:lnTo>
                <a:lnTo>
                  <a:pt x="64500" y="125777"/>
                </a:lnTo>
                <a:lnTo>
                  <a:pt x="53710" y="107084"/>
                </a:lnTo>
                <a:close/>
                <a:moveTo>
                  <a:pt x="57175" y="107084"/>
                </a:moveTo>
                <a:lnTo>
                  <a:pt x="67966" y="125777"/>
                </a:lnTo>
                <a:lnTo>
                  <a:pt x="78756" y="107084"/>
                </a:lnTo>
                <a:close/>
                <a:moveTo>
                  <a:pt x="82312" y="107084"/>
                </a:moveTo>
                <a:lnTo>
                  <a:pt x="71522" y="125777"/>
                </a:lnTo>
                <a:lnTo>
                  <a:pt x="93103" y="125777"/>
                </a:lnTo>
                <a:lnTo>
                  <a:pt x="82312" y="107084"/>
                </a:lnTo>
                <a:close/>
                <a:moveTo>
                  <a:pt x="85777" y="107084"/>
                </a:moveTo>
                <a:lnTo>
                  <a:pt x="96568" y="125777"/>
                </a:lnTo>
                <a:lnTo>
                  <a:pt x="107358" y="107084"/>
                </a:lnTo>
                <a:close/>
                <a:moveTo>
                  <a:pt x="114349" y="107084"/>
                </a:moveTo>
                <a:lnTo>
                  <a:pt x="125140" y="125777"/>
                </a:lnTo>
                <a:lnTo>
                  <a:pt x="135930" y="107084"/>
                </a:lnTo>
                <a:close/>
                <a:moveTo>
                  <a:pt x="139517" y="107084"/>
                </a:moveTo>
                <a:lnTo>
                  <a:pt x="128727" y="125777"/>
                </a:lnTo>
                <a:lnTo>
                  <a:pt x="150308" y="125777"/>
                </a:lnTo>
                <a:lnTo>
                  <a:pt x="139517" y="107084"/>
                </a:lnTo>
                <a:close/>
                <a:moveTo>
                  <a:pt x="142952" y="107084"/>
                </a:moveTo>
                <a:lnTo>
                  <a:pt x="153742" y="125777"/>
                </a:lnTo>
                <a:lnTo>
                  <a:pt x="164533" y="107084"/>
                </a:lnTo>
                <a:close/>
                <a:moveTo>
                  <a:pt x="168119" y="107084"/>
                </a:moveTo>
                <a:lnTo>
                  <a:pt x="157329" y="125777"/>
                </a:lnTo>
                <a:lnTo>
                  <a:pt x="178910" y="125777"/>
                </a:lnTo>
                <a:lnTo>
                  <a:pt x="168119" y="107084"/>
                </a:lnTo>
                <a:close/>
                <a:moveTo>
                  <a:pt x="171585" y="107084"/>
                </a:moveTo>
                <a:lnTo>
                  <a:pt x="182375" y="125777"/>
                </a:lnTo>
                <a:lnTo>
                  <a:pt x="193166" y="107084"/>
                </a:lnTo>
                <a:close/>
                <a:moveTo>
                  <a:pt x="196691" y="107084"/>
                </a:moveTo>
                <a:lnTo>
                  <a:pt x="185901" y="125777"/>
                </a:lnTo>
                <a:lnTo>
                  <a:pt x="207482" y="125777"/>
                </a:lnTo>
                <a:lnTo>
                  <a:pt x="196691" y="107084"/>
                </a:lnTo>
                <a:close/>
                <a:moveTo>
                  <a:pt x="200157" y="107084"/>
                </a:moveTo>
                <a:lnTo>
                  <a:pt x="210947" y="125777"/>
                </a:lnTo>
                <a:lnTo>
                  <a:pt x="221737" y="107084"/>
                </a:lnTo>
                <a:close/>
                <a:moveTo>
                  <a:pt x="228759" y="107084"/>
                </a:moveTo>
                <a:lnTo>
                  <a:pt x="239549" y="125777"/>
                </a:lnTo>
                <a:lnTo>
                  <a:pt x="250340" y="107084"/>
                </a:lnTo>
                <a:close/>
                <a:moveTo>
                  <a:pt x="253896" y="107084"/>
                </a:moveTo>
                <a:lnTo>
                  <a:pt x="243106" y="125777"/>
                </a:lnTo>
                <a:lnTo>
                  <a:pt x="264687" y="125777"/>
                </a:lnTo>
                <a:lnTo>
                  <a:pt x="253896" y="107084"/>
                </a:lnTo>
                <a:close/>
                <a:moveTo>
                  <a:pt x="257361" y="107084"/>
                </a:moveTo>
                <a:lnTo>
                  <a:pt x="268152" y="125777"/>
                </a:lnTo>
                <a:lnTo>
                  <a:pt x="278942" y="107084"/>
                </a:lnTo>
                <a:close/>
                <a:moveTo>
                  <a:pt x="282468" y="107084"/>
                </a:moveTo>
                <a:lnTo>
                  <a:pt x="271678" y="125777"/>
                </a:lnTo>
                <a:lnTo>
                  <a:pt x="293259" y="125777"/>
                </a:lnTo>
                <a:lnTo>
                  <a:pt x="282468" y="107084"/>
                </a:lnTo>
                <a:close/>
                <a:moveTo>
                  <a:pt x="285964" y="107084"/>
                </a:moveTo>
                <a:lnTo>
                  <a:pt x="296754" y="125777"/>
                </a:lnTo>
                <a:lnTo>
                  <a:pt x="307545" y="107084"/>
                </a:lnTo>
                <a:close/>
                <a:moveTo>
                  <a:pt x="311101" y="107084"/>
                </a:moveTo>
                <a:lnTo>
                  <a:pt x="300310" y="125777"/>
                </a:lnTo>
                <a:lnTo>
                  <a:pt x="321891" y="125777"/>
                </a:lnTo>
                <a:lnTo>
                  <a:pt x="311101" y="107084"/>
                </a:lnTo>
                <a:close/>
                <a:moveTo>
                  <a:pt x="9454" y="133923"/>
                </a:moveTo>
                <a:lnTo>
                  <a:pt x="10730" y="136172"/>
                </a:lnTo>
                <a:lnTo>
                  <a:pt x="12068" y="133923"/>
                </a:lnTo>
                <a:close/>
                <a:moveTo>
                  <a:pt x="38056" y="133923"/>
                </a:moveTo>
                <a:lnTo>
                  <a:pt x="39363" y="136172"/>
                </a:lnTo>
                <a:lnTo>
                  <a:pt x="40670" y="133923"/>
                </a:lnTo>
                <a:close/>
                <a:moveTo>
                  <a:pt x="66659" y="133923"/>
                </a:moveTo>
                <a:lnTo>
                  <a:pt x="67966" y="136172"/>
                </a:lnTo>
                <a:lnTo>
                  <a:pt x="69303" y="133923"/>
                </a:lnTo>
                <a:close/>
                <a:moveTo>
                  <a:pt x="95231" y="133923"/>
                </a:moveTo>
                <a:lnTo>
                  <a:pt x="96538" y="136172"/>
                </a:lnTo>
                <a:lnTo>
                  <a:pt x="97875" y="133923"/>
                </a:lnTo>
                <a:close/>
                <a:moveTo>
                  <a:pt x="123863" y="133923"/>
                </a:moveTo>
                <a:lnTo>
                  <a:pt x="125140" y="136172"/>
                </a:lnTo>
                <a:lnTo>
                  <a:pt x="126477" y="133923"/>
                </a:lnTo>
                <a:close/>
                <a:moveTo>
                  <a:pt x="152466" y="133923"/>
                </a:moveTo>
                <a:lnTo>
                  <a:pt x="153742" y="136172"/>
                </a:lnTo>
                <a:lnTo>
                  <a:pt x="155080" y="133923"/>
                </a:lnTo>
                <a:close/>
                <a:moveTo>
                  <a:pt x="181068" y="133923"/>
                </a:moveTo>
                <a:lnTo>
                  <a:pt x="182375" y="136172"/>
                </a:lnTo>
                <a:lnTo>
                  <a:pt x="183652" y="133923"/>
                </a:lnTo>
                <a:close/>
                <a:moveTo>
                  <a:pt x="209640" y="133923"/>
                </a:moveTo>
                <a:lnTo>
                  <a:pt x="210947" y="136172"/>
                </a:lnTo>
                <a:lnTo>
                  <a:pt x="212254" y="133923"/>
                </a:lnTo>
                <a:close/>
                <a:moveTo>
                  <a:pt x="238242" y="133923"/>
                </a:moveTo>
                <a:lnTo>
                  <a:pt x="239549" y="136172"/>
                </a:lnTo>
                <a:lnTo>
                  <a:pt x="240887" y="133923"/>
                </a:lnTo>
                <a:close/>
                <a:moveTo>
                  <a:pt x="266814" y="133923"/>
                </a:moveTo>
                <a:lnTo>
                  <a:pt x="268121" y="136172"/>
                </a:lnTo>
                <a:lnTo>
                  <a:pt x="269459" y="133923"/>
                </a:lnTo>
                <a:close/>
                <a:moveTo>
                  <a:pt x="295447" y="133923"/>
                </a:moveTo>
                <a:lnTo>
                  <a:pt x="296724" y="136172"/>
                </a:lnTo>
                <a:lnTo>
                  <a:pt x="298061" y="133923"/>
                </a:lnTo>
                <a:close/>
                <a:moveTo>
                  <a:pt x="16050" y="131643"/>
                </a:moveTo>
                <a:lnTo>
                  <a:pt x="10761" y="140823"/>
                </a:lnTo>
                <a:lnTo>
                  <a:pt x="5502" y="131643"/>
                </a:lnTo>
                <a:close/>
                <a:moveTo>
                  <a:pt x="44682" y="131643"/>
                </a:moveTo>
                <a:lnTo>
                  <a:pt x="39394" y="140823"/>
                </a:lnTo>
                <a:lnTo>
                  <a:pt x="34105" y="131643"/>
                </a:lnTo>
                <a:close/>
                <a:moveTo>
                  <a:pt x="73224" y="131643"/>
                </a:moveTo>
                <a:lnTo>
                  <a:pt x="67966" y="140823"/>
                </a:lnTo>
                <a:lnTo>
                  <a:pt x="62677" y="131643"/>
                </a:lnTo>
                <a:close/>
                <a:moveTo>
                  <a:pt x="101857" y="131643"/>
                </a:moveTo>
                <a:lnTo>
                  <a:pt x="96568" y="140823"/>
                </a:lnTo>
                <a:lnTo>
                  <a:pt x="91279" y="131643"/>
                </a:lnTo>
                <a:close/>
                <a:moveTo>
                  <a:pt x="130459" y="131643"/>
                </a:moveTo>
                <a:lnTo>
                  <a:pt x="125170" y="140823"/>
                </a:lnTo>
                <a:lnTo>
                  <a:pt x="119912" y="131643"/>
                </a:lnTo>
                <a:close/>
                <a:moveTo>
                  <a:pt x="159031" y="131643"/>
                </a:moveTo>
                <a:lnTo>
                  <a:pt x="153742" y="140823"/>
                </a:lnTo>
                <a:lnTo>
                  <a:pt x="148484" y="131643"/>
                </a:lnTo>
                <a:close/>
                <a:moveTo>
                  <a:pt x="187633" y="131643"/>
                </a:moveTo>
                <a:lnTo>
                  <a:pt x="182375" y="140823"/>
                </a:lnTo>
                <a:lnTo>
                  <a:pt x="177086" y="131643"/>
                </a:lnTo>
                <a:close/>
                <a:moveTo>
                  <a:pt x="216266" y="131643"/>
                </a:moveTo>
                <a:lnTo>
                  <a:pt x="210977" y="140823"/>
                </a:lnTo>
                <a:lnTo>
                  <a:pt x="205689" y="131643"/>
                </a:lnTo>
                <a:close/>
                <a:moveTo>
                  <a:pt x="244808" y="131643"/>
                </a:moveTo>
                <a:lnTo>
                  <a:pt x="239549" y="140823"/>
                </a:lnTo>
                <a:lnTo>
                  <a:pt x="234260" y="131643"/>
                </a:lnTo>
                <a:close/>
                <a:moveTo>
                  <a:pt x="273441" y="131643"/>
                </a:moveTo>
                <a:lnTo>
                  <a:pt x="268152" y="140823"/>
                </a:lnTo>
                <a:lnTo>
                  <a:pt x="262863" y="131643"/>
                </a:lnTo>
                <a:close/>
                <a:moveTo>
                  <a:pt x="302043" y="131643"/>
                </a:moveTo>
                <a:lnTo>
                  <a:pt x="296754" y="140823"/>
                </a:lnTo>
                <a:lnTo>
                  <a:pt x="291496" y="131643"/>
                </a:lnTo>
                <a:close/>
                <a:moveTo>
                  <a:pt x="25108" y="139394"/>
                </a:moveTo>
                <a:lnTo>
                  <a:pt x="23801" y="141643"/>
                </a:lnTo>
                <a:lnTo>
                  <a:pt x="26445" y="141643"/>
                </a:lnTo>
                <a:lnTo>
                  <a:pt x="25108" y="139394"/>
                </a:lnTo>
                <a:close/>
                <a:moveTo>
                  <a:pt x="53710" y="139394"/>
                </a:moveTo>
                <a:lnTo>
                  <a:pt x="52433" y="141643"/>
                </a:lnTo>
                <a:lnTo>
                  <a:pt x="55047" y="141643"/>
                </a:lnTo>
                <a:lnTo>
                  <a:pt x="53710" y="139394"/>
                </a:lnTo>
                <a:close/>
                <a:moveTo>
                  <a:pt x="82312" y="139394"/>
                </a:moveTo>
                <a:lnTo>
                  <a:pt x="81036" y="141643"/>
                </a:lnTo>
                <a:lnTo>
                  <a:pt x="83650" y="141643"/>
                </a:lnTo>
                <a:lnTo>
                  <a:pt x="82312" y="139394"/>
                </a:lnTo>
                <a:close/>
                <a:moveTo>
                  <a:pt x="110884" y="139394"/>
                </a:moveTo>
                <a:lnTo>
                  <a:pt x="109608" y="141643"/>
                </a:lnTo>
                <a:lnTo>
                  <a:pt x="112222" y="141643"/>
                </a:lnTo>
                <a:lnTo>
                  <a:pt x="110884" y="139394"/>
                </a:lnTo>
                <a:close/>
                <a:moveTo>
                  <a:pt x="139517" y="139394"/>
                </a:moveTo>
                <a:lnTo>
                  <a:pt x="138210" y="141643"/>
                </a:lnTo>
                <a:lnTo>
                  <a:pt x="140824" y="141643"/>
                </a:lnTo>
                <a:lnTo>
                  <a:pt x="139517" y="139394"/>
                </a:lnTo>
                <a:close/>
                <a:moveTo>
                  <a:pt x="168119" y="139394"/>
                </a:moveTo>
                <a:lnTo>
                  <a:pt x="166812" y="141643"/>
                </a:lnTo>
                <a:lnTo>
                  <a:pt x="169457" y="141643"/>
                </a:lnTo>
                <a:lnTo>
                  <a:pt x="168119" y="139394"/>
                </a:lnTo>
                <a:close/>
                <a:moveTo>
                  <a:pt x="196691" y="139394"/>
                </a:moveTo>
                <a:lnTo>
                  <a:pt x="195384" y="141643"/>
                </a:lnTo>
                <a:lnTo>
                  <a:pt x="198029" y="141643"/>
                </a:lnTo>
                <a:lnTo>
                  <a:pt x="196691" y="139394"/>
                </a:lnTo>
                <a:close/>
                <a:moveTo>
                  <a:pt x="225294" y="139394"/>
                </a:moveTo>
                <a:lnTo>
                  <a:pt x="224017" y="141643"/>
                </a:lnTo>
                <a:lnTo>
                  <a:pt x="226631" y="141643"/>
                </a:lnTo>
                <a:lnTo>
                  <a:pt x="225294" y="139394"/>
                </a:lnTo>
                <a:close/>
                <a:moveTo>
                  <a:pt x="253896" y="139394"/>
                </a:moveTo>
                <a:lnTo>
                  <a:pt x="252620" y="141643"/>
                </a:lnTo>
                <a:lnTo>
                  <a:pt x="255234" y="141643"/>
                </a:lnTo>
                <a:lnTo>
                  <a:pt x="253896" y="139394"/>
                </a:lnTo>
                <a:close/>
                <a:moveTo>
                  <a:pt x="282468" y="139394"/>
                </a:moveTo>
                <a:lnTo>
                  <a:pt x="281191" y="141643"/>
                </a:lnTo>
                <a:lnTo>
                  <a:pt x="283805" y="141643"/>
                </a:lnTo>
                <a:lnTo>
                  <a:pt x="282468" y="139394"/>
                </a:lnTo>
                <a:close/>
                <a:moveTo>
                  <a:pt x="311101" y="139394"/>
                </a:moveTo>
                <a:lnTo>
                  <a:pt x="309794" y="141643"/>
                </a:lnTo>
                <a:lnTo>
                  <a:pt x="312408" y="141643"/>
                </a:lnTo>
                <a:lnTo>
                  <a:pt x="311101" y="139394"/>
                </a:lnTo>
                <a:close/>
                <a:moveTo>
                  <a:pt x="3132" y="130245"/>
                </a:moveTo>
                <a:lnTo>
                  <a:pt x="4317" y="132312"/>
                </a:lnTo>
                <a:lnTo>
                  <a:pt x="9606" y="141461"/>
                </a:lnTo>
                <a:lnTo>
                  <a:pt x="10761" y="143498"/>
                </a:lnTo>
                <a:lnTo>
                  <a:pt x="11946" y="141461"/>
                </a:lnTo>
                <a:lnTo>
                  <a:pt x="17235" y="132312"/>
                </a:lnTo>
                <a:lnTo>
                  <a:pt x="18421" y="130245"/>
                </a:lnTo>
                <a:close/>
                <a:moveTo>
                  <a:pt x="31764" y="130245"/>
                </a:moveTo>
                <a:lnTo>
                  <a:pt x="32919" y="132312"/>
                </a:lnTo>
                <a:lnTo>
                  <a:pt x="38208" y="141461"/>
                </a:lnTo>
                <a:lnTo>
                  <a:pt x="39394" y="143498"/>
                </a:lnTo>
                <a:lnTo>
                  <a:pt x="40579" y="141461"/>
                </a:lnTo>
                <a:lnTo>
                  <a:pt x="45838" y="132312"/>
                </a:lnTo>
                <a:lnTo>
                  <a:pt x="47023" y="130245"/>
                </a:lnTo>
                <a:close/>
                <a:moveTo>
                  <a:pt x="60336" y="130245"/>
                </a:moveTo>
                <a:lnTo>
                  <a:pt x="61491" y="132312"/>
                </a:lnTo>
                <a:lnTo>
                  <a:pt x="66780" y="141461"/>
                </a:lnTo>
                <a:lnTo>
                  <a:pt x="67966" y="143498"/>
                </a:lnTo>
                <a:lnTo>
                  <a:pt x="69151" y="141461"/>
                </a:lnTo>
                <a:lnTo>
                  <a:pt x="74409" y="132312"/>
                </a:lnTo>
                <a:lnTo>
                  <a:pt x="75595" y="130245"/>
                </a:lnTo>
                <a:close/>
                <a:moveTo>
                  <a:pt x="88939" y="130245"/>
                </a:moveTo>
                <a:lnTo>
                  <a:pt x="90124" y="132312"/>
                </a:lnTo>
                <a:lnTo>
                  <a:pt x="95383" y="141461"/>
                </a:lnTo>
                <a:lnTo>
                  <a:pt x="96568" y="143498"/>
                </a:lnTo>
                <a:lnTo>
                  <a:pt x="97753" y="141461"/>
                </a:lnTo>
                <a:lnTo>
                  <a:pt x="103042" y="132312"/>
                </a:lnTo>
                <a:lnTo>
                  <a:pt x="104197" y="130245"/>
                </a:lnTo>
                <a:close/>
                <a:moveTo>
                  <a:pt x="117541" y="130245"/>
                </a:moveTo>
                <a:lnTo>
                  <a:pt x="118726" y="132312"/>
                </a:lnTo>
                <a:lnTo>
                  <a:pt x="124015" y="141461"/>
                </a:lnTo>
                <a:lnTo>
                  <a:pt x="125170" y="143498"/>
                </a:lnTo>
                <a:lnTo>
                  <a:pt x="126356" y="141461"/>
                </a:lnTo>
                <a:lnTo>
                  <a:pt x="131645" y="132312"/>
                </a:lnTo>
                <a:lnTo>
                  <a:pt x="132830" y="130245"/>
                </a:lnTo>
                <a:close/>
                <a:moveTo>
                  <a:pt x="146113" y="130245"/>
                </a:moveTo>
                <a:lnTo>
                  <a:pt x="147298" y="132312"/>
                </a:lnTo>
                <a:lnTo>
                  <a:pt x="152587" y="141461"/>
                </a:lnTo>
                <a:lnTo>
                  <a:pt x="153742" y="143498"/>
                </a:lnTo>
                <a:lnTo>
                  <a:pt x="154928" y="141461"/>
                </a:lnTo>
                <a:lnTo>
                  <a:pt x="160217" y="132312"/>
                </a:lnTo>
                <a:lnTo>
                  <a:pt x="161402" y="130245"/>
                </a:lnTo>
                <a:close/>
                <a:moveTo>
                  <a:pt x="174715" y="130245"/>
                </a:moveTo>
                <a:lnTo>
                  <a:pt x="175901" y="132312"/>
                </a:lnTo>
                <a:lnTo>
                  <a:pt x="181190" y="141461"/>
                </a:lnTo>
                <a:lnTo>
                  <a:pt x="182375" y="143498"/>
                </a:lnTo>
                <a:lnTo>
                  <a:pt x="183530" y="141461"/>
                </a:lnTo>
                <a:lnTo>
                  <a:pt x="188819" y="132312"/>
                </a:lnTo>
                <a:lnTo>
                  <a:pt x="190004" y="130245"/>
                </a:lnTo>
                <a:close/>
                <a:moveTo>
                  <a:pt x="203348" y="130245"/>
                </a:moveTo>
                <a:lnTo>
                  <a:pt x="204503" y="132312"/>
                </a:lnTo>
                <a:lnTo>
                  <a:pt x="209792" y="141461"/>
                </a:lnTo>
                <a:lnTo>
                  <a:pt x="210977" y="143498"/>
                </a:lnTo>
                <a:lnTo>
                  <a:pt x="212163" y="141461"/>
                </a:lnTo>
                <a:lnTo>
                  <a:pt x="217421" y="132312"/>
                </a:lnTo>
                <a:lnTo>
                  <a:pt x="218607" y="130245"/>
                </a:lnTo>
                <a:close/>
                <a:moveTo>
                  <a:pt x="231890" y="130245"/>
                </a:moveTo>
                <a:lnTo>
                  <a:pt x="233075" y="132312"/>
                </a:lnTo>
                <a:lnTo>
                  <a:pt x="238364" y="141461"/>
                </a:lnTo>
                <a:lnTo>
                  <a:pt x="239549" y="143498"/>
                </a:lnTo>
                <a:lnTo>
                  <a:pt x="240735" y="141461"/>
                </a:lnTo>
                <a:lnTo>
                  <a:pt x="245993" y="132312"/>
                </a:lnTo>
                <a:lnTo>
                  <a:pt x="247179" y="130245"/>
                </a:lnTo>
                <a:close/>
                <a:moveTo>
                  <a:pt x="260522" y="130245"/>
                </a:moveTo>
                <a:lnTo>
                  <a:pt x="261708" y="132312"/>
                </a:lnTo>
                <a:lnTo>
                  <a:pt x="266966" y="141461"/>
                </a:lnTo>
                <a:lnTo>
                  <a:pt x="268152" y="143498"/>
                </a:lnTo>
                <a:lnTo>
                  <a:pt x="269337" y="141461"/>
                </a:lnTo>
                <a:lnTo>
                  <a:pt x="274626" y="132312"/>
                </a:lnTo>
                <a:lnTo>
                  <a:pt x="275781" y="130245"/>
                </a:lnTo>
                <a:close/>
                <a:moveTo>
                  <a:pt x="289125" y="130245"/>
                </a:moveTo>
                <a:lnTo>
                  <a:pt x="290310" y="132312"/>
                </a:lnTo>
                <a:lnTo>
                  <a:pt x="295599" y="141461"/>
                </a:lnTo>
                <a:lnTo>
                  <a:pt x="296754" y="143498"/>
                </a:lnTo>
                <a:lnTo>
                  <a:pt x="297940" y="141461"/>
                </a:lnTo>
                <a:lnTo>
                  <a:pt x="303228" y="132312"/>
                </a:lnTo>
                <a:lnTo>
                  <a:pt x="304414" y="130245"/>
                </a:lnTo>
                <a:close/>
                <a:moveTo>
                  <a:pt x="25108" y="134804"/>
                </a:moveTo>
                <a:lnTo>
                  <a:pt x="30397" y="143953"/>
                </a:lnTo>
                <a:lnTo>
                  <a:pt x="19819" y="143953"/>
                </a:lnTo>
                <a:lnTo>
                  <a:pt x="25108" y="134804"/>
                </a:lnTo>
                <a:close/>
                <a:moveTo>
                  <a:pt x="53710" y="134804"/>
                </a:moveTo>
                <a:lnTo>
                  <a:pt x="58999" y="143953"/>
                </a:lnTo>
                <a:lnTo>
                  <a:pt x="48421" y="143953"/>
                </a:lnTo>
                <a:lnTo>
                  <a:pt x="53710" y="134804"/>
                </a:lnTo>
                <a:close/>
                <a:moveTo>
                  <a:pt x="82312" y="134804"/>
                </a:moveTo>
                <a:lnTo>
                  <a:pt x="87601" y="143953"/>
                </a:lnTo>
                <a:lnTo>
                  <a:pt x="77024" y="143953"/>
                </a:lnTo>
                <a:lnTo>
                  <a:pt x="82312" y="134804"/>
                </a:lnTo>
                <a:close/>
                <a:moveTo>
                  <a:pt x="110884" y="134804"/>
                </a:moveTo>
                <a:lnTo>
                  <a:pt x="116173" y="143953"/>
                </a:lnTo>
                <a:lnTo>
                  <a:pt x="105626" y="143953"/>
                </a:lnTo>
                <a:lnTo>
                  <a:pt x="110884" y="134804"/>
                </a:lnTo>
                <a:close/>
                <a:moveTo>
                  <a:pt x="139487" y="134804"/>
                </a:moveTo>
                <a:lnTo>
                  <a:pt x="144776" y="143953"/>
                </a:lnTo>
                <a:lnTo>
                  <a:pt x="134228" y="143953"/>
                </a:lnTo>
                <a:lnTo>
                  <a:pt x="139487" y="134804"/>
                </a:lnTo>
                <a:close/>
                <a:moveTo>
                  <a:pt x="168119" y="134804"/>
                </a:moveTo>
                <a:lnTo>
                  <a:pt x="173378" y="143953"/>
                </a:lnTo>
                <a:lnTo>
                  <a:pt x="162831" y="143953"/>
                </a:lnTo>
                <a:lnTo>
                  <a:pt x="168119" y="134804"/>
                </a:lnTo>
                <a:close/>
                <a:moveTo>
                  <a:pt x="196691" y="134804"/>
                </a:moveTo>
                <a:lnTo>
                  <a:pt x="201950" y="143953"/>
                </a:lnTo>
                <a:lnTo>
                  <a:pt x="191403" y="143953"/>
                </a:lnTo>
                <a:lnTo>
                  <a:pt x="196691" y="134804"/>
                </a:lnTo>
                <a:close/>
                <a:moveTo>
                  <a:pt x="225294" y="134804"/>
                </a:moveTo>
                <a:lnTo>
                  <a:pt x="230583" y="143953"/>
                </a:lnTo>
                <a:lnTo>
                  <a:pt x="220005" y="143953"/>
                </a:lnTo>
                <a:lnTo>
                  <a:pt x="225294" y="134804"/>
                </a:lnTo>
                <a:close/>
                <a:moveTo>
                  <a:pt x="253896" y="134804"/>
                </a:moveTo>
                <a:lnTo>
                  <a:pt x="259185" y="143953"/>
                </a:lnTo>
                <a:lnTo>
                  <a:pt x="248607" y="143953"/>
                </a:lnTo>
                <a:lnTo>
                  <a:pt x="253896" y="134804"/>
                </a:lnTo>
                <a:close/>
                <a:moveTo>
                  <a:pt x="282468" y="134804"/>
                </a:moveTo>
                <a:lnTo>
                  <a:pt x="287757" y="143953"/>
                </a:lnTo>
                <a:lnTo>
                  <a:pt x="277210" y="143953"/>
                </a:lnTo>
                <a:lnTo>
                  <a:pt x="282468" y="134804"/>
                </a:lnTo>
                <a:close/>
                <a:moveTo>
                  <a:pt x="311101" y="134804"/>
                </a:moveTo>
                <a:lnTo>
                  <a:pt x="316359" y="143953"/>
                </a:lnTo>
                <a:lnTo>
                  <a:pt x="305812" y="143953"/>
                </a:lnTo>
                <a:lnTo>
                  <a:pt x="311101" y="134804"/>
                </a:lnTo>
                <a:close/>
                <a:moveTo>
                  <a:pt x="19211" y="129820"/>
                </a:moveTo>
                <a:lnTo>
                  <a:pt x="10761" y="144409"/>
                </a:lnTo>
                <a:lnTo>
                  <a:pt x="2341" y="129820"/>
                </a:lnTo>
                <a:close/>
                <a:moveTo>
                  <a:pt x="47783" y="129820"/>
                </a:moveTo>
                <a:lnTo>
                  <a:pt x="39363" y="144409"/>
                </a:lnTo>
                <a:lnTo>
                  <a:pt x="30913" y="129820"/>
                </a:lnTo>
                <a:close/>
                <a:moveTo>
                  <a:pt x="76385" y="129820"/>
                </a:moveTo>
                <a:lnTo>
                  <a:pt x="67966" y="144409"/>
                </a:lnTo>
                <a:lnTo>
                  <a:pt x="59516" y="129820"/>
                </a:lnTo>
                <a:close/>
                <a:moveTo>
                  <a:pt x="105018" y="129820"/>
                </a:moveTo>
                <a:lnTo>
                  <a:pt x="96568" y="144409"/>
                </a:lnTo>
                <a:lnTo>
                  <a:pt x="88148" y="129820"/>
                </a:lnTo>
                <a:close/>
                <a:moveTo>
                  <a:pt x="133590" y="129820"/>
                </a:moveTo>
                <a:lnTo>
                  <a:pt x="125140" y="144409"/>
                </a:lnTo>
                <a:lnTo>
                  <a:pt x="116720" y="129820"/>
                </a:lnTo>
                <a:close/>
                <a:moveTo>
                  <a:pt x="162192" y="129820"/>
                </a:moveTo>
                <a:lnTo>
                  <a:pt x="153742" y="144409"/>
                </a:lnTo>
                <a:lnTo>
                  <a:pt x="145353" y="129820"/>
                </a:lnTo>
                <a:close/>
                <a:moveTo>
                  <a:pt x="190795" y="129820"/>
                </a:moveTo>
                <a:lnTo>
                  <a:pt x="182375" y="144409"/>
                </a:lnTo>
                <a:lnTo>
                  <a:pt x="173925" y="129820"/>
                </a:lnTo>
                <a:close/>
                <a:moveTo>
                  <a:pt x="219367" y="129820"/>
                </a:moveTo>
                <a:lnTo>
                  <a:pt x="210947" y="144409"/>
                </a:lnTo>
                <a:lnTo>
                  <a:pt x="202497" y="129820"/>
                </a:lnTo>
                <a:close/>
                <a:moveTo>
                  <a:pt x="247969" y="129820"/>
                </a:moveTo>
                <a:lnTo>
                  <a:pt x="239549" y="144409"/>
                </a:lnTo>
                <a:lnTo>
                  <a:pt x="231099" y="129820"/>
                </a:lnTo>
                <a:close/>
                <a:moveTo>
                  <a:pt x="276602" y="129820"/>
                </a:moveTo>
                <a:lnTo>
                  <a:pt x="268152" y="144409"/>
                </a:lnTo>
                <a:lnTo>
                  <a:pt x="259732" y="129820"/>
                </a:lnTo>
                <a:close/>
                <a:moveTo>
                  <a:pt x="305174" y="129820"/>
                </a:moveTo>
                <a:lnTo>
                  <a:pt x="296724" y="144409"/>
                </a:lnTo>
                <a:lnTo>
                  <a:pt x="288304" y="129820"/>
                </a:lnTo>
                <a:close/>
                <a:moveTo>
                  <a:pt x="25108" y="132069"/>
                </a:moveTo>
                <a:lnTo>
                  <a:pt x="23922" y="134136"/>
                </a:lnTo>
                <a:lnTo>
                  <a:pt x="18633" y="143285"/>
                </a:lnTo>
                <a:lnTo>
                  <a:pt x="17448" y="145321"/>
                </a:lnTo>
                <a:lnTo>
                  <a:pt x="32737" y="145321"/>
                </a:lnTo>
                <a:lnTo>
                  <a:pt x="31552" y="143285"/>
                </a:lnTo>
                <a:lnTo>
                  <a:pt x="26293" y="134136"/>
                </a:lnTo>
                <a:lnTo>
                  <a:pt x="25108" y="132069"/>
                </a:lnTo>
                <a:close/>
                <a:moveTo>
                  <a:pt x="53710" y="132069"/>
                </a:moveTo>
                <a:lnTo>
                  <a:pt x="52525" y="134136"/>
                </a:lnTo>
                <a:lnTo>
                  <a:pt x="47266" y="143285"/>
                </a:lnTo>
                <a:lnTo>
                  <a:pt x="46081" y="145321"/>
                </a:lnTo>
                <a:lnTo>
                  <a:pt x="61339" y="145321"/>
                </a:lnTo>
                <a:lnTo>
                  <a:pt x="60184" y="143285"/>
                </a:lnTo>
                <a:lnTo>
                  <a:pt x="54895" y="134136"/>
                </a:lnTo>
                <a:lnTo>
                  <a:pt x="53710" y="132069"/>
                </a:lnTo>
                <a:close/>
                <a:moveTo>
                  <a:pt x="82312" y="132069"/>
                </a:moveTo>
                <a:lnTo>
                  <a:pt x="81157" y="134136"/>
                </a:lnTo>
                <a:lnTo>
                  <a:pt x="75868" y="143285"/>
                </a:lnTo>
                <a:lnTo>
                  <a:pt x="74683" y="145321"/>
                </a:lnTo>
                <a:lnTo>
                  <a:pt x="89972" y="145321"/>
                </a:lnTo>
                <a:lnTo>
                  <a:pt x="88787" y="143285"/>
                </a:lnTo>
                <a:lnTo>
                  <a:pt x="83498" y="134136"/>
                </a:lnTo>
                <a:lnTo>
                  <a:pt x="82312" y="132069"/>
                </a:lnTo>
                <a:close/>
                <a:moveTo>
                  <a:pt x="110884" y="132069"/>
                </a:moveTo>
                <a:lnTo>
                  <a:pt x="109699" y="134136"/>
                </a:lnTo>
                <a:lnTo>
                  <a:pt x="104440" y="143285"/>
                </a:lnTo>
                <a:lnTo>
                  <a:pt x="103255" y="145321"/>
                </a:lnTo>
                <a:lnTo>
                  <a:pt x="118514" y="145321"/>
                </a:lnTo>
                <a:lnTo>
                  <a:pt x="117359" y="143285"/>
                </a:lnTo>
                <a:lnTo>
                  <a:pt x="112070" y="134136"/>
                </a:lnTo>
                <a:lnTo>
                  <a:pt x="110884" y="132069"/>
                </a:lnTo>
                <a:close/>
                <a:moveTo>
                  <a:pt x="139487" y="132069"/>
                </a:moveTo>
                <a:lnTo>
                  <a:pt x="138332" y="134136"/>
                </a:lnTo>
                <a:lnTo>
                  <a:pt x="133043" y="143285"/>
                </a:lnTo>
                <a:lnTo>
                  <a:pt x="131857" y="145321"/>
                </a:lnTo>
                <a:lnTo>
                  <a:pt x="147146" y="145321"/>
                </a:lnTo>
                <a:lnTo>
                  <a:pt x="145961" y="143285"/>
                </a:lnTo>
                <a:lnTo>
                  <a:pt x="140672" y="134136"/>
                </a:lnTo>
                <a:lnTo>
                  <a:pt x="139487" y="132069"/>
                </a:lnTo>
                <a:close/>
                <a:moveTo>
                  <a:pt x="168119" y="132099"/>
                </a:moveTo>
                <a:lnTo>
                  <a:pt x="166934" y="134166"/>
                </a:lnTo>
                <a:lnTo>
                  <a:pt x="161645" y="143315"/>
                </a:lnTo>
                <a:lnTo>
                  <a:pt x="160490" y="145321"/>
                </a:lnTo>
                <a:lnTo>
                  <a:pt x="175749" y="145321"/>
                </a:lnTo>
                <a:lnTo>
                  <a:pt x="174563" y="143285"/>
                </a:lnTo>
                <a:lnTo>
                  <a:pt x="169305" y="134166"/>
                </a:lnTo>
                <a:lnTo>
                  <a:pt x="168119" y="132099"/>
                </a:lnTo>
                <a:close/>
                <a:moveTo>
                  <a:pt x="196691" y="132069"/>
                </a:moveTo>
                <a:lnTo>
                  <a:pt x="195506" y="134136"/>
                </a:lnTo>
                <a:lnTo>
                  <a:pt x="190217" y="143285"/>
                </a:lnTo>
                <a:lnTo>
                  <a:pt x="189062" y="145321"/>
                </a:lnTo>
                <a:lnTo>
                  <a:pt x="204321" y="145321"/>
                </a:lnTo>
                <a:lnTo>
                  <a:pt x="203135" y="143285"/>
                </a:lnTo>
                <a:lnTo>
                  <a:pt x="197877" y="134136"/>
                </a:lnTo>
                <a:lnTo>
                  <a:pt x="196691" y="132069"/>
                </a:lnTo>
                <a:close/>
                <a:moveTo>
                  <a:pt x="225294" y="132069"/>
                </a:moveTo>
                <a:lnTo>
                  <a:pt x="224108" y="134136"/>
                </a:lnTo>
                <a:lnTo>
                  <a:pt x="218850" y="143285"/>
                </a:lnTo>
                <a:lnTo>
                  <a:pt x="217664" y="145321"/>
                </a:lnTo>
                <a:lnTo>
                  <a:pt x="232923" y="145321"/>
                </a:lnTo>
                <a:lnTo>
                  <a:pt x="231768" y="143285"/>
                </a:lnTo>
                <a:lnTo>
                  <a:pt x="226479" y="134136"/>
                </a:lnTo>
                <a:lnTo>
                  <a:pt x="225294" y="132069"/>
                </a:lnTo>
                <a:close/>
                <a:moveTo>
                  <a:pt x="253896" y="132069"/>
                </a:moveTo>
                <a:lnTo>
                  <a:pt x="252741" y="134136"/>
                </a:lnTo>
                <a:lnTo>
                  <a:pt x="247452" y="143285"/>
                </a:lnTo>
                <a:lnTo>
                  <a:pt x="246267" y="145321"/>
                </a:lnTo>
                <a:lnTo>
                  <a:pt x="261556" y="145321"/>
                </a:lnTo>
                <a:lnTo>
                  <a:pt x="260370" y="143285"/>
                </a:lnTo>
                <a:lnTo>
                  <a:pt x="255082" y="134136"/>
                </a:lnTo>
                <a:lnTo>
                  <a:pt x="253896" y="132069"/>
                </a:lnTo>
                <a:close/>
                <a:moveTo>
                  <a:pt x="282468" y="132069"/>
                </a:moveTo>
                <a:lnTo>
                  <a:pt x="281313" y="134136"/>
                </a:lnTo>
                <a:lnTo>
                  <a:pt x="276024" y="143285"/>
                </a:lnTo>
                <a:lnTo>
                  <a:pt x="274839" y="145321"/>
                </a:lnTo>
                <a:lnTo>
                  <a:pt x="290128" y="145321"/>
                </a:lnTo>
                <a:lnTo>
                  <a:pt x="288942" y="143285"/>
                </a:lnTo>
                <a:lnTo>
                  <a:pt x="283654" y="134136"/>
                </a:lnTo>
                <a:lnTo>
                  <a:pt x="282468" y="132069"/>
                </a:lnTo>
                <a:close/>
                <a:moveTo>
                  <a:pt x="311101" y="132069"/>
                </a:moveTo>
                <a:lnTo>
                  <a:pt x="309915" y="134136"/>
                </a:lnTo>
                <a:lnTo>
                  <a:pt x="304627" y="143285"/>
                </a:lnTo>
                <a:lnTo>
                  <a:pt x="303441" y="145321"/>
                </a:lnTo>
                <a:lnTo>
                  <a:pt x="318730" y="145321"/>
                </a:lnTo>
                <a:lnTo>
                  <a:pt x="317545" y="143285"/>
                </a:lnTo>
                <a:lnTo>
                  <a:pt x="312256" y="134136"/>
                </a:lnTo>
                <a:lnTo>
                  <a:pt x="311101" y="132069"/>
                </a:lnTo>
                <a:close/>
                <a:moveTo>
                  <a:pt x="25108" y="131187"/>
                </a:moveTo>
                <a:lnTo>
                  <a:pt x="33527" y="145777"/>
                </a:lnTo>
                <a:lnTo>
                  <a:pt x="16718" y="145777"/>
                </a:lnTo>
                <a:lnTo>
                  <a:pt x="25108" y="131187"/>
                </a:lnTo>
                <a:close/>
                <a:moveTo>
                  <a:pt x="53710" y="131187"/>
                </a:moveTo>
                <a:lnTo>
                  <a:pt x="62160" y="145777"/>
                </a:lnTo>
                <a:lnTo>
                  <a:pt x="45260" y="145777"/>
                </a:lnTo>
                <a:lnTo>
                  <a:pt x="53710" y="131187"/>
                </a:lnTo>
                <a:close/>
                <a:moveTo>
                  <a:pt x="82312" y="131187"/>
                </a:moveTo>
                <a:lnTo>
                  <a:pt x="90762" y="145777"/>
                </a:lnTo>
                <a:lnTo>
                  <a:pt x="73923" y="145777"/>
                </a:lnTo>
                <a:lnTo>
                  <a:pt x="82312" y="131187"/>
                </a:lnTo>
                <a:close/>
                <a:moveTo>
                  <a:pt x="110884" y="131187"/>
                </a:moveTo>
                <a:lnTo>
                  <a:pt x="119334" y="145777"/>
                </a:lnTo>
                <a:lnTo>
                  <a:pt x="102495" y="145777"/>
                </a:lnTo>
                <a:lnTo>
                  <a:pt x="110884" y="131187"/>
                </a:lnTo>
                <a:close/>
                <a:moveTo>
                  <a:pt x="139517" y="131187"/>
                </a:moveTo>
                <a:lnTo>
                  <a:pt x="147937" y="145777"/>
                </a:lnTo>
                <a:lnTo>
                  <a:pt x="131097" y="145777"/>
                </a:lnTo>
                <a:lnTo>
                  <a:pt x="139517" y="131187"/>
                </a:lnTo>
                <a:close/>
                <a:moveTo>
                  <a:pt x="168119" y="131187"/>
                </a:moveTo>
                <a:lnTo>
                  <a:pt x="176539" y="145777"/>
                </a:lnTo>
                <a:lnTo>
                  <a:pt x="159700" y="145777"/>
                </a:lnTo>
                <a:lnTo>
                  <a:pt x="168119" y="131187"/>
                </a:lnTo>
                <a:close/>
                <a:moveTo>
                  <a:pt x="196691" y="131187"/>
                </a:moveTo>
                <a:lnTo>
                  <a:pt x="205111" y="145777"/>
                </a:lnTo>
                <a:lnTo>
                  <a:pt x="188302" y="145777"/>
                </a:lnTo>
                <a:lnTo>
                  <a:pt x="196691" y="131187"/>
                </a:lnTo>
                <a:close/>
                <a:moveTo>
                  <a:pt x="225294" y="131187"/>
                </a:moveTo>
                <a:lnTo>
                  <a:pt x="233744" y="145777"/>
                </a:lnTo>
                <a:lnTo>
                  <a:pt x="216905" y="145777"/>
                </a:lnTo>
                <a:lnTo>
                  <a:pt x="225294" y="131187"/>
                </a:lnTo>
                <a:close/>
                <a:moveTo>
                  <a:pt x="253896" y="131187"/>
                </a:moveTo>
                <a:lnTo>
                  <a:pt x="262346" y="145777"/>
                </a:lnTo>
                <a:lnTo>
                  <a:pt x="245507" y="145777"/>
                </a:lnTo>
                <a:lnTo>
                  <a:pt x="253896" y="131187"/>
                </a:lnTo>
                <a:close/>
                <a:moveTo>
                  <a:pt x="282468" y="131187"/>
                </a:moveTo>
                <a:lnTo>
                  <a:pt x="290918" y="145777"/>
                </a:lnTo>
                <a:lnTo>
                  <a:pt x="274079" y="145777"/>
                </a:lnTo>
                <a:lnTo>
                  <a:pt x="282468" y="131187"/>
                </a:lnTo>
                <a:close/>
                <a:moveTo>
                  <a:pt x="311101" y="131187"/>
                </a:moveTo>
                <a:lnTo>
                  <a:pt x="319520" y="145777"/>
                </a:lnTo>
                <a:lnTo>
                  <a:pt x="302651" y="145777"/>
                </a:lnTo>
                <a:lnTo>
                  <a:pt x="311101" y="131187"/>
                </a:lnTo>
                <a:close/>
                <a:moveTo>
                  <a:pt x="1" y="128452"/>
                </a:moveTo>
                <a:lnTo>
                  <a:pt x="10791" y="147145"/>
                </a:lnTo>
                <a:lnTo>
                  <a:pt x="21551" y="128452"/>
                </a:lnTo>
                <a:close/>
                <a:moveTo>
                  <a:pt x="25108" y="128452"/>
                </a:moveTo>
                <a:lnTo>
                  <a:pt x="14317" y="147145"/>
                </a:lnTo>
                <a:lnTo>
                  <a:pt x="35898" y="147145"/>
                </a:lnTo>
                <a:lnTo>
                  <a:pt x="25108" y="128452"/>
                </a:lnTo>
                <a:close/>
                <a:moveTo>
                  <a:pt x="28603" y="128452"/>
                </a:moveTo>
                <a:lnTo>
                  <a:pt x="39394" y="147145"/>
                </a:lnTo>
                <a:lnTo>
                  <a:pt x="50154" y="128452"/>
                </a:lnTo>
                <a:close/>
                <a:moveTo>
                  <a:pt x="53710" y="128452"/>
                </a:moveTo>
                <a:lnTo>
                  <a:pt x="42920" y="147145"/>
                </a:lnTo>
                <a:lnTo>
                  <a:pt x="64500" y="147145"/>
                </a:lnTo>
                <a:lnTo>
                  <a:pt x="53710" y="128452"/>
                </a:lnTo>
                <a:close/>
                <a:moveTo>
                  <a:pt x="57175" y="128452"/>
                </a:moveTo>
                <a:lnTo>
                  <a:pt x="67966" y="147145"/>
                </a:lnTo>
                <a:lnTo>
                  <a:pt x="78756" y="128452"/>
                </a:lnTo>
                <a:close/>
                <a:moveTo>
                  <a:pt x="82312" y="128452"/>
                </a:moveTo>
                <a:lnTo>
                  <a:pt x="71522" y="147145"/>
                </a:lnTo>
                <a:lnTo>
                  <a:pt x="93103" y="147145"/>
                </a:lnTo>
                <a:lnTo>
                  <a:pt x="82312" y="128452"/>
                </a:lnTo>
                <a:close/>
                <a:moveTo>
                  <a:pt x="85777" y="128452"/>
                </a:moveTo>
                <a:lnTo>
                  <a:pt x="96568" y="147145"/>
                </a:lnTo>
                <a:lnTo>
                  <a:pt x="107358" y="128452"/>
                </a:lnTo>
                <a:close/>
                <a:moveTo>
                  <a:pt x="110884" y="128452"/>
                </a:moveTo>
                <a:lnTo>
                  <a:pt x="100155" y="147145"/>
                </a:lnTo>
                <a:lnTo>
                  <a:pt x="121736" y="147145"/>
                </a:lnTo>
                <a:lnTo>
                  <a:pt x="110884" y="128452"/>
                </a:lnTo>
                <a:close/>
                <a:moveTo>
                  <a:pt x="114349" y="128452"/>
                </a:moveTo>
                <a:lnTo>
                  <a:pt x="125140" y="147145"/>
                </a:lnTo>
                <a:lnTo>
                  <a:pt x="135930" y="128452"/>
                </a:lnTo>
                <a:close/>
                <a:moveTo>
                  <a:pt x="139517" y="128452"/>
                </a:moveTo>
                <a:lnTo>
                  <a:pt x="128727" y="147145"/>
                </a:lnTo>
                <a:lnTo>
                  <a:pt x="150308" y="147145"/>
                </a:lnTo>
                <a:lnTo>
                  <a:pt x="139517" y="128452"/>
                </a:lnTo>
                <a:close/>
                <a:moveTo>
                  <a:pt x="142952" y="128452"/>
                </a:moveTo>
                <a:lnTo>
                  <a:pt x="153742" y="147145"/>
                </a:lnTo>
                <a:lnTo>
                  <a:pt x="164533" y="128452"/>
                </a:lnTo>
                <a:close/>
                <a:moveTo>
                  <a:pt x="168119" y="128452"/>
                </a:moveTo>
                <a:lnTo>
                  <a:pt x="157329" y="147145"/>
                </a:lnTo>
                <a:lnTo>
                  <a:pt x="178910" y="147145"/>
                </a:lnTo>
                <a:lnTo>
                  <a:pt x="168119" y="128452"/>
                </a:lnTo>
                <a:close/>
                <a:moveTo>
                  <a:pt x="171585" y="128452"/>
                </a:moveTo>
                <a:lnTo>
                  <a:pt x="182375" y="147145"/>
                </a:lnTo>
                <a:lnTo>
                  <a:pt x="193166" y="128452"/>
                </a:lnTo>
                <a:close/>
                <a:moveTo>
                  <a:pt x="196691" y="128452"/>
                </a:moveTo>
                <a:lnTo>
                  <a:pt x="185901" y="147145"/>
                </a:lnTo>
                <a:lnTo>
                  <a:pt x="207482" y="147145"/>
                </a:lnTo>
                <a:lnTo>
                  <a:pt x="196691" y="128452"/>
                </a:lnTo>
                <a:close/>
                <a:moveTo>
                  <a:pt x="200157" y="128452"/>
                </a:moveTo>
                <a:lnTo>
                  <a:pt x="210947" y="147145"/>
                </a:lnTo>
                <a:lnTo>
                  <a:pt x="221737" y="128452"/>
                </a:lnTo>
                <a:close/>
                <a:moveTo>
                  <a:pt x="225294" y="128452"/>
                </a:moveTo>
                <a:lnTo>
                  <a:pt x="214503" y="147145"/>
                </a:lnTo>
                <a:lnTo>
                  <a:pt x="236084" y="147145"/>
                </a:lnTo>
                <a:lnTo>
                  <a:pt x="225294" y="128452"/>
                </a:lnTo>
                <a:close/>
                <a:moveTo>
                  <a:pt x="228759" y="128452"/>
                </a:moveTo>
                <a:lnTo>
                  <a:pt x="239549" y="147145"/>
                </a:lnTo>
                <a:lnTo>
                  <a:pt x="250340" y="128452"/>
                </a:lnTo>
                <a:close/>
                <a:moveTo>
                  <a:pt x="253896" y="128452"/>
                </a:moveTo>
                <a:lnTo>
                  <a:pt x="243106" y="147145"/>
                </a:lnTo>
                <a:lnTo>
                  <a:pt x="264687" y="147145"/>
                </a:lnTo>
                <a:lnTo>
                  <a:pt x="253896" y="128452"/>
                </a:lnTo>
                <a:close/>
                <a:moveTo>
                  <a:pt x="257361" y="128452"/>
                </a:moveTo>
                <a:lnTo>
                  <a:pt x="268152" y="147145"/>
                </a:lnTo>
                <a:lnTo>
                  <a:pt x="278942" y="128452"/>
                </a:lnTo>
                <a:close/>
                <a:moveTo>
                  <a:pt x="282468" y="128452"/>
                </a:moveTo>
                <a:lnTo>
                  <a:pt x="271678" y="147145"/>
                </a:lnTo>
                <a:lnTo>
                  <a:pt x="293259" y="147145"/>
                </a:lnTo>
                <a:lnTo>
                  <a:pt x="282468" y="128452"/>
                </a:lnTo>
                <a:close/>
                <a:moveTo>
                  <a:pt x="285964" y="128452"/>
                </a:moveTo>
                <a:lnTo>
                  <a:pt x="296754" y="147145"/>
                </a:lnTo>
                <a:lnTo>
                  <a:pt x="307545" y="128452"/>
                </a:lnTo>
                <a:close/>
                <a:moveTo>
                  <a:pt x="311101" y="128452"/>
                </a:moveTo>
                <a:lnTo>
                  <a:pt x="300310" y="147145"/>
                </a:lnTo>
                <a:lnTo>
                  <a:pt x="321891" y="147145"/>
                </a:lnTo>
                <a:lnTo>
                  <a:pt x="311101" y="128452"/>
                </a:lnTo>
                <a:close/>
                <a:moveTo>
                  <a:pt x="9454" y="155352"/>
                </a:moveTo>
                <a:lnTo>
                  <a:pt x="10730" y="157601"/>
                </a:lnTo>
                <a:lnTo>
                  <a:pt x="12068" y="155352"/>
                </a:lnTo>
                <a:close/>
                <a:moveTo>
                  <a:pt x="38056" y="155352"/>
                </a:moveTo>
                <a:lnTo>
                  <a:pt x="39363" y="157601"/>
                </a:lnTo>
                <a:lnTo>
                  <a:pt x="40670" y="155352"/>
                </a:lnTo>
                <a:close/>
                <a:moveTo>
                  <a:pt x="66659" y="155352"/>
                </a:moveTo>
                <a:lnTo>
                  <a:pt x="67966" y="157601"/>
                </a:lnTo>
                <a:lnTo>
                  <a:pt x="69303" y="155352"/>
                </a:lnTo>
                <a:close/>
                <a:moveTo>
                  <a:pt x="95231" y="155352"/>
                </a:moveTo>
                <a:lnTo>
                  <a:pt x="96538" y="157601"/>
                </a:lnTo>
                <a:lnTo>
                  <a:pt x="97875" y="155352"/>
                </a:lnTo>
                <a:close/>
                <a:moveTo>
                  <a:pt x="123863" y="155352"/>
                </a:moveTo>
                <a:lnTo>
                  <a:pt x="125140" y="157601"/>
                </a:lnTo>
                <a:lnTo>
                  <a:pt x="126477" y="155352"/>
                </a:lnTo>
                <a:close/>
                <a:moveTo>
                  <a:pt x="152466" y="155352"/>
                </a:moveTo>
                <a:lnTo>
                  <a:pt x="153742" y="157601"/>
                </a:lnTo>
                <a:lnTo>
                  <a:pt x="155080" y="155352"/>
                </a:lnTo>
                <a:close/>
                <a:moveTo>
                  <a:pt x="181068" y="155352"/>
                </a:moveTo>
                <a:lnTo>
                  <a:pt x="182375" y="157601"/>
                </a:lnTo>
                <a:lnTo>
                  <a:pt x="183652" y="155352"/>
                </a:lnTo>
                <a:close/>
                <a:moveTo>
                  <a:pt x="209640" y="155352"/>
                </a:moveTo>
                <a:lnTo>
                  <a:pt x="210947" y="157601"/>
                </a:lnTo>
                <a:lnTo>
                  <a:pt x="212254" y="155352"/>
                </a:lnTo>
                <a:close/>
                <a:moveTo>
                  <a:pt x="238242" y="155352"/>
                </a:moveTo>
                <a:lnTo>
                  <a:pt x="239549" y="157601"/>
                </a:lnTo>
                <a:lnTo>
                  <a:pt x="240887" y="155352"/>
                </a:lnTo>
                <a:close/>
                <a:moveTo>
                  <a:pt x="266814" y="155352"/>
                </a:moveTo>
                <a:lnTo>
                  <a:pt x="268121" y="157601"/>
                </a:lnTo>
                <a:lnTo>
                  <a:pt x="269459" y="155352"/>
                </a:lnTo>
                <a:close/>
                <a:moveTo>
                  <a:pt x="295447" y="155352"/>
                </a:moveTo>
                <a:lnTo>
                  <a:pt x="296724" y="157601"/>
                </a:lnTo>
                <a:lnTo>
                  <a:pt x="298061" y="155352"/>
                </a:lnTo>
                <a:close/>
                <a:moveTo>
                  <a:pt x="16050" y="153042"/>
                </a:moveTo>
                <a:lnTo>
                  <a:pt x="10761" y="162191"/>
                </a:lnTo>
                <a:lnTo>
                  <a:pt x="5502" y="153042"/>
                </a:lnTo>
                <a:close/>
                <a:moveTo>
                  <a:pt x="44682" y="153042"/>
                </a:moveTo>
                <a:lnTo>
                  <a:pt x="39394" y="162191"/>
                </a:lnTo>
                <a:lnTo>
                  <a:pt x="34105" y="153042"/>
                </a:lnTo>
                <a:close/>
                <a:moveTo>
                  <a:pt x="73224" y="153042"/>
                </a:moveTo>
                <a:lnTo>
                  <a:pt x="67966" y="162191"/>
                </a:lnTo>
                <a:lnTo>
                  <a:pt x="62677" y="153042"/>
                </a:lnTo>
                <a:close/>
                <a:moveTo>
                  <a:pt x="101857" y="153042"/>
                </a:moveTo>
                <a:lnTo>
                  <a:pt x="96568" y="162191"/>
                </a:lnTo>
                <a:lnTo>
                  <a:pt x="91279" y="153042"/>
                </a:lnTo>
                <a:close/>
                <a:moveTo>
                  <a:pt x="130459" y="153042"/>
                </a:moveTo>
                <a:lnTo>
                  <a:pt x="125170" y="162191"/>
                </a:lnTo>
                <a:lnTo>
                  <a:pt x="119912" y="153042"/>
                </a:lnTo>
                <a:close/>
                <a:moveTo>
                  <a:pt x="159031" y="153042"/>
                </a:moveTo>
                <a:lnTo>
                  <a:pt x="153742" y="162191"/>
                </a:lnTo>
                <a:lnTo>
                  <a:pt x="148484" y="153042"/>
                </a:lnTo>
                <a:close/>
                <a:moveTo>
                  <a:pt x="187633" y="153042"/>
                </a:moveTo>
                <a:lnTo>
                  <a:pt x="182375" y="162191"/>
                </a:lnTo>
                <a:lnTo>
                  <a:pt x="177086" y="153042"/>
                </a:lnTo>
                <a:close/>
                <a:moveTo>
                  <a:pt x="216266" y="153042"/>
                </a:moveTo>
                <a:lnTo>
                  <a:pt x="210977" y="162191"/>
                </a:lnTo>
                <a:lnTo>
                  <a:pt x="205689" y="153042"/>
                </a:lnTo>
                <a:close/>
                <a:moveTo>
                  <a:pt x="244808" y="153042"/>
                </a:moveTo>
                <a:lnTo>
                  <a:pt x="239549" y="162191"/>
                </a:lnTo>
                <a:lnTo>
                  <a:pt x="234260" y="153042"/>
                </a:lnTo>
                <a:close/>
                <a:moveTo>
                  <a:pt x="273441" y="153042"/>
                </a:moveTo>
                <a:lnTo>
                  <a:pt x="268152" y="162191"/>
                </a:lnTo>
                <a:lnTo>
                  <a:pt x="262863" y="153042"/>
                </a:lnTo>
                <a:close/>
                <a:moveTo>
                  <a:pt x="302043" y="153042"/>
                </a:moveTo>
                <a:lnTo>
                  <a:pt x="296754" y="162191"/>
                </a:lnTo>
                <a:lnTo>
                  <a:pt x="291496" y="153042"/>
                </a:lnTo>
                <a:close/>
                <a:moveTo>
                  <a:pt x="25108" y="160823"/>
                </a:moveTo>
                <a:lnTo>
                  <a:pt x="23801" y="163072"/>
                </a:lnTo>
                <a:lnTo>
                  <a:pt x="26445" y="163072"/>
                </a:lnTo>
                <a:lnTo>
                  <a:pt x="25108" y="160823"/>
                </a:lnTo>
                <a:close/>
                <a:moveTo>
                  <a:pt x="53710" y="160823"/>
                </a:moveTo>
                <a:lnTo>
                  <a:pt x="52433" y="163072"/>
                </a:lnTo>
                <a:lnTo>
                  <a:pt x="55047" y="163072"/>
                </a:lnTo>
                <a:lnTo>
                  <a:pt x="53710" y="160823"/>
                </a:lnTo>
                <a:close/>
                <a:moveTo>
                  <a:pt x="82312" y="160823"/>
                </a:moveTo>
                <a:lnTo>
                  <a:pt x="81036" y="163072"/>
                </a:lnTo>
                <a:lnTo>
                  <a:pt x="83650" y="163072"/>
                </a:lnTo>
                <a:lnTo>
                  <a:pt x="82312" y="160823"/>
                </a:lnTo>
                <a:close/>
                <a:moveTo>
                  <a:pt x="110884" y="160823"/>
                </a:moveTo>
                <a:lnTo>
                  <a:pt x="109608" y="163072"/>
                </a:lnTo>
                <a:lnTo>
                  <a:pt x="112222" y="163072"/>
                </a:lnTo>
                <a:lnTo>
                  <a:pt x="110884" y="160823"/>
                </a:lnTo>
                <a:close/>
                <a:moveTo>
                  <a:pt x="139517" y="160823"/>
                </a:moveTo>
                <a:lnTo>
                  <a:pt x="138210" y="163072"/>
                </a:lnTo>
                <a:lnTo>
                  <a:pt x="140824" y="163072"/>
                </a:lnTo>
                <a:lnTo>
                  <a:pt x="139517" y="160823"/>
                </a:lnTo>
                <a:close/>
                <a:moveTo>
                  <a:pt x="168119" y="160823"/>
                </a:moveTo>
                <a:lnTo>
                  <a:pt x="166812" y="163072"/>
                </a:lnTo>
                <a:lnTo>
                  <a:pt x="169457" y="163072"/>
                </a:lnTo>
                <a:lnTo>
                  <a:pt x="168119" y="160823"/>
                </a:lnTo>
                <a:close/>
                <a:moveTo>
                  <a:pt x="196691" y="160823"/>
                </a:moveTo>
                <a:lnTo>
                  <a:pt x="195384" y="163072"/>
                </a:lnTo>
                <a:lnTo>
                  <a:pt x="198029" y="163072"/>
                </a:lnTo>
                <a:lnTo>
                  <a:pt x="196691" y="160823"/>
                </a:lnTo>
                <a:close/>
                <a:moveTo>
                  <a:pt x="225294" y="160823"/>
                </a:moveTo>
                <a:lnTo>
                  <a:pt x="224017" y="163072"/>
                </a:lnTo>
                <a:lnTo>
                  <a:pt x="226631" y="163072"/>
                </a:lnTo>
                <a:lnTo>
                  <a:pt x="225294" y="160823"/>
                </a:lnTo>
                <a:close/>
                <a:moveTo>
                  <a:pt x="253896" y="160823"/>
                </a:moveTo>
                <a:lnTo>
                  <a:pt x="252620" y="163072"/>
                </a:lnTo>
                <a:lnTo>
                  <a:pt x="255234" y="163072"/>
                </a:lnTo>
                <a:lnTo>
                  <a:pt x="253896" y="160823"/>
                </a:lnTo>
                <a:close/>
                <a:moveTo>
                  <a:pt x="282468" y="160823"/>
                </a:moveTo>
                <a:lnTo>
                  <a:pt x="281191" y="163072"/>
                </a:lnTo>
                <a:lnTo>
                  <a:pt x="283805" y="163072"/>
                </a:lnTo>
                <a:lnTo>
                  <a:pt x="282468" y="160823"/>
                </a:lnTo>
                <a:close/>
                <a:moveTo>
                  <a:pt x="311101" y="160823"/>
                </a:moveTo>
                <a:lnTo>
                  <a:pt x="309794" y="163072"/>
                </a:lnTo>
                <a:lnTo>
                  <a:pt x="312408" y="163072"/>
                </a:lnTo>
                <a:lnTo>
                  <a:pt x="311101" y="160823"/>
                </a:lnTo>
                <a:close/>
                <a:moveTo>
                  <a:pt x="3132" y="151674"/>
                </a:moveTo>
                <a:lnTo>
                  <a:pt x="4317" y="153741"/>
                </a:lnTo>
                <a:lnTo>
                  <a:pt x="9606" y="162890"/>
                </a:lnTo>
                <a:lnTo>
                  <a:pt x="10761" y="164926"/>
                </a:lnTo>
                <a:lnTo>
                  <a:pt x="11946" y="162890"/>
                </a:lnTo>
                <a:lnTo>
                  <a:pt x="17235" y="153741"/>
                </a:lnTo>
                <a:lnTo>
                  <a:pt x="18421" y="151674"/>
                </a:lnTo>
                <a:close/>
                <a:moveTo>
                  <a:pt x="31764" y="151674"/>
                </a:moveTo>
                <a:lnTo>
                  <a:pt x="32919" y="153741"/>
                </a:lnTo>
                <a:lnTo>
                  <a:pt x="38208" y="162890"/>
                </a:lnTo>
                <a:lnTo>
                  <a:pt x="39394" y="164926"/>
                </a:lnTo>
                <a:lnTo>
                  <a:pt x="40579" y="162890"/>
                </a:lnTo>
                <a:lnTo>
                  <a:pt x="45838" y="153741"/>
                </a:lnTo>
                <a:lnTo>
                  <a:pt x="47023" y="151674"/>
                </a:lnTo>
                <a:close/>
                <a:moveTo>
                  <a:pt x="60336" y="151674"/>
                </a:moveTo>
                <a:lnTo>
                  <a:pt x="61491" y="153741"/>
                </a:lnTo>
                <a:lnTo>
                  <a:pt x="66780" y="162890"/>
                </a:lnTo>
                <a:lnTo>
                  <a:pt x="67966" y="164926"/>
                </a:lnTo>
                <a:lnTo>
                  <a:pt x="69151" y="162890"/>
                </a:lnTo>
                <a:lnTo>
                  <a:pt x="74409" y="153741"/>
                </a:lnTo>
                <a:lnTo>
                  <a:pt x="75595" y="151674"/>
                </a:lnTo>
                <a:close/>
                <a:moveTo>
                  <a:pt x="88939" y="151674"/>
                </a:moveTo>
                <a:lnTo>
                  <a:pt x="90124" y="153741"/>
                </a:lnTo>
                <a:lnTo>
                  <a:pt x="95383" y="162890"/>
                </a:lnTo>
                <a:lnTo>
                  <a:pt x="96568" y="164926"/>
                </a:lnTo>
                <a:lnTo>
                  <a:pt x="97753" y="162890"/>
                </a:lnTo>
                <a:lnTo>
                  <a:pt x="103042" y="153741"/>
                </a:lnTo>
                <a:lnTo>
                  <a:pt x="104197" y="151674"/>
                </a:lnTo>
                <a:close/>
                <a:moveTo>
                  <a:pt x="117541" y="151674"/>
                </a:moveTo>
                <a:lnTo>
                  <a:pt x="118726" y="153741"/>
                </a:lnTo>
                <a:lnTo>
                  <a:pt x="124015" y="162890"/>
                </a:lnTo>
                <a:lnTo>
                  <a:pt x="125170" y="164926"/>
                </a:lnTo>
                <a:lnTo>
                  <a:pt x="126356" y="162890"/>
                </a:lnTo>
                <a:lnTo>
                  <a:pt x="131645" y="153741"/>
                </a:lnTo>
                <a:lnTo>
                  <a:pt x="132830" y="151674"/>
                </a:lnTo>
                <a:close/>
                <a:moveTo>
                  <a:pt x="146113" y="151674"/>
                </a:moveTo>
                <a:lnTo>
                  <a:pt x="147298" y="153741"/>
                </a:lnTo>
                <a:lnTo>
                  <a:pt x="152587" y="162890"/>
                </a:lnTo>
                <a:lnTo>
                  <a:pt x="153742" y="164926"/>
                </a:lnTo>
                <a:lnTo>
                  <a:pt x="154928" y="162890"/>
                </a:lnTo>
                <a:lnTo>
                  <a:pt x="160217" y="153741"/>
                </a:lnTo>
                <a:lnTo>
                  <a:pt x="161402" y="151674"/>
                </a:lnTo>
                <a:close/>
                <a:moveTo>
                  <a:pt x="174715" y="151674"/>
                </a:moveTo>
                <a:lnTo>
                  <a:pt x="175901" y="153741"/>
                </a:lnTo>
                <a:lnTo>
                  <a:pt x="181190" y="162890"/>
                </a:lnTo>
                <a:lnTo>
                  <a:pt x="182375" y="164926"/>
                </a:lnTo>
                <a:lnTo>
                  <a:pt x="183530" y="162890"/>
                </a:lnTo>
                <a:lnTo>
                  <a:pt x="188819" y="153741"/>
                </a:lnTo>
                <a:lnTo>
                  <a:pt x="190004" y="151674"/>
                </a:lnTo>
                <a:close/>
                <a:moveTo>
                  <a:pt x="203348" y="151674"/>
                </a:moveTo>
                <a:lnTo>
                  <a:pt x="204503" y="153741"/>
                </a:lnTo>
                <a:lnTo>
                  <a:pt x="209792" y="162890"/>
                </a:lnTo>
                <a:lnTo>
                  <a:pt x="210977" y="164926"/>
                </a:lnTo>
                <a:lnTo>
                  <a:pt x="212163" y="162890"/>
                </a:lnTo>
                <a:lnTo>
                  <a:pt x="217421" y="153741"/>
                </a:lnTo>
                <a:lnTo>
                  <a:pt x="218607" y="151674"/>
                </a:lnTo>
                <a:close/>
                <a:moveTo>
                  <a:pt x="231890" y="151674"/>
                </a:moveTo>
                <a:lnTo>
                  <a:pt x="233075" y="153741"/>
                </a:lnTo>
                <a:lnTo>
                  <a:pt x="238364" y="162890"/>
                </a:lnTo>
                <a:lnTo>
                  <a:pt x="239549" y="164926"/>
                </a:lnTo>
                <a:lnTo>
                  <a:pt x="240735" y="162890"/>
                </a:lnTo>
                <a:lnTo>
                  <a:pt x="245993" y="153741"/>
                </a:lnTo>
                <a:lnTo>
                  <a:pt x="247179" y="151674"/>
                </a:lnTo>
                <a:close/>
                <a:moveTo>
                  <a:pt x="260522" y="151674"/>
                </a:moveTo>
                <a:lnTo>
                  <a:pt x="261708" y="153741"/>
                </a:lnTo>
                <a:lnTo>
                  <a:pt x="266966" y="162890"/>
                </a:lnTo>
                <a:lnTo>
                  <a:pt x="268152" y="164926"/>
                </a:lnTo>
                <a:lnTo>
                  <a:pt x="269337" y="162890"/>
                </a:lnTo>
                <a:lnTo>
                  <a:pt x="274626" y="153741"/>
                </a:lnTo>
                <a:lnTo>
                  <a:pt x="275781" y="151674"/>
                </a:lnTo>
                <a:close/>
                <a:moveTo>
                  <a:pt x="289125" y="151674"/>
                </a:moveTo>
                <a:lnTo>
                  <a:pt x="290310" y="153741"/>
                </a:lnTo>
                <a:lnTo>
                  <a:pt x="295599" y="162890"/>
                </a:lnTo>
                <a:lnTo>
                  <a:pt x="296754" y="164926"/>
                </a:lnTo>
                <a:lnTo>
                  <a:pt x="297940" y="162890"/>
                </a:lnTo>
                <a:lnTo>
                  <a:pt x="303228" y="153741"/>
                </a:lnTo>
                <a:lnTo>
                  <a:pt x="304414" y="151674"/>
                </a:lnTo>
                <a:close/>
                <a:moveTo>
                  <a:pt x="25108" y="156233"/>
                </a:moveTo>
                <a:lnTo>
                  <a:pt x="30397" y="165382"/>
                </a:lnTo>
                <a:lnTo>
                  <a:pt x="19819" y="165382"/>
                </a:lnTo>
                <a:lnTo>
                  <a:pt x="25108" y="156233"/>
                </a:lnTo>
                <a:close/>
                <a:moveTo>
                  <a:pt x="53710" y="156233"/>
                </a:moveTo>
                <a:lnTo>
                  <a:pt x="58999" y="165382"/>
                </a:lnTo>
                <a:lnTo>
                  <a:pt x="48421" y="165382"/>
                </a:lnTo>
                <a:lnTo>
                  <a:pt x="53710" y="156233"/>
                </a:lnTo>
                <a:close/>
                <a:moveTo>
                  <a:pt x="82312" y="156233"/>
                </a:moveTo>
                <a:lnTo>
                  <a:pt x="87601" y="165382"/>
                </a:lnTo>
                <a:lnTo>
                  <a:pt x="77024" y="165382"/>
                </a:lnTo>
                <a:lnTo>
                  <a:pt x="82312" y="156233"/>
                </a:lnTo>
                <a:close/>
                <a:moveTo>
                  <a:pt x="110884" y="156233"/>
                </a:moveTo>
                <a:lnTo>
                  <a:pt x="116173" y="165382"/>
                </a:lnTo>
                <a:lnTo>
                  <a:pt x="105626" y="165382"/>
                </a:lnTo>
                <a:lnTo>
                  <a:pt x="110884" y="156233"/>
                </a:lnTo>
                <a:close/>
                <a:moveTo>
                  <a:pt x="139487" y="156233"/>
                </a:moveTo>
                <a:lnTo>
                  <a:pt x="144776" y="165382"/>
                </a:lnTo>
                <a:lnTo>
                  <a:pt x="134228" y="165382"/>
                </a:lnTo>
                <a:lnTo>
                  <a:pt x="139487" y="156233"/>
                </a:lnTo>
                <a:close/>
                <a:moveTo>
                  <a:pt x="168119" y="156233"/>
                </a:moveTo>
                <a:lnTo>
                  <a:pt x="173378" y="165382"/>
                </a:lnTo>
                <a:lnTo>
                  <a:pt x="162831" y="165382"/>
                </a:lnTo>
                <a:lnTo>
                  <a:pt x="168119" y="156233"/>
                </a:lnTo>
                <a:close/>
                <a:moveTo>
                  <a:pt x="196691" y="156233"/>
                </a:moveTo>
                <a:lnTo>
                  <a:pt x="201950" y="165382"/>
                </a:lnTo>
                <a:lnTo>
                  <a:pt x="191403" y="165382"/>
                </a:lnTo>
                <a:lnTo>
                  <a:pt x="196691" y="156233"/>
                </a:lnTo>
                <a:close/>
                <a:moveTo>
                  <a:pt x="225294" y="156233"/>
                </a:moveTo>
                <a:lnTo>
                  <a:pt x="230583" y="165382"/>
                </a:lnTo>
                <a:lnTo>
                  <a:pt x="220005" y="165382"/>
                </a:lnTo>
                <a:lnTo>
                  <a:pt x="225294" y="156233"/>
                </a:lnTo>
                <a:close/>
                <a:moveTo>
                  <a:pt x="253896" y="156233"/>
                </a:moveTo>
                <a:lnTo>
                  <a:pt x="259185" y="165382"/>
                </a:lnTo>
                <a:lnTo>
                  <a:pt x="248607" y="165382"/>
                </a:lnTo>
                <a:lnTo>
                  <a:pt x="253896" y="156233"/>
                </a:lnTo>
                <a:close/>
                <a:moveTo>
                  <a:pt x="282468" y="156233"/>
                </a:moveTo>
                <a:lnTo>
                  <a:pt x="287757" y="165382"/>
                </a:lnTo>
                <a:lnTo>
                  <a:pt x="277210" y="165382"/>
                </a:lnTo>
                <a:lnTo>
                  <a:pt x="282468" y="156233"/>
                </a:lnTo>
                <a:close/>
                <a:moveTo>
                  <a:pt x="311101" y="156233"/>
                </a:moveTo>
                <a:lnTo>
                  <a:pt x="316359" y="165382"/>
                </a:lnTo>
                <a:lnTo>
                  <a:pt x="305812" y="165382"/>
                </a:lnTo>
                <a:lnTo>
                  <a:pt x="311101" y="156233"/>
                </a:lnTo>
                <a:close/>
                <a:moveTo>
                  <a:pt x="19211" y="151248"/>
                </a:moveTo>
                <a:lnTo>
                  <a:pt x="10761" y="165838"/>
                </a:lnTo>
                <a:lnTo>
                  <a:pt x="2341" y="151248"/>
                </a:lnTo>
                <a:close/>
                <a:moveTo>
                  <a:pt x="47783" y="151248"/>
                </a:moveTo>
                <a:lnTo>
                  <a:pt x="39363" y="165838"/>
                </a:lnTo>
                <a:lnTo>
                  <a:pt x="30913" y="151248"/>
                </a:lnTo>
                <a:close/>
                <a:moveTo>
                  <a:pt x="76385" y="151248"/>
                </a:moveTo>
                <a:lnTo>
                  <a:pt x="67966" y="165838"/>
                </a:lnTo>
                <a:lnTo>
                  <a:pt x="59516" y="151248"/>
                </a:lnTo>
                <a:close/>
                <a:moveTo>
                  <a:pt x="105018" y="151248"/>
                </a:moveTo>
                <a:lnTo>
                  <a:pt x="96568" y="165838"/>
                </a:lnTo>
                <a:lnTo>
                  <a:pt x="88148" y="151248"/>
                </a:lnTo>
                <a:close/>
                <a:moveTo>
                  <a:pt x="133590" y="151248"/>
                </a:moveTo>
                <a:lnTo>
                  <a:pt x="125140" y="165838"/>
                </a:lnTo>
                <a:lnTo>
                  <a:pt x="116720" y="151248"/>
                </a:lnTo>
                <a:close/>
                <a:moveTo>
                  <a:pt x="162192" y="151248"/>
                </a:moveTo>
                <a:lnTo>
                  <a:pt x="153742" y="165838"/>
                </a:lnTo>
                <a:lnTo>
                  <a:pt x="145353" y="151248"/>
                </a:lnTo>
                <a:close/>
                <a:moveTo>
                  <a:pt x="190795" y="151248"/>
                </a:moveTo>
                <a:lnTo>
                  <a:pt x="182375" y="165838"/>
                </a:lnTo>
                <a:lnTo>
                  <a:pt x="173925" y="151248"/>
                </a:lnTo>
                <a:close/>
                <a:moveTo>
                  <a:pt x="219367" y="151248"/>
                </a:moveTo>
                <a:lnTo>
                  <a:pt x="210947" y="165838"/>
                </a:lnTo>
                <a:lnTo>
                  <a:pt x="202497" y="151248"/>
                </a:lnTo>
                <a:close/>
                <a:moveTo>
                  <a:pt x="247969" y="151248"/>
                </a:moveTo>
                <a:lnTo>
                  <a:pt x="239549" y="165838"/>
                </a:lnTo>
                <a:lnTo>
                  <a:pt x="231099" y="151248"/>
                </a:lnTo>
                <a:close/>
                <a:moveTo>
                  <a:pt x="276602" y="151248"/>
                </a:moveTo>
                <a:lnTo>
                  <a:pt x="268152" y="165838"/>
                </a:lnTo>
                <a:lnTo>
                  <a:pt x="259732" y="151248"/>
                </a:lnTo>
                <a:close/>
                <a:moveTo>
                  <a:pt x="305174" y="151248"/>
                </a:moveTo>
                <a:lnTo>
                  <a:pt x="296724" y="165838"/>
                </a:lnTo>
                <a:lnTo>
                  <a:pt x="288304" y="151248"/>
                </a:lnTo>
                <a:close/>
                <a:moveTo>
                  <a:pt x="25108" y="153498"/>
                </a:moveTo>
                <a:lnTo>
                  <a:pt x="23922" y="155565"/>
                </a:lnTo>
                <a:lnTo>
                  <a:pt x="18633" y="164714"/>
                </a:lnTo>
                <a:lnTo>
                  <a:pt x="17448" y="166750"/>
                </a:lnTo>
                <a:lnTo>
                  <a:pt x="32737" y="166750"/>
                </a:lnTo>
                <a:lnTo>
                  <a:pt x="31552" y="164714"/>
                </a:lnTo>
                <a:lnTo>
                  <a:pt x="26293" y="155565"/>
                </a:lnTo>
                <a:lnTo>
                  <a:pt x="25108" y="153498"/>
                </a:lnTo>
                <a:close/>
                <a:moveTo>
                  <a:pt x="53710" y="153498"/>
                </a:moveTo>
                <a:lnTo>
                  <a:pt x="52525" y="155565"/>
                </a:lnTo>
                <a:lnTo>
                  <a:pt x="47266" y="164714"/>
                </a:lnTo>
                <a:lnTo>
                  <a:pt x="46081" y="166750"/>
                </a:lnTo>
                <a:lnTo>
                  <a:pt x="61339" y="166750"/>
                </a:lnTo>
                <a:lnTo>
                  <a:pt x="60184" y="164714"/>
                </a:lnTo>
                <a:lnTo>
                  <a:pt x="54895" y="155565"/>
                </a:lnTo>
                <a:lnTo>
                  <a:pt x="53710" y="153498"/>
                </a:lnTo>
                <a:close/>
                <a:moveTo>
                  <a:pt x="82312" y="153498"/>
                </a:moveTo>
                <a:lnTo>
                  <a:pt x="81157" y="155565"/>
                </a:lnTo>
                <a:lnTo>
                  <a:pt x="75868" y="164714"/>
                </a:lnTo>
                <a:lnTo>
                  <a:pt x="74683" y="166750"/>
                </a:lnTo>
                <a:lnTo>
                  <a:pt x="89972" y="166750"/>
                </a:lnTo>
                <a:lnTo>
                  <a:pt x="88787" y="164714"/>
                </a:lnTo>
                <a:lnTo>
                  <a:pt x="83498" y="155565"/>
                </a:lnTo>
                <a:lnTo>
                  <a:pt x="82312" y="153498"/>
                </a:lnTo>
                <a:close/>
                <a:moveTo>
                  <a:pt x="110884" y="153498"/>
                </a:moveTo>
                <a:lnTo>
                  <a:pt x="109699" y="155565"/>
                </a:lnTo>
                <a:lnTo>
                  <a:pt x="104440" y="164714"/>
                </a:lnTo>
                <a:lnTo>
                  <a:pt x="103255" y="166750"/>
                </a:lnTo>
                <a:lnTo>
                  <a:pt x="118514" y="166750"/>
                </a:lnTo>
                <a:lnTo>
                  <a:pt x="117359" y="164714"/>
                </a:lnTo>
                <a:lnTo>
                  <a:pt x="112070" y="155565"/>
                </a:lnTo>
                <a:lnTo>
                  <a:pt x="110884" y="153498"/>
                </a:lnTo>
                <a:close/>
                <a:moveTo>
                  <a:pt x="139487" y="153498"/>
                </a:moveTo>
                <a:lnTo>
                  <a:pt x="138332" y="155565"/>
                </a:lnTo>
                <a:lnTo>
                  <a:pt x="133043" y="164714"/>
                </a:lnTo>
                <a:lnTo>
                  <a:pt x="131857" y="166750"/>
                </a:lnTo>
                <a:lnTo>
                  <a:pt x="147146" y="166750"/>
                </a:lnTo>
                <a:lnTo>
                  <a:pt x="145961" y="164714"/>
                </a:lnTo>
                <a:lnTo>
                  <a:pt x="140672" y="155565"/>
                </a:lnTo>
                <a:lnTo>
                  <a:pt x="139487" y="153498"/>
                </a:lnTo>
                <a:close/>
                <a:moveTo>
                  <a:pt x="168119" y="153498"/>
                </a:moveTo>
                <a:lnTo>
                  <a:pt x="166934" y="155565"/>
                </a:lnTo>
                <a:lnTo>
                  <a:pt x="161645" y="164714"/>
                </a:lnTo>
                <a:lnTo>
                  <a:pt x="160490" y="166750"/>
                </a:lnTo>
                <a:lnTo>
                  <a:pt x="175749" y="166750"/>
                </a:lnTo>
                <a:lnTo>
                  <a:pt x="174563" y="164714"/>
                </a:lnTo>
                <a:lnTo>
                  <a:pt x="169305" y="155565"/>
                </a:lnTo>
                <a:lnTo>
                  <a:pt x="168119" y="153498"/>
                </a:lnTo>
                <a:close/>
                <a:moveTo>
                  <a:pt x="196691" y="153498"/>
                </a:moveTo>
                <a:lnTo>
                  <a:pt x="195506" y="155565"/>
                </a:lnTo>
                <a:lnTo>
                  <a:pt x="190217" y="164714"/>
                </a:lnTo>
                <a:lnTo>
                  <a:pt x="189062" y="166750"/>
                </a:lnTo>
                <a:lnTo>
                  <a:pt x="204321" y="166750"/>
                </a:lnTo>
                <a:lnTo>
                  <a:pt x="203135" y="164714"/>
                </a:lnTo>
                <a:lnTo>
                  <a:pt x="197877" y="155565"/>
                </a:lnTo>
                <a:lnTo>
                  <a:pt x="196691" y="153498"/>
                </a:lnTo>
                <a:close/>
                <a:moveTo>
                  <a:pt x="225294" y="153498"/>
                </a:moveTo>
                <a:lnTo>
                  <a:pt x="224108" y="155565"/>
                </a:lnTo>
                <a:lnTo>
                  <a:pt x="218850" y="164714"/>
                </a:lnTo>
                <a:lnTo>
                  <a:pt x="217664" y="166750"/>
                </a:lnTo>
                <a:lnTo>
                  <a:pt x="232923" y="166750"/>
                </a:lnTo>
                <a:lnTo>
                  <a:pt x="231768" y="164714"/>
                </a:lnTo>
                <a:lnTo>
                  <a:pt x="226479" y="155565"/>
                </a:lnTo>
                <a:lnTo>
                  <a:pt x="225294" y="153498"/>
                </a:lnTo>
                <a:close/>
                <a:moveTo>
                  <a:pt x="253896" y="153498"/>
                </a:moveTo>
                <a:lnTo>
                  <a:pt x="252741" y="155565"/>
                </a:lnTo>
                <a:lnTo>
                  <a:pt x="247452" y="164714"/>
                </a:lnTo>
                <a:lnTo>
                  <a:pt x="246267" y="166750"/>
                </a:lnTo>
                <a:lnTo>
                  <a:pt x="261556" y="166750"/>
                </a:lnTo>
                <a:lnTo>
                  <a:pt x="260370" y="164714"/>
                </a:lnTo>
                <a:lnTo>
                  <a:pt x="255082" y="155565"/>
                </a:lnTo>
                <a:lnTo>
                  <a:pt x="253896" y="153498"/>
                </a:lnTo>
                <a:close/>
                <a:moveTo>
                  <a:pt x="282468" y="153498"/>
                </a:moveTo>
                <a:lnTo>
                  <a:pt x="281313" y="155565"/>
                </a:lnTo>
                <a:lnTo>
                  <a:pt x="276024" y="164714"/>
                </a:lnTo>
                <a:lnTo>
                  <a:pt x="274839" y="166750"/>
                </a:lnTo>
                <a:lnTo>
                  <a:pt x="290128" y="166750"/>
                </a:lnTo>
                <a:lnTo>
                  <a:pt x="288942" y="164714"/>
                </a:lnTo>
                <a:lnTo>
                  <a:pt x="283654" y="155565"/>
                </a:lnTo>
                <a:lnTo>
                  <a:pt x="282468" y="153498"/>
                </a:lnTo>
                <a:close/>
                <a:moveTo>
                  <a:pt x="311101" y="153498"/>
                </a:moveTo>
                <a:lnTo>
                  <a:pt x="309915" y="155565"/>
                </a:lnTo>
                <a:lnTo>
                  <a:pt x="304627" y="164714"/>
                </a:lnTo>
                <a:lnTo>
                  <a:pt x="303441" y="166750"/>
                </a:lnTo>
                <a:lnTo>
                  <a:pt x="318730" y="166750"/>
                </a:lnTo>
                <a:lnTo>
                  <a:pt x="317545" y="164714"/>
                </a:lnTo>
                <a:lnTo>
                  <a:pt x="312256" y="155565"/>
                </a:lnTo>
                <a:lnTo>
                  <a:pt x="311101" y="153498"/>
                </a:lnTo>
                <a:close/>
                <a:moveTo>
                  <a:pt x="25108" y="152616"/>
                </a:moveTo>
                <a:lnTo>
                  <a:pt x="33527" y="167206"/>
                </a:lnTo>
                <a:lnTo>
                  <a:pt x="16718" y="167206"/>
                </a:lnTo>
                <a:lnTo>
                  <a:pt x="25108" y="152616"/>
                </a:lnTo>
                <a:close/>
                <a:moveTo>
                  <a:pt x="53710" y="152616"/>
                </a:moveTo>
                <a:lnTo>
                  <a:pt x="62160" y="167206"/>
                </a:lnTo>
                <a:lnTo>
                  <a:pt x="45260" y="167206"/>
                </a:lnTo>
                <a:lnTo>
                  <a:pt x="53710" y="152616"/>
                </a:lnTo>
                <a:close/>
                <a:moveTo>
                  <a:pt x="82312" y="152616"/>
                </a:moveTo>
                <a:lnTo>
                  <a:pt x="90762" y="167206"/>
                </a:lnTo>
                <a:lnTo>
                  <a:pt x="73923" y="167206"/>
                </a:lnTo>
                <a:lnTo>
                  <a:pt x="82312" y="152616"/>
                </a:lnTo>
                <a:close/>
                <a:moveTo>
                  <a:pt x="110884" y="152616"/>
                </a:moveTo>
                <a:lnTo>
                  <a:pt x="119334" y="167206"/>
                </a:lnTo>
                <a:lnTo>
                  <a:pt x="102495" y="167206"/>
                </a:lnTo>
                <a:lnTo>
                  <a:pt x="110884" y="152616"/>
                </a:lnTo>
                <a:close/>
                <a:moveTo>
                  <a:pt x="139517" y="152616"/>
                </a:moveTo>
                <a:lnTo>
                  <a:pt x="147937" y="167206"/>
                </a:lnTo>
                <a:lnTo>
                  <a:pt x="131097" y="167206"/>
                </a:lnTo>
                <a:lnTo>
                  <a:pt x="139517" y="152616"/>
                </a:lnTo>
                <a:close/>
                <a:moveTo>
                  <a:pt x="168119" y="152616"/>
                </a:moveTo>
                <a:lnTo>
                  <a:pt x="176539" y="167206"/>
                </a:lnTo>
                <a:lnTo>
                  <a:pt x="159700" y="167206"/>
                </a:lnTo>
                <a:lnTo>
                  <a:pt x="168119" y="152616"/>
                </a:lnTo>
                <a:close/>
                <a:moveTo>
                  <a:pt x="196691" y="152616"/>
                </a:moveTo>
                <a:lnTo>
                  <a:pt x="205111" y="167206"/>
                </a:lnTo>
                <a:lnTo>
                  <a:pt x="188302" y="167206"/>
                </a:lnTo>
                <a:lnTo>
                  <a:pt x="196691" y="152616"/>
                </a:lnTo>
                <a:close/>
                <a:moveTo>
                  <a:pt x="225294" y="152616"/>
                </a:moveTo>
                <a:lnTo>
                  <a:pt x="233744" y="167206"/>
                </a:lnTo>
                <a:lnTo>
                  <a:pt x="216905" y="167206"/>
                </a:lnTo>
                <a:lnTo>
                  <a:pt x="225294" y="152616"/>
                </a:lnTo>
                <a:close/>
                <a:moveTo>
                  <a:pt x="253896" y="152616"/>
                </a:moveTo>
                <a:lnTo>
                  <a:pt x="262346" y="167206"/>
                </a:lnTo>
                <a:lnTo>
                  <a:pt x="245507" y="167206"/>
                </a:lnTo>
                <a:lnTo>
                  <a:pt x="253896" y="152616"/>
                </a:lnTo>
                <a:close/>
                <a:moveTo>
                  <a:pt x="282468" y="152616"/>
                </a:moveTo>
                <a:lnTo>
                  <a:pt x="290918" y="167206"/>
                </a:lnTo>
                <a:lnTo>
                  <a:pt x="274079" y="167206"/>
                </a:lnTo>
                <a:lnTo>
                  <a:pt x="282468" y="152616"/>
                </a:lnTo>
                <a:close/>
                <a:moveTo>
                  <a:pt x="311101" y="152616"/>
                </a:moveTo>
                <a:lnTo>
                  <a:pt x="319520" y="167206"/>
                </a:lnTo>
                <a:lnTo>
                  <a:pt x="302651" y="167206"/>
                </a:lnTo>
                <a:lnTo>
                  <a:pt x="311101" y="152616"/>
                </a:lnTo>
                <a:close/>
                <a:moveTo>
                  <a:pt x="110884" y="149881"/>
                </a:moveTo>
                <a:lnTo>
                  <a:pt x="100155" y="168543"/>
                </a:lnTo>
                <a:lnTo>
                  <a:pt x="121736" y="168543"/>
                </a:lnTo>
                <a:lnTo>
                  <a:pt x="110884" y="149881"/>
                </a:lnTo>
                <a:close/>
                <a:moveTo>
                  <a:pt x="225294" y="149881"/>
                </a:moveTo>
                <a:lnTo>
                  <a:pt x="214503" y="168543"/>
                </a:lnTo>
                <a:lnTo>
                  <a:pt x="236084" y="168543"/>
                </a:lnTo>
                <a:lnTo>
                  <a:pt x="225294" y="149881"/>
                </a:lnTo>
                <a:close/>
                <a:moveTo>
                  <a:pt x="1" y="149881"/>
                </a:moveTo>
                <a:lnTo>
                  <a:pt x="10791" y="168574"/>
                </a:lnTo>
                <a:lnTo>
                  <a:pt x="21551" y="149881"/>
                </a:lnTo>
                <a:close/>
                <a:moveTo>
                  <a:pt x="25108" y="149881"/>
                </a:moveTo>
                <a:lnTo>
                  <a:pt x="14317" y="168574"/>
                </a:lnTo>
                <a:lnTo>
                  <a:pt x="35898" y="168574"/>
                </a:lnTo>
                <a:lnTo>
                  <a:pt x="25108" y="149881"/>
                </a:lnTo>
                <a:close/>
                <a:moveTo>
                  <a:pt x="28603" y="149881"/>
                </a:moveTo>
                <a:lnTo>
                  <a:pt x="39394" y="168574"/>
                </a:lnTo>
                <a:lnTo>
                  <a:pt x="50154" y="149881"/>
                </a:lnTo>
                <a:close/>
                <a:moveTo>
                  <a:pt x="53710" y="149881"/>
                </a:moveTo>
                <a:lnTo>
                  <a:pt x="42920" y="168574"/>
                </a:lnTo>
                <a:lnTo>
                  <a:pt x="64500" y="168574"/>
                </a:lnTo>
                <a:lnTo>
                  <a:pt x="53710" y="149881"/>
                </a:lnTo>
                <a:close/>
                <a:moveTo>
                  <a:pt x="57175" y="149881"/>
                </a:moveTo>
                <a:lnTo>
                  <a:pt x="67966" y="168574"/>
                </a:lnTo>
                <a:lnTo>
                  <a:pt x="78756" y="149881"/>
                </a:lnTo>
                <a:close/>
                <a:moveTo>
                  <a:pt x="82312" y="149881"/>
                </a:moveTo>
                <a:lnTo>
                  <a:pt x="71522" y="168574"/>
                </a:lnTo>
                <a:lnTo>
                  <a:pt x="93103" y="168574"/>
                </a:lnTo>
                <a:lnTo>
                  <a:pt x="82312" y="149881"/>
                </a:lnTo>
                <a:close/>
                <a:moveTo>
                  <a:pt x="85777" y="149881"/>
                </a:moveTo>
                <a:lnTo>
                  <a:pt x="96568" y="168574"/>
                </a:lnTo>
                <a:lnTo>
                  <a:pt x="107358" y="149881"/>
                </a:lnTo>
                <a:close/>
                <a:moveTo>
                  <a:pt x="114349" y="149881"/>
                </a:moveTo>
                <a:lnTo>
                  <a:pt x="125140" y="168574"/>
                </a:lnTo>
                <a:lnTo>
                  <a:pt x="135930" y="149881"/>
                </a:lnTo>
                <a:close/>
                <a:moveTo>
                  <a:pt x="139517" y="149881"/>
                </a:moveTo>
                <a:lnTo>
                  <a:pt x="128727" y="168574"/>
                </a:lnTo>
                <a:lnTo>
                  <a:pt x="150308" y="168574"/>
                </a:lnTo>
                <a:lnTo>
                  <a:pt x="139517" y="149881"/>
                </a:lnTo>
                <a:close/>
                <a:moveTo>
                  <a:pt x="142952" y="149881"/>
                </a:moveTo>
                <a:lnTo>
                  <a:pt x="153742" y="168574"/>
                </a:lnTo>
                <a:lnTo>
                  <a:pt x="164533" y="149881"/>
                </a:lnTo>
                <a:close/>
                <a:moveTo>
                  <a:pt x="168119" y="149881"/>
                </a:moveTo>
                <a:lnTo>
                  <a:pt x="157329" y="168574"/>
                </a:lnTo>
                <a:lnTo>
                  <a:pt x="178910" y="168574"/>
                </a:lnTo>
                <a:lnTo>
                  <a:pt x="168119" y="149881"/>
                </a:lnTo>
                <a:close/>
                <a:moveTo>
                  <a:pt x="171585" y="149881"/>
                </a:moveTo>
                <a:lnTo>
                  <a:pt x="182375" y="168574"/>
                </a:lnTo>
                <a:lnTo>
                  <a:pt x="193166" y="149881"/>
                </a:lnTo>
                <a:close/>
                <a:moveTo>
                  <a:pt x="196691" y="149881"/>
                </a:moveTo>
                <a:lnTo>
                  <a:pt x="185901" y="168574"/>
                </a:lnTo>
                <a:lnTo>
                  <a:pt x="207482" y="168574"/>
                </a:lnTo>
                <a:lnTo>
                  <a:pt x="196691" y="149881"/>
                </a:lnTo>
                <a:close/>
                <a:moveTo>
                  <a:pt x="200157" y="149881"/>
                </a:moveTo>
                <a:lnTo>
                  <a:pt x="210947" y="168574"/>
                </a:lnTo>
                <a:lnTo>
                  <a:pt x="221737" y="149881"/>
                </a:lnTo>
                <a:close/>
                <a:moveTo>
                  <a:pt x="228759" y="149881"/>
                </a:moveTo>
                <a:lnTo>
                  <a:pt x="239549" y="168574"/>
                </a:lnTo>
                <a:lnTo>
                  <a:pt x="250340" y="149881"/>
                </a:lnTo>
                <a:close/>
                <a:moveTo>
                  <a:pt x="253896" y="149881"/>
                </a:moveTo>
                <a:lnTo>
                  <a:pt x="243106" y="168574"/>
                </a:lnTo>
                <a:lnTo>
                  <a:pt x="264687" y="168574"/>
                </a:lnTo>
                <a:lnTo>
                  <a:pt x="253896" y="149881"/>
                </a:lnTo>
                <a:close/>
                <a:moveTo>
                  <a:pt x="257361" y="149881"/>
                </a:moveTo>
                <a:lnTo>
                  <a:pt x="268152" y="168574"/>
                </a:lnTo>
                <a:lnTo>
                  <a:pt x="278942" y="149881"/>
                </a:lnTo>
                <a:close/>
                <a:moveTo>
                  <a:pt x="282468" y="149881"/>
                </a:moveTo>
                <a:lnTo>
                  <a:pt x="271678" y="168574"/>
                </a:lnTo>
                <a:lnTo>
                  <a:pt x="293259" y="168574"/>
                </a:lnTo>
                <a:lnTo>
                  <a:pt x="282468" y="149881"/>
                </a:lnTo>
                <a:close/>
                <a:moveTo>
                  <a:pt x="285964" y="149881"/>
                </a:moveTo>
                <a:lnTo>
                  <a:pt x="296754" y="168574"/>
                </a:lnTo>
                <a:lnTo>
                  <a:pt x="307545" y="149881"/>
                </a:lnTo>
                <a:close/>
                <a:moveTo>
                  <a:pt x="311101" y="149881"/>
                </a:moveTo>
                <a:lnTo>
                  <a:pt x="300310" y="168574"/>
                </a:lnTo>
                <a:lnTo>
                  <a:pt x="321891" y="168574"/>
                </a:lnTo>
                <a:lnTo>
                  <a:pt x="311101" y="149881"/>
                </a:lnTo>
                <a:close/>
                <a:moveTo>
                  <a:pt x="9454" y="176750"/>
                </a:moveTo>
                <a:lnTo>
                  <a:pt x="10730" y="179000"/>
                </a:lnTo>
                <a:lnTo>
                  <a:pt x="12068" y="176750"/>
                </a:lnTo>
                <a:close/>
                <a:moveTo>
                  <a:pt x="38056" y="176750"/>
                </a:moveTo>
                <a:lnTo>
                  <a:pt x="39363" y="179000"/>
                </a:lnTo>
                <a:lnTo>
                  <a:pt x="40670" y="176750"/>
                </a:lnTo>
                <a:close/>
                <a:moveTo>
                  <a:pt x="66659" y="176750"/>
                </a:moveTo>
                <a:lnTo>
                  <a:pt x="67966" y="179000"/>
                </a:lnTo>
                <a:lnTo>
                  <a:pt x="69303" y="176750"/>
                </a:lnTo>
                <a:close/>
                <a:moveTo>
                  <a:pt x="95231" y="176750"/>
                </a:moveTo>
                <a:lnTo>
                  <a:pt x="96538" y="179000"/>
                </a:lnTo>
                <a:lnTo>
                  <a:pt x="97875" y="176750"/>
                </a:lnTo>
                <a:close/>
                <a:moveTo>
                  <a:pt x="123863" y="176750"/>
                </a:moveTo>
                <a:lnTo>
                  <a:pt x="125140" y="179000"/>
                </a:lnTo>
                <a:lnTo>
                  <a:pt x="126477" y="176750"/>
                </a:lnTo>
                <a:close/>
                <a:moveTo>
                  <a:pt x="152466" y="176750"/>
                </a:moveTo>
                <a:lnTo>
                  <a:pt x="153742" y="179000"/>
                </a:lnTo>
                <a:lnTo>
                  <a:pt x="155080" y="176750"/>
                </a:lnTo>
                <a:close/>
                <a:moveTo>
                  <a:pt x="181068" y="176750"/>
                </a:moveTo>
                <a:lnTo>
                  <a:pt x="182375" y="179000"/>
                </a:lnTo>
                <a:lnTo>
                  <a:pt x="183652" y="176750"/>
                </a:lnTo>
                <a:close/>
                <a:moveTo>
                  <a:pt x="209640" y="176750"/>
                </a:moveTo>
                <a:lnTo>
                  <a:pt x="210947" y="179000"/>
                </a:lnTo>
                <a:lnTo>
                  <a:pt x="212254" y="176750"/>
                </a:lnTo>
                <a:close/>
                <a:moveTo>
                  <a:pt x="238242" y="176750"/>
                </a:moveTo>
                <a:lnTo>
                  <a:pt x="239549" y="179000"/>
                </a:lnTo>
                <a:lnTo>
                  <a:pt x="240887" y="176750"/>
                </a:lnTo>
                <a:close/>
                <a:moveTo>
                  <a:pt x="266814" y="176750"/>
                </a:moveTo>
                <a:lnTo>
                  <a:pt x="268121" y="179000"/>
                </a:lnTo>
                <a:lnTo>
                  <a:pt x="269459" y="176750"/>
                </a:lnTo>
                <a:close/>
                <a:moveTo>
                  <a:pt x="295447" y="176750"/>
                </a:moveTo>
                <a:lnTo>
                  <a:pt x="296724" y="179000"/>
                </a:lnTo>
                <a:lnTo>
                  <a:pt x="298061" y="176750"/>
                </a:lnTo>
                <a:close/>
                <a:moveTo>
                  <a:pt x="16050" y="174471"/>
                </a:moveTo>
                <a:lnTo>
                  <a:pt x="10761" y="183620"/>
                </a:lnTo>
                <a:lnTo>
                  <a:pt x="5502" y="174471"/>
                </a:lnTo>
                <a:close/>
                <a:moveTo>
                  <a:pt x="44682" y="174471"/>
                </a:moveTo>
                <a:lnTo>
                  <a:pt x="39394" y="183620"/>
                </a:lnTo>
                <a:lnTo>
                  <a:pt x="34105" y="174471"/>
                </a:lnTo>
                <a:close/>
                <a:moveTo>
                  <a:pt x="73224" y="174471"/>
                </a:moveTo>
                <a:lnTo>
                  <a:pt x="67966" y="183620"/>
                </a:lnTo>
                <a:lnTo>
                  <a:pt x="62677" y="174471"/>
                </a:lnTo>
                <a:close/>
                <a:moveTo>
                  <a:pt x="101857" y="174471"/>
                </a:moveTo>
                <a:lnTo>
                  <a:pt x="96568" y="183620"/>
                </a:lnTo>
                <a:lnTo>
                  <a:pt x="91279" y="174471"/>
                </a:lnTo>
                <a:close/>
                <a:moveTo>
                  <a:pt x="130459" y="174471"/>
                </a:moveTo>
                <a:lnTo>
                  <a:pt x="125170" y="183620"/>
                </a:lnTo>
                <a:lnTo>
                  <a:pt x="119912" y="174471"/>
                </a:lnTo>
                <a:close/>
                <a:moveTo>
                  <a:pt x="159031" y="174471"/>
                </a:moveTo>
                <a:lnTo>
                  <a:pt x="153742" y="183620"/>
                </a:lnTo>
                <a:lnTo>
                  <a:pt x="148484" y="174471"/>
                </a:lnTo>
                <a:close/>
                <a:moveTo>
                  <a:pt x="187633" y="174471"/>
                </a:moveTo>
                <a:lnTo>
                  <a:pt x="182375" y="183620"/>
                </a:lnTo>
                <a:lnTo>
                  <a:pt x="177086" y="174471"/>
                </a:lnTo>
                <a:close/>
                <a:moveTo>
                  <a:pt x="216266" y="174471"/>
                </a:moveTo>
                <a:lnTo>
                  <a:pt x="210977" y="183620"/>
                </a:lnTo>
                <a:lnTo>
                  <a:pt x="205689" y="174471"/>
                </a:lnTo>
                <a:close/>
                <a:moveTo>
                  <a:pt x="244808" y="174471"/>
                </a:moveTo>
                <a:lnTo>
                  <a:pt x="239549" y="183620"/>
                </a:lnTo>
                <a:lnTo>
                  <a:pt x="234260" y="174471"/>
                </a:lnTo>
                <a:close/>
                <a:moveTo>
                  <a:pt x="273441" y="174471"/>
                </a:moveTo>
                <a:lnTo>
                  <a:pt x="268152" y="183620"/>
                </a:lnTo>
                <a:lnTo>
                  <a:pt x="262863" y="174471"/>
                </a:lnTo>
                <a:close/>
                <a:moveTo>
                  <a:pt x="302043" y="174471"/>
                </a:moveTo>
                <a:lnTo>
                  <a:pt x="296754" y="183620"/>
                </a:lnTo>
                <a:lnTo>
                  <a:pt x="291496" y="174471"/>
                </a:lnTo>
                <a:close/>
                <a:moveTo>
                  <a:pt x="25108" y="182252"/>
                </a:moveTo>
                <a:lnTo>
                  <a:pt x="23801" y="184501"/>
                </a:lnTo>
                <a:lnTo>
                  <a:pt x="26445" y="184501"/>
                </a:lnTo>
                <a:lnTo>
                  <a:pt x="25108" y="182252"/>
                </a:lnTo>
                <a:close/>
                <a:moveTo>
                  <a:pt x="53710" y="182252"/>
                </a:moveTo>
                <a:lnTo>
                  <a:pt x="52433" y="184501"/>
                </a:lnTo>
                <a:lnTo>
                  <a:pt x="55047" y="184501"/>
                </a:lnTo>
                <a:lnTo>
                  <a:pt x="53710" y="182252"/>
                </a:lnTo>
                <a:close/>
                <a:moveTo>
                  <a:pt x="82312" y="182252"/>
                </a:moveTo>
                <a:lnTo>
                  <a:pt x="81036" y="184501"/>
                </a:lnTo>
                <a:lnTo>
                  <a:pt x="83650" y="184501"/>
                </a:lnTo>
                <a:lnTo>
                  <a:pt x="82312" y="182252"/>
                </a:lnTo>
                <a:close/>
                <a:moveTo>
                  <a:pt x="110884" y="182252"/>
                </a:moveTo>
                <a:lnTo>
                  <a:pt x="109608" y="184501"/>
                </a:lnTo>
                <a:lnTo>
                  <a:pt x="112222" y="184501"/>
                </a:lnTo>
                <a:lnTo>
                  <a:pt x="110884" y="182252"/>
                </a:lnTo>
                <a:close/>
                <a:moveTo>
                  <a:pt x="139517" y="182252"/>
                </a:moveTo>
                <a:lnTo>
                  <a:pt x="138210" y="184501"/>
                </a:lnTo>
                <a:lnTo>
                  <a:pt x="140824" y="184501"/>
                </a:lnTo>
                <a:lnTo>
                  <a:pt x="139517" y="182252"/>
                </a:lnTo>
                <a:close/>
                <a:moveTo>
                  <a:pt x="168119" y="182252"/>
                </a:moveTo>
                <a:lnTo>
                  <a:pt x="166812" y="184501"/>
                </a:lnTo>
                <a:lnTo>
                  <a:pt x="169457" y="184501"/>
                </a:lnTo>
                <a:lnTo>
                  <a:pt x="168119" y="182252"/>
                </a:lnTo>
                <a:close/>
                <a:moveTo>
                  <a:pt x="196691" y="182252"/>
                </a:moveTo>
                <a:lnTo>
                  <a:pt x="195384" y="184501"/>
                </a:lnTo>
                <a:lnTo>
                  <a:pt x="198029" y="184501"/>
                </a:lnTo>
                <a:lnTo>
                  <a:pt x="196691" y="182252"/>
                </a:lnTo>
                <a:close/>
                <a:moveTo>
                  <a:pt x="225294" y="182252"/>
                </a:moveTo>
                <a:lnTo>
                  <a:pt x="224017" y="184501"/>
                </a:lnTo>
                <a:lnTo>
                  <a:pt x="226631" y="184501"/>
                </a:lnTo>
                <a:lnTo>
                  <a:pt x="225294" y="182252"/>
                </a:lnTo>
                <a:close/>
                <a:moveTo>
                  <a:pt x="253896" y="182252"/>
                </a:moveTo>
                <a:lnTo>
                  <a:pt x="252620" y="184501"/>
                </a:lnTo>
                <a:lnTo>
                  <a:pt x="255234" y="184501"/>
                </a:lnTo>
                <a:lnTo>
                  <a:pt x="253896" y="182252"/>
                </a:lnTo>
                <a:close/>
                <a:moveTo>
                  <a:pt x="282468" y="182252"/>
                </a:moveTo>
                <a:lnTo>
                  <a:pt x="281191" y="184501"/>
                </a:lnTo>
                <a:lnTo>
                  <a:pt x="283805" y="184501"/>
                </a:lnTo>
                <a:lnTo>
                  <a:pt x="282468" y="182252"/>
                </a:lnTo>
                <a:close/>
                <a:moveTo>
                  <a:pt x="311101" y="182252"/>
                </a:moveTo>
                <a:lnTo>
                  <a:pt x="309794" y="184501"/>
                </a:lnTo>
                <a:lnTo>
                  <a:pt x="312408" y="184501"/>
                </a:lnTo>
                <a:lnTo>
                  <a:pt x="311101" y="182252"/>
                </a:lnTo>
                <a:close/>
                <a:moveTo>
                  <a:pt x="3132" y="173103"/>
                </a:moveTo>
                <a:lnTo>
                  <a:pt x="4317" y="175170"/>
                </a:lnTo>
                <a:lnTo>
                  <a:pt x="9606" y="184319"/>
                </a:lnTo>
                <a:lnTo>
                  <a:pt x="10761" y="186325"/>
                </a:lnTo>
                <a:lnTo>
                  <a:pt x="11946" y="184288"/>
                </a:lnTo>
                <a:lnTo>
                  <a:pt x="17235" y="175170"/>
                </a:lnTo>
                <a:lnTo>
                  <a:pt x="18421" y="173103"/>
                </a:lnTo>
                <a:close/>
                <a:moveTo>
                  <a:pt x="31764" y="173103"/>
                </a:moveTo>
                <a:lnTo>
                  <a:pt x="32889" y="175170"/>
                </a:lnTo>
                <a:lnTo>
                  <a:pt x="38178" y="184319"/>
                </a:lnTo>
                <a:lnTo>
                  <a:pt x="39394" y="186325"/>
                </a:lnTo>
                <a:lnTo>
                  <a:pt x="40579" y="184288"/>
                </a:lnTo>
                <a:lnTo>
                  <a:pt x="45838" y="175170"/>
                </a:lnTo>
                <a:lnTo>
                  <a:pt x="47023" y="173103"/>
                </a:lnTo>
                <a:close/>
                <a:moveTo>
                  <a:pt x="60336" y="173072"/>
                </a:moveTo>
                <a:lnTo>
                  <a:pt x="61491" y="175109"/>
                </a:lnTo>
                <a:lnTo>
                  <a:pt x="66780" y="184288"/>
                </a:lnTo>
                <a:lnTo>
                  <a:pt x="67966" y="186325"/>
                </a:lnTo>
                <a:lnTo>
                  <a:pt x="69151" y="184288"/>
                </a:lnTo>
                <a:lnTo>
                  <a:pt x="74409" y="175109"/>
                </a:lnTo>
                <a:lnTo>
                  <a:pt x="75595" y="173072"/>
                </a:lnTo>
                <a:close/>
                <a:moveTo>
                  <a:pt x="88939" y="173072"/>
                </a:moveTo>
                <a:lnTo>
                  <a:pt x="90124" y="175109"/>
                </a:lnTo>
                <a:lnTo>
                  <a:pt x="95383" y="184288"/>
                </a:lnTo>
                <a:lnTo>
                  <a:pt x="96568" y="186325"/>
                </a:lnTo>
                <a:lnTo>
                  <a:pt x="97753" y="184288"/>
                </a:lnTo>
                <a:lnTo>
                  <a:pt x="103042" y="175109"/>
                </a:lnTo>
                <a:lnTo>
                  <a:pt x="104197" y="173072"/>
                </a:lnTo>
                <a:close/>
                <a:moveTo>
                  <a:pt x="117541" y="173072"/>
                </a:moveTo>
                <a:lnTo>
                  <a:pt x="118726" y="175109"/>
                </a:lnTo>
                <a:lnTo>
                  <a:pt x="124015" y="184288"/>
                </a:lnTo>
                <a:lnTo>
                  <a:pt x="125170" y="186325"/>
                </a:lnTo>
                <a:lnTo>
                  <a:pt x="126356" y="184288"/>
                </a:lnTo>
                <a:lnTo>
                  <a:pt x="131645" y="175109"/>
                </a:lnTo>
                <a:lnTo>
                  <a:pt x="132830" y="173072"/>
                </a:lnTo>
                <a:close/>
                <a:moveTo>
                  <a:pt x="146113" y="173072"/>
                </a:moveTo>
                <a:lnTo>
                  <a:pt x="147298" y="175109"/>
                </a:lnTo>
                <a:lnTo>
                  <a:pt x="152587" y="184288"/>
                </a:lnTo>
                <a:lnTo>
                  <a:pt x="153742" y="186325"/>
                </a:lnTo>
                <a:lnTo>
                  <a:pt x="154928" y="184288"/>
                </a:lnTo>
                <a:lnTo>
                  <a:pt x="160217" y="175109"/>
                </a:lnTo>
                <a:lnTo>
                  <a:pt x="161402" y="173072"/>
                </a:lnTo>
                <a:close/>
                <a:moveTo>
                  <a:pt x="174715" y="173072"/>
                </a:moveTo>
                <a:lnTo>
                  <a:pt x="175901" y="175109"/>
                </a:lnTo>
                <a:lnTo>
                  <a:pt x="181190" y="184288"/>
                </a:lnTo>
                <a:lnTo>
                  <a:pt x="182375" y="186325"/>
                </a:lnTo>
                <a:lnTo>
                  <a:pt x="183530" y="184288"/>
                </a:lnTo>
                <a:lnTo>
                  <a:pt x="188819" y="175109"/>
                </a:lnTo>
                <a:lnTo>
                  <a:pt x="190004" y="173072"/>
                </a:lnTo>
                <a:close/>
                <a:moveTo>
                  <a:pt x="203348" y="173072"/>
                </a:moveTo>
                <a:lnTo>
                  <a:pt x="204503" y="175109"/>
                </a:lnTo>
                <a:lnTo>
                  <a:pt x="209792" y="184288"/>
                </a:lnTo>
                <a:lnTo>
                  <a:pt x="210977" y="186325"/>
                </a:lnTo>
                <a:lnTo>
                  <a:pt x="212163" y="184288"/>
                </a:lnTo>
                <a:lnTo>
                  <a:pt x="217421" y="175109"/>
                </a:lnTo>
                <a:lnTo>
                  <a:pt x="218607" y="173072"/>
                </a:lnTo>
                <a:close/>
                <a:moveTo>
                  <a:pt x="231890" y="173072"/>
                </a:moveTo>
                <a:lnTo>
                  <a:pt x="233075" y="175109"/>
                </a:lnTo>
                <a:lnTo>
                  <a:pt x="238364" y="184288"/>
                </a:lnTo>
                <a:lnTo>
                  <a:pt x="239549" y="186325"/>
                </a:lnTo>
                <a:lnTo>
                  <a:pt x="240735" y="184288"/>
                </a:lnTo>
                <a:lnTo>
                  <a:pt x="245993" y="175109"/>
                </a:lnTo>
                <a:lnTo>
                  <a:pt x="247179" y="173072"/>
                </a:lnTo>
                <a:close/>
                <a:moveTo>
                  <a:pt x="260522" y="173072"/>
                </a:moveTo>
                <a:lnTo>
                  <a:pt x="261708" y="175109"/>
                </a:lnTo>
                <a:lnTo>
                  <a:pt x="266966" y="184288"/>
                </a:lnTo>
                <a:lnTo>
                  <a:pt x="268152" y="186325"/>
                </a:lnTo>
                <a:lnTo>
                  <a:pt x="269337" y="184288"/>
                </a:lnTo>
                <a:lnTo>
                  <a:pt x="274626" y="175109"/>
                </a:lnTo>
                <a:lnTo>
                  <a:pt x="275781" y="173072"/>
                </a:lnTo>
                <a:close/>
                <a:moveTo>
                  <a:pt x="289125" y="173072"/>
                </a:moveTo>
                <a:lnTo>
                  <a:pt x="290310" y="175109"/>
                </a:lnTo>
                <a:lnTo>
                  <a:pt x="295599" y="184288"/>
                </a:lnTo>
                <a:lnTo>
                  <a:pt x="296754" y="186325"/>
                </a:lnTo>
                <a:lnTo>
                  <a:pt x="297940" y="184288"/>
                </a:lnTo>
                <a:lnTo>
                  <a:pt x="303228" y="175109"/>
                </a:lnTo>
                <a:lnTo>
                  <a:pt x="304414" y="173072"/>
                </a:lnTo>
                <a:close/>
                <a:moveTo>
                  <a:pt x="25108" y="177632"/>
                </a:moveTo>
                <a:lnTo>
                  <a:pt x="30397" y="186781"/>
                </a:lnTo>
                <a:lnTo>
                  <a:pt x="19819" y="186781"/>
                </a:lnTo>
                <a:lnTo>
                  <a:pt x="25108" y="177632"/>
                </a:lnTo>
                <a:close/>
                <a:moveTo>
                  <a:pt x="53710" y="177632"/>
                </a:moveTo>
                <a:lnTo>
                  <a:pt x="58999" y="186781"/>
                </a:lnTo>
                <a:lnTo>
                  <a:pt x="48421" y="186781"/>
                </a:lnTo>
                <a:lnTo>
                  <a:pt x="53710" y="177632"/>
                </a:lnTo>
                <a:close/>
                <a:moveTo>
                  <a:pt x="82312" y="177632"/>
                </a:moveTo>
                <a:lnTo>
                  <a:pt x="87601" y="186781"/>
                </a:lnTo>
                <a:lnTo>
                  <a:pt x="77024" y="186781"/>
                </a:lnTo>
                <a:lnTo>
                  <a:pt x="82312" y="177632"/>
                </a:lnTo>
                <a:close/>
                <a:moveTo>
                  <a:pt x="110884" y="177632"/>
                </a:moveTo>
                <a:lnTo>
                  <a:pt x="116173" y="186781"/>
                </a:lnTo>
                <a:lnTo>
                  <a:pt x="105626" y="186781"/>
                </a:lnTo>
                <a:lnTo>
                  <a:pt x="110884" y="177632"/>
                </a:lnTo>
                <a:close/>
                <a:moveTo>
                  <a:pt x="139487" y="177632"/>
                </a:moveTo>
                <a:lnTo>
                  <a:pt x="144776" y="186781"/>
                </a:lnTo>
                <a:lnTo>
                  <a:pt x="134228" y="186781"/>
                </a:lnTo>
                <a:lnTo>
                  <a:pt x="139487" y="177632"/>
                </a:lnTo>
                <a:close/>
                <a:moveTo>
                  <a:pt x="168119" y="177632"/>
                </a:moveTo>
                <a:lnTo>
                  <a:pt x="173378" y="186781"/>
                </a:lnTo>
                <a:lnTo>
                  <a:pt x="162831" y="186781"/>
                </a:lnTo>
                <a:lnTo>
                  <a:pt x="168119" y="177632"/>
                </a:lnTo>
                <a:close/>
                <a:moveTo>
                  <a:pt x="196691" y="177632"/>
                </a:moveTo>
                <a:lnTo>
                  <a:pt x="201950" y="186781"/>
                </a:lnTo>
                <a:lnTo>
                  <a:pt x="191403" y="186781"/>
                </a:lnTo>
                <a:lnTo>
                  <a:pt x="196691" y="177632"/>
                </a:lnTo>
                <a:close/>
                <a:moveTo>
                  <a:pt x="225294" y="177632"/>
                </a:moveTo>
                <a:lnTo>
                  <a:pt x="230583" y="186781"/>
                </a:lnTo>
                <a:lnTo>
                  <a:pt x="220005" y="186781"/>
                </a:lnTo>
                <a:lnTo>
                  <a:pt x="225294" y="177632"/>
                </a:lnTo>
                <a:close/>
                <a:moveTo>
                  <a:pt x="253896" y="177632"/>
                </a:moveTo>
                <a:lnTo>
                  <a:pt x="259185" y="186781"/>
                </a:lnTo>
                <a:lnTo>
                  <a:pt x="248607" y="186781"/>
                </a:lnTo>
                <a:lnTo>
                  <a:pt x="253896" y="177632"/>
                </a:lnTo>
                <a:close/>
                <a:moveTo>
                  <a:pt x="282468" y="177632"/>
                </a:moveTo>
                <a:lnTo>
                  <a:pt x="287757" y="186781"/>
                </a:lnTo>
                <a:lnTo>
                  <a:pt x="277210" y="186781"/>
                </a:lnTo>
                <a:lnTo>
                  <a:pt x="282468" y="177632"/>
                </a:lnTo>
                <a:close/>
                <a:moveTo>
                  <a:pt x="311101" y="177632"/>
                </a:moveTo>
                <a:lnTo>
                  <a:pt x="316359" y="186781"/>
                </a:lnTo>
                <a:lnTo>
                  <a:pt x="305812" y="186781"/>
                </a:lnTo>
                <a:lnTo>
                  <a:pt x="311101" y="177632"/>
                </a:lnTo>
                <a:close/>
                <a:moveTo>
                  <a:pt x="19211" y="172647"/>
                </a:moveTo>
                <a:lnTo>
                  <a:pt x="10761" y="187237"/>
                </a:lnTo>
                <a:lnTo>
                  <a:pt x="2341" y="172647"/>
                </a:lnTo>
                <a:close/>
                <a:moveTo>
                  <a:pt x="47783" y="172647"/>
                </a:moveTo>
                <a:lnTo>
                  <a:pt x="39363" y="187237"/>
                </a:lnTo>
                <a:lnTo>
                  <a:pt x="30913" y="172647"/>
                </a:lnTo>
                <a:close/>
                <a:moveTo>
                  <a:pt x="76385" y="172647"/>
                </a:moveTo>
                <a:lnTo>
                  <a:pt x="67966" y="187237"/>
                </a:lnTo>
                <a:lnTo>
                  <a:pt x="59516" y="172647"/>
                </a:lnTo>
                <a:close/>
                <a:moveTo>
                  <a:pt x="105018" y="172647"/>
                </a:moveTo>
                <a:lnTo>
                  <a:pt x="96568" y="187237"/>
                </a:lnTo>
                <a:lnTo>
                  <a:pt x="88148" y="172647"/>
                </a:lnTo>
                <a:close/>
                <a:moveTo>
                  <a:pt x="133590" y="172647"/>
                </a:moveTo>
                <a:lnTo>
                  <a:pt x="125140" y="187237"/>
                </a:lnTo>
                <a:lnTo>
                  <a:pt x="116720" y="172647"/>
                </a:lnTo>
                <a:close/>
                <a:moveTo>
                  <a:pt x="162192" y="172647"/>
                </a:moveTo>
                <a:lnTo>
                  <a:pt x="153742" y="187237"/>
                </a:lnTo>
                <a:lnTo>
                  <a:pt x="145353" y="172647"/>
                </a:lnTo>
                <a:close/>
                <a:moveTo>
                  <a:pt x="190795" y="172647"/>
                </a:moveTo>
                <a:lnTo>
                  <a:pt x="182375" y="187237"/>
                </a:lnTo>
                <a:lnTo>
                  <a:pt x="173925" y="172647"/>
                </a:lnTo>
                <a:close/>
                <a:moveTo>
                  <a:pt x="219367" y="172647"/>
                </a:moveTo>
                <a:lnTo>
                  <a:pt x="210947" y="187237"/>
                </a:lnTo>
                <a:lnTo>
                  <a:pt x="202497" y="172647"/>
                </a:lnTo>
                <a:close/>
                <a:moveTo>
                  <a:pt x="247969" y="172647"/>
                </a:moveTo>
                <a:lnTo>
                  <a:pt x="239549" y="187237"/>
                </a:lnTo>
                <a:lnTo>
                  <a:pt x="231099" y="172647"/>
                </a:lnTo>
                <a:close/>
                <a:moveTo>
                  <a:pt x="276602" y="172647"/>
                </a:moveTo>
                <a:lnTo>
                  <a:pt x="268152" y="187237"/>
                </a:lnTo>
                <a:lnTo>
                  <a:pt x="259732" y="172647"/>
                </a:lnTo>
                <a:close/>
                <a:moveTo>
                  <a:pt x="305174" y="172647"/>
                </a:moveTo>
                <a:lnTo>
                  <a:pt x="296724" y="187237"/>
                </a:lnTo>
                <a:lnTo>
                  <a:pt x="288304" y="172647"/>
                </a:lnTo>
                <a:close/>
                <a:moveTo>
                  <a:pt x="25108" y="174896"/>
                </a:moveTo>
                <a:lnTo>
                  <a:pt x="23922" y="176933"/>
                </a:lnTo>
                <a:lnTo>
                  <a:pt x="18633" y="186112"/>
                </a:lnTo>
                <a:lnTo>
                  <a:pt x="17448" y="188149"/>
                </a:lnTo>
                <a:lnTo>
                  <a:pt x="32737" y="188149"/>
                </a:lnTo>
                <a:lnTo>
                  <a:pt x="31552" y="186112"/>
                </a:lnTo>
                <a:lnTo>
                  <a:pt x="26293" y="176933"/>
                </a:lnTo>
                <a:lnTo>
                  <a:pt x="25108" y="174896"/>
                </a:lnTo>
                <a:close/>
                <a:moveTo>
                  <a:pt x="53710" y="174896"/>
                </a:moveTo>
                <a:lnTo>
                  <a:pt x="52525" y="176933"/>
                </a:lnTo>
                <a:lnTo>
                  <a:pt x="47266" y="186112"/>
                </a:lnTo>
                <a:lnTo>
                  <a:pt x="46081" y="188149"/>
                </a:lnTo>
                <a:lnTo>
                  <a:pt x="61339" y="188149"/>
                </a:lnTo>
                <a:lnTo>
                  <a:pt x="60184" y="186112"/>
                </a:lnTo>
                <a:lnTo>
                  <a:pt x="54895" y="176933"/>
                </a:lnTo>
                <a:lnTo>
                  <a:pt x="53710" y="174896"/>
                </a:lnTo>
                <a:close/>
                <a:moveTo>
                  <a:pt x="82312" y="174896"/>
                </a:moveTo>
                <a:lnTo>
                  <a:pt x="81157" y="176933"/>
                </a:lnTo>
                <a:lnTo>
                  <a:pt x="75868" y="186112"/>
                </a:lnTo>
                <a:lnTo>
                  <a:pt x="74683" y="188149"/>
                </a:lnTo>
                <a:lnTo>
                  <a:pt x="89972" y="188149"/>
                </a:lnTo>
                <a:lnTo>
                  <a:pt x="88787" y="186112"/>
                </a:lnTo>
                <a:lnTo>
                  <a:pt x="83498" y="176933"/>
                </a:lnTo>
                <a:lnTo>
                  <a:pt x="82312" y="174896"/>
                </a:lnTo>
                <a:close/>
                <a:moveTo>
                  <a:pt x="110884" y="174896"/>
                </a:moveTo>
                <a:lnTo>
                  <a:pt x="109699" y="176933"/>
                </a:lnTo>
                <a:lnTo>
                  <a:pt x="104440" y="186112"/>
                </a:lnTo>
                <a:lnTo>
                  <a:pt x="103255" y="188149"/>
                </a:lnTo>
                <a:lnTo>
                  <a:pt x="118514" y="188149"/>
                </a:lnTo>
                <a:lnTo>
                  <a:pt x="117359" y="186112"/>
                </a:lnTo>
                <a:lnTo>
                  <a:pt x="112070" y="176933"/>
                </a:lnTo>
                <a:lnTo>
                  <a:pt x="110884" y="174896"/>
                </a:lnTo>
                <a:close/>
                <a:moveTo>
                  <a:pt x="139487" y="174896"/>
                </a:moveTo>
                <a:lnTo>
                  <a:pt x="138332" y="176933"/>
                </a:lnTo>
                <a:lnTo>
                  <a:pt x="133043" y="186112"/>
                </a:lnTo>
                <a:lnTo>
                  <a:pt x="131857" y="188149"/>
                </a:lnTo>
                <a:lnTo>
                  <a:pt x="147146" y="188149"/>
                </a:lnTo>
                <a:lnTo>
                  <a:pt x="145961" y="186112"/>
                </a:lnTo>
                <a:lnTo>
                  <a:pt x="140672" y="176933"/>
                </a:lnTo>
                <a:lnTo>
                  <a:pt x="139487" y="174896"/>
                </a:lnTo>
                <a:close/>
                <a:moveTo>
                  <a:pt x="168119" y="174927"/>
                </a:moveTo>
                <a:lnTo>
                  <a:pt x="166934" y="176993"/>
                </a:lnTo>
                <a:lnTo>
                  <a:pt x="161645" y="186143"/>
                </a:lnTo>
                <a:lnTo>
                  <a:pt x="160490" y="188149"/>
                </a:lnTo>
                <a:lnTo>
                  <a:pt x="175749" y="188149"/>
                </a:lnTo>
                <a:lnTo>
                  <a:pt x="174563" y="186112"/>
                </a:lnTo>
                <a:lnTo>
                  <a:pt x="169305" y="176993"/>
                </a:lnTo>
                <a:lnTo>
                  <a:pt x="168119" y="174927"/>
                </a:lnTo>
                <a:close/>
                <a:moveTo>
                  <a:pt x="196691" y="174896"/>
                </a:moveTo>
                <a:lnTo>
                  <a:pt x="195506" y="176933"/>
                </a:lnTo>
                <a:lnTo>
                  <a:pt x="190217" y="186112"/>
                </a:lnTo>
                <a:lnTo>
                  <a:pt x="189062" y="188149"/>
                </a:lnTo>
                <a:lnTo>
                  <a:pt x="204321" y="188149"/>
                </a:lnTo>
                <a:lnTo>
                  <a:pt x="203135" y="186112"/>
                </a:lnTo>
                <a:lnTo>
                  <a:pt x="197877" y="176933"/>
                </a:lnTo>
                <a:lnTo>
                  <a:pt x="196691" y="174896"/>
                </a:lnTo>
                <a:close/>
                <a:moveTo>
                  <a:pt x="225294" y="174896"/>
                </a:moveTo>
                <a:lnTo>
                  <a:pt x="224108" y="176933"/>
                </a:lnTo>
                <a:lnTo>
                  <a:pt x="218850" y="186112"/>
                </a:lnTo>
                <a:lnTo>
                  <a:pt x="217664" y="188149"/>
                </a:lnTo>
                <a:lnTo>
                  <a:pt x="232923" y="188149"/>
                </a:lnTo>
                <a:lnTo>
                  <a:pt x="231768" y="186112"/>
                </a:lnTo>
                <a:lnTo>
                  <a:pt x="226479" y="176933"/>
                </a:lnTo>
                <a:lnTo>
                  <a:pt x="225294" y="174896"/>
                </a:lnTo>
                <a:close/>
                <a:moveTo>
                  <a:pt x="253896" y="174896"/>
                </a:moveTo>
                <a:lnTo>
                  <a:pt x="252741" y="176933"/>
                </a:lnTo>
                <a:lnTo>
                  <a:pt x="247452" y="186112"/>
                </a:lnTo>
                <a:lnTo>
                  <a:pt x="246267" y="188149"/>
                </a:lnTo>
                <a:lnTo>
                  <a:pt x="261556" y="188149"/>
                </a:lnTo>
                <a:lnTo>
                  <a:pt x="260370" y="186112"/>
                </a:lnTo>
                <a:lnTo>
                  <a:pt x="255082" y="176933"/>
                </a:lnTo>
                <a:lnTo>
                  <a:pt x="253896" y="174896"/>
                </a:lnTo>
                <a:close/>
                <a:moveTo>
                  <a:pt x="282468" y="174896"/>
                </a:moveTo>
                <a:lnTo>
                  <a:pt x="281313" y="176933"/>
                </a:lnTo>
                <a:lnTo>
                  <a:pt x="276024" y="186112"/>
                </a:lnTo>
                <a:lnTo>
                  <a:pt x="274839" y="188149"/>
                </a:lnTo>
                <a:lnTo>
                  <a:pt x="290128" y="188149"/>
                </a:lnTo>
                <a:lnTo>
                  <a:pt x="288942" y="186112"/>
                </a:lnTo>
                <a:lnTo>
                  <a:pt x="283654" y="176933"/>
                </a:lnTo>
                <a:lnTo>
                  <a:pt x="282468" y="174896"/>
                </a:lnTo>
                <a:close/>
                <a:moveTo>
                  <a:pt x="311101" y="174896"/>
                </a:moveTo>
                <a:lnTo>
                  <a:pt x="309915" y="176933"/>
                </a:lnTo>
                <a:lnTo>
                  <a:pt x="304627" y="186112"/>
                </a:lnTo>
                <a:lnTo>
                  <a:pt x="303441" y="188149"/>
                </a:lnTo>
                <a:lnTo>
                  <a:pt x="318730" y="188149"/>
                </a:lnTo>
                <a:lnTo>
                  <a:pt x="317545" y="186112"/>
                </a:lnTo>
                <a:lnTo>
                  <a:pt x="312256" y="176933"/>
                </a:lnTo>
                <a:lnTo>
                  <a:pt x="311101" y="174896"/>
                </a:lnTo>
                <a:close/>
                <a:moveTo>
                  <a:pt x="25108" y="174015"/>
                </a:moveTo>
                <a:lnTo>
                  <a:pt x="33527" y="188605"/>
                </a:lnTo>
                <a:lnTo>
                  <a:pt x="16718" y="188605"/>
                </a:lnTo>
                <a:lnTo>
                  <a:pt x="25108" y="174015"/>
                </a:lnTo>
                <a:close/>
                <a:moveTo>
                  <a:pt x="53710" y="174015"/>
                </a:moveTo>
                <a:lnTo>
                  <a:pt x="62160" y="188605"/>
                </a:lnTo>
                <a:lnTo>
                  <a:pt x="45260" y="188605"/>
                </a:lnTo>
                <a:lnTo>
                  <a:pt x="53710" y="174015"/>
                </a:lnTo>
                <a:close/>
                <a:moveTo>
                  <a:pt x="82312" y="174015"/>
                </a:moveTo>
                <a:lnTo>
                  <a:pt x="90762" y="188605"/>
                </a:lnTo>
                <a:lnTo>
                  <a:pt x="73923" y="188605"/>
                </a:lnTo>
                <a:lnTo>
                  <a:pt x="82312" y="174015"/>
                </a:lnTo>
                <a:close/>
                <a:moveTo>
                  <a:pt x="110884" y="174015"/>
                </a:moveTo>
                <a:lnTo>
                  <a:pt x="119334" y="188605"/>
                </a:lnTo>
                <a:lnTo>
                  <a:pt x="102495" y="188605"/>
                </a:lnTo>
                <a:lnTo>
                  <a:pt x="110884" y="174015"/>
                </a:lnTo>
                <a:close/>
                <a:moveTo>
                  <a:pt x="139517" y="174015"/>
                </a:moveTo>
                <a:lnTo>
                  <a:pt x="147937" y="188605"/>
                </a:lnTo>
                <a:lnTo>
                  <a:pt x="131097" y="188605"/>
                </a:lnTo>
                <a:lnTo>
                  <a:pt x="139517" y="174015"/>
                </a:lnTo>
                <a:close/>
                <a:moveTo>
                  <a:pt x="168119" y="174015"/>
                </a:moveTo>
                <a:lnTo>
                  <a:pt x="176539" y="188605"/>
                </a:lnTo>
                <a:lnTo>
                  <a:pt x="159700" y="188605"/>
                </a:lnTo>
                <a:lnTo>
                  <a:pt x="168119" y="174015"/>
                </a:lnTo>
                <a:close/>
                <a:moveTo>
                  <a:pt x="196691" y="174015"/>
                </a:moveTo>
                <a:lnTo>
                  <a:pt x="205111" y="188605"/>
                </a:lnTo>
                <a:lnTo>
                  <a:pt x="188302" y="188605"/>
                </a:lnTo>
                <a:lnTo>
                  <a:pt x="196691" y="174015"/>
                </a:lnTo>
                <a:close/>
                <a:moveTo>
                  <a:pt x="225294" y="174015"/>
                </a:moveTo>
                <a:lnTo>
                  <a:pt x="233744" y="188605"/>
                </a:lnTo>
                <a:lnTo>
                  <a:pt x="216905" y="188605"/>
                </a:lnTo>
                <a:lnTo>
                  <a:pt x="225294" y="174015"/>
                </a:lnTo>
                <a:close/>
                <a:moveTo>
                  <a:pt x="253896" y="174015"/>
                </a:moveTo>
                <a:lnTo>
                  <a:pt x="262346" y="188605"/>
                </a:lnTo>
                <a:lnTo>
                  <a:pt x="245507" y="188605"/>
                </a:lnTo>
                <a:lnTo>
                  <a:pt x="253896" y="174015"/>
                </a:lnTo>
                <a:close/>
                <a:moveTo>
                  <a:pt x="282468" y="174015"/>
                </a:moveTo>
                <a:lnTo>
                  <a:pt x="290918" y="188605"/>
                </a:lnTo>
                <a:lnTo>
                  <a:pt x="274079" y="188605"/>
                </a:lnTo>
                <a:lnTo>
                  <a:pt x="282468" y="174015"/>
                </a:lnTo>
                <a:close/>
                <a:moveTo>
                  <a:pt x="311101" y="174015"/>
                </a:moveTo>
                <a:lnTo>
                  <a:pt x="319520" y="188605"/>
                </a:lnTo>
                <a:lnTo>
                  <a:pt x="302651" y="188605"/>
                </a:lnTo>
                <a:lnTo>
                  <a:pt x="311101" y="174015"/>
                </a:lnTo>
                <a:close/>
                <a:moveTo>
                  <a:pt x="1" y="171279"/>
                </a:moveTo>
                <a:lnTo>
                  <a:pt x="10791" y="189972"/>
                </a:lnTo>
                <a:lnTo>
                  <a:pt x="21551" y="171279"/>
                </a:lnTo>
                <a:close/>
                <a:moveTo>
                  <a:pt x="25108" y="171279"/>
                </a:moveTo>
                <a:lnTo>
                  <a:pt x="14317" y="189972"/>
                </a:lnTo>
                <a:lnTo>
                  <a:pt x="35898" y="189972"/>
                </a:lnTo>
                <a:lnTo>
                  <a:pt x="25108" y="171279"/>
                </a:lnTo>
                <a:close/>
                <a:moveTo>
                  <a:pt x="28603" y="171279"/>
                </a:moveTo>
                <a:lnTo>
                  <a:pt x="39394" y="189972"/>
                </a:lnTo>
                <a:lnTo>
                  <a:pt x="50154" y="171279"/>
                </a:lnTo>
                <a:close/>
                <a:moveTo>
                  <a:pt x="53710" y="171279"/>
                </a:moveTo>
                <a:lnTo>
                  <a:pt x="42920" y="189972"/>
                </a:lnTo>
                <a:lnTo>
                  <a:pt x="64500" y="189972"/>
                </a:lnTo>
                <a:lnTo>
                  <a:pt x="53710" y="171279"/>
                </a:lnTo>
                <a:close/>
                <a:moveTo>
                  <a:pt x="57175" y="171279"/>
                </a:moveTo>
                <a:lnTo>
                  <a:pt x="67966" y="189972"/>
                </a:lnTo>
                <a:lnTo>
                  <a:pt x="78756" y="171279"/>
                </a:lnTo>
                <a:close/>
                <a:moveTo>
                  <a:pt x="82312" y="171279"/>
                </a:moveTo>
                <a:lnTo>
                  <a:pt x="71522" y="189972"/>
                </a:lnTo>
                <a:lnTo>
                  <a:pt x="93103" y="189972"/>
                </a:lnTo>
                <a:lnTo>
                  <a:pt x="82312" y="171279"/>
                </a:lnTo>
                <a:close/>
                <a:moveTo>
                  <a:pt x="85777" y="171279"/>
                </a:moveTo>
                <a:lnTo>
                  <a:pt x="96568" y="189972"/>
                </a:lnTo>
                <a:lnTo>
                  <a:pt x="107358" y="171279"/>
                </a:lnTo>
                <a:close/>
                <a:moveTo>
                  <a:pt x="110884" y="171279"/>
                </a:moveTo>
                <a:lnTo>
                  <a:pt x="100155" y="189972"/>
                </a:lnTo>
                <a:lnTo>
                  <a:pt x="121736" y="189972"/>
                </a:lnTo>
                <a:lnTo>
                  <a:pt x="110884" y="171279"/>
                </a:lnTo>
                <a:close/>
                <a:moveTo>
                  <a:pt x="114349" y="171279"/>
                </a:moveTo>
                <a:lnTo>
                  <a:pt x="125140" y="189972"/>
                </a:lnTo>
                <a:lnTo>
                  <a:pt x="135930" y="171279"/>
                </a:lnTo>
                <a:close/>
                <a:moveTo>
                  <a:pt x="139517" y="171279"/>
                </a:moveTo>
                <a:lnTo>
                  <a:pt x="128727" y="189972"/>
                </a:lnTo>
                <a:lnTo>
                  <a:pt x="150308" y="189972"/>
                </a:lnTo>
                <a:lnTo>
                  <a:pt x="139517" y="171279"/>
                </a:lnTo>
                <a:close/>
                <a:moveTo>
                  <a:pt x="142952" y="171279"/>
                </a:moveTo>
                <a:lnTo>
                  <a:pt x="153742" y="189972"/>
                </a:lnTo>
                <a:lnTo>
                  <a:pt x="164533" y="171279"/>
                </a:lnTo>
                <a:close/>
                <a:moveTo>
                  <a:pt x="168119" y="171279"/>
                </a:moveTo>
                <a:lnTo>
                  <a:pt x="157329" y="189972"/>
                </a:lnTo>
                <a:lnTo>
                  <a:pt x="178910" y="189972"/>
                </a:lnTo>
                <a:lnTo>
                  <a:pt x="168119" y="171279"/>
                </a:lnTo>
                <a:close/>
                <a:moveTo>
                  <a:pt x="171585" y="171279"/>
                </a:moveTo>
                <a:lnTo>
                  <a:pt x="182375" y="189972"/>
                </a:lnTo>
                <a:lnTo>
                  <a:pt x="193166" y="171279"/>
                </a:lnTo>
                <a:close/>
                <a:moveTo>
                  <a:pt x="196691" y="171279"/>
                </a:moveTo>
                <a:lnTo>
                  <a:pt x="185931" y="189972"/>
                </a:lnTo>
                <a:lnTo>
                  <a:pt x="207512" y="189972"/>
                </a:lnTo>
                <a:lnTo>
                  <a:pt x="196691" y="171279"/>
                </a:lnTo>
                <a:close/>
                <a:moveTo>
                  <a:pt x="200157" y="171279"/>
                </a:moveTo>
                <a:lnTo>
                  <a:pt x="210947" y="189972"/>
                </a:lnTo>
                <a:lnTo>
                  <a:pt x="221737" y="171279"/>
                </a:lnTo>
                <a:close/>
                <a:moveTo>
                  <a:pt x="225294" y="171279"/>
                </a:moveTo>
                <a:lnTo>
                  <a:pt x="214503" y="189972"/>
                </a:lnTo>
                <a:lnTo>
                  <a:pt x="236084" y="189972"/>
                </a:lnTo>
                <a:lnTo>
                  <a:pt x="225294" y="171279"/>
                </a:lnTo>
                <a:close/>
                <a:moveTo>
                  <a:pt x="228759" y="171279"/>
                </a:moveTo>
                <a:lnTo>
                  <a:pt x="239549" y="189972"/>
                </a:lnTo>
                <a:lnTo>
                  <a:pt x="250340" y="171279"/>
                </a:lnTo>
                <a:close/>
                <a:moveTo>
                  <a:pt x="253896" y="171279"/>
                </a:moveTo>
                <a:lnTo>
                  <a:pt x="243106" y="189972"/>
                </a:lnTo>
                <a:lnTo>
                  <a:pt x="264687" y="189972"/>
                </a:lnTo>
                <a:lnTo>
                  <a:pt x="253896" y="171279"/>
                </a:lnTo>
                <a:close/>
                <a:moveTo>
                  <a:pt x="257361" y="171279"/>
                </a:moveTo>
                <a:lnTo>
                  <a:pt x="268152" y="189972"/>
                </a:lnTo>
                <a:lnTo>
                  <a:pt x="278942" y="171279"/>
                </a:lnTo>
                <a:close/>
                <a:moveTo>
                  <a:pt x="282468" y="171279"/>
                </a:moveTo>
                <a:lnTo>
                  <a:pt x="271738" y="189972"/>
                </a:lnTo>
                <a:lnTo>
                  <a:pt x="293319" y="189972"/>
                </a:lnTo>
                <a:lnTo>
                  <a:pt x="282468" y="171279"/>
                </a:lnTo>
                <a:close/>
                <a:moveTo>
                  <a:pt x="285964" y="171279"/>
                </a:moveTo>
                <a:lnTo>
                  <a:pt x="296754" y="189972"/>
                </a:lnTo>
                <a:lnTo>
                  <a:pt x="307545" y="171279"/>
                </a:lnTo>
                <a:close/>
                <a:moveTo>
                  <a:pt x="311101" y="171279"/>
                </a:moveTo>
                <a:lnTo>
                  <a:pt x="300310" y="189972"/>
                </a:lnTo>
                <a:lnTo>
                  <a:pt x="321861" y="189972"/>
                </a:lnTo>
                <a:lnTo>
                  <a:pt x="311101" y="171279"/>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_1">
    <p:spTree>
      <p:nvGrpSpPr>
        <p:cNvPr id="1874" name="Shape 1874"/>
        <p:cNvGrpSpPr/>
        <p:nvPr/>
      </p:nvGrpSpPr>
      <p:grpSpPr>
        <a:xfrm>
          <a:off x="0" y="0"/>
          <a:ext cx="0" cy="0"/>
          <a:chOff x="0" y="0"/>
          <a:chExt cx="0" cy="0"/>
        </a:xfrm>
      </p:grpSpPr>
      <p:pic>
        <p:nvPicPr>
          <p:cNvPr id="1875" name="Google Shape;1875;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76" name="Google Shape;1876;p17"/>
          <p:cNvSpPr txBox="1"/>
          <p:nvPr>
            <p:ph type="title"/>
          </p:nvPr>
        </p:nvSpPr>
        <p:spPr>
          <a:xfrm>
            <a:off x="1363500" y="2329300"/>
            <a:ext cx="24699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877" name="Google Shape;1877;p17"/>
          <p:cNvSpPr txBox="1"/>
          <p:nvPr>
            <p:ph hasCustomPrompt="1" idx="2" type="title"/>
          </p:nvPr>
        </p:nvSpPr>
        <p:spPr>
          <a:xfrm>
            <a:off x="1363500" y="1090503"/>
            <a:ext cx="2469900" cy="111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9000">
                <a:solidFill>
                  <a:schemeClr val="accent4"/>
                </a:solidFill>
              </a:defRPr>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
        <p:nvSpPr>
          <p:cNvPr id="1878" name="Google Shape;1878;p17"/>
          <p:cNvSpPr txBox="1"/>
          <p:nvPr>
            <p:ph idx="1" type="subTitle"/>
          </p:nvPr>
        </p:nvSpPr>
        <p:spPr>
          <a:xfrm>
            <a:off x="1363500" y="3147764"/>
            <a:ext cx="2469900" cy="713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1879" name="Google Shape;1879;p17"/>
          <p:cNvGrpSpPr/>
          <p:nvPr/>
        </p:nvGrpSpPr>
        <p:grpSpPr>
          <a:xfrm>
            <a:off x="-959141" y="4596139"/>
            <a:ext cx="5447675" cy="216600"/>
            <a:chOff x="1213825" y="3928150"/>
            <a:chExt cx="5447675" cy="216600"/>
          </a:xfrm>
        </p:grpSpPr>
        <p:sp>
          <p:nvSpPr>
            <p:cNvPr id="1880" name="Google Shape;1880;p17"/>
            <p:cNvSpPr/>
            <p:nvPr/>
          </p:nvSpPr>
          <p:spPr>
            <a:xfrm>
              <a:off x="121457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6" y="5654"/>
                    <a:pt x="2311" y="5928"/>
                    <a:pt x="1946"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77" y="4439"/>
                  </a:cubicBezTo>
                  <a:cubicBezTo>
                    <a:pt x="4773" y="4104"/>
                    <a:pt x="5168" y="3800"/>
                    <a:pt x="5532" y="3466"/>
                  </a:cubicBezTo>
                  <a:cubicBezTo>
                    <a:pt x="5928" y="3162"/>
                    <a:pt x="6292" y="2828"/>
                    <a:pt x="665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7"/>
            <p:cNvSpPr/>
            <p:nvPr/>
          </p:nvSpPr>
          <p:spPr>
            <a:xfrm>
              <a:off x="1213825" y="3928925"/>
              <a:ext cx="216575" cy="212800"/>
            </a:xfrm>
            <a:custGeom>
              <a:rect b="b" l="l" r="r" t="t"/>
              <a:pathLst>
                <a:path extrusionOk="0" h="8512" w="8663">
                  <a:moveTo>
                    <a:pt x="0" y="0"/>
                  </a:moveTo>
                  <a:lnTo>
                    <a:pt x="0" y="61"/>
                  </a:lnTo>
                  <a:cubicBezTo>
                    <a:pt x="274" y="517"/>
                    <a:pt x="578" y="912"/>
                    <a:pt x="912" y="1307"/>
                  </a:cubicBezTo>
                  <a:cubicBezTo>
                    <a:pt x="1246" y="1672"/>
                    <a:pt x="1581" y="2067"/>
                    <a:pt x="1976" y="2371"/>
                  </a:cubicBezTo>
                  <a:cubicBezTo>
                    <a:pt x="2341" y="2675"/>
                    <a:pt x="2796" y="2949"/>
                    <a:pt x="3192" y="3283"/>
                  </a:cubicBezTo>
                  <a:cubicBezTo>
                    <a:pt x="3556" y="3587"/>
                    <a:pt x="3921" y="3952"/>
                    <a:pt x="4225" y="4377"/>
                  </a:cubicBezTo>
                  <a:cubicBezTo>
                    <a:pt x="4559" y="4803"/>
                    <a:pt x="4863" y="5168"/>
                    <a:pt x="5198" y="5563"/>
                  </a:cubicBezTo>
                  <a:cubicBezTo>
                    <a:pt x="5502" y="5927"/>
                    <a:pt x="5836" y="6323"/>
                    <a:pt x="6231" y="6657"/>
                  </a:cubicBezTo>
                  <a:cubicBezTo>
                    <a:pt x="6961" y="7356"/>
                    <a:pt x="7751" y="7994"/>
                    <a:pt x="8632"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73" y="3800"/>
                    <a:pt x="3678" y="3496"/>
                    <a:pt x="3344" y="3131"/>
                  </a:cubicBezTo>
                  <a:cubicBezTo>
                    <a:pt x="3009" y="2797"/>
                    <a:pt x="2736" y="2341"/>
                    <a:pt x="2401" y="1946"/>
                  </a:cubicBezTo>
                  <a:cubicBezTo>
                    <a:pt x="2037" y="1581"/>
                    <a:pt x="1672" y="1277"/>
                    <a:pt x="1277" y="912"/>
                  </a:cubicBezTo>
                  <a:cubicBezTo>
                    <a:pt x="912" y="608"/>
                    <a:pt x="486" y="304"/>
                    <a:pt x="30"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7"/>
            <p:cNvSpPr/>
            <p:nvPr/>
          </p:nvSpPr>
          <p:spPr>
            <a:xfrm>
              <a:off x="130805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7"/>
            <p:cNvSpPr/>
            <p:nvPr/>
          </p:nvSpPr>
          <p:spPr>
            <a:xfrm>
              <a:off x="1561075" y="3954000"/>
              <a:ext cx="146700" cy="145925"/>
            </a:xfrm>
            <a:custGeom>
              <a:rect b="b" l="l" r="r" t="t"/>
              <a:pathLst>
                <a:path extrusionOk="0" h="5837" w="5868">
                  <a:moveTo>
                    <a:pt x="1" y="0"/>
                  </a:moveTo>
                  <a:lnTo>
                    <a:pt x="1"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7"/>
            <p:cNvSpPr/>
            <p:nvPr/>
          </p:nvSpPr>
          <p:spPr>
            <a:xfrm>
              <a:off x="1578575"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7"/>
            <p:cNvSpPr/>
            <p:nvPr/>
          </p:nvSpPr>
          <p:spPr>
            <a:xfrm>
              <a:off x="1604400" y="3997300"/>
              <a:ext cx="59300" cy="60075"/>
            </a:xfrm>
            <a:custGeom>
              <a:rect b="b" l="l" r="r" t="t"/>
              <a:pathLst>
                <a:path extrusionOk="0" h="2403" w="2372">
                  <a:moveTo>
                    <a:pt x="0" y="1"/>
                  </a:moveTo>
                  <a:lnTo>
                    <a:pt x="0"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7"/>
            <p:cNvSpPr/>
            <p:nvPr/>
          </p:nvSpPr>
          <p:spPr>
            <a:xfrm>
              <a:off x="1716875"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7"/>
            <p:cNvSpPr/>
            <p:nvPr/>
          </p:nvSpPr>
          <p:spPr>
            <a:xfrm>
              <a:off x="1716875"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7"/>
            <p:cNvSpPr/>
            <p:nvPr/>
          </p:nvSpPr>
          <p:spPr>
            <a:xfrm>
              <a:off x="1716875"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7"/>
            <p:cNvSpPr/>
            <p:nvPr/>
          </p:nvSpPr>
          <p:spPr>
            <a:xfrm>
              <a:off x="1518525"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7"/>
            <p:cNvSpPr/>
            <p:nvPr/>
          </p:nvSpPr>
          <p:spPr>
            <a:xfrm>
              <a:off x="1518525"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7"/>
            <p:cNvSpPr/>
            <p:nvPr/>
          </p:nvSpPr>
          <p:spPr>
            <a:xfrm>
              <a:off x="1518525"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7"/>
            <p:cNvSpPr/>
            <p:nvPr/>
          </p:nvSpPr>
          <p:spPr>
            <a:xfrm>
              <a:off x="1827800" y="3928150"/>
              <a:ext cx="213550" cy="216600"/>
            </a:xfrm>
            <a:custGeom>
              <a:rect b="b" l="l" r="r" t="t"/>
              <a:pathLst>
                <a:path extrusionOk="0" h="8664" w="8542">
                  <a:moveTo>
                    <a:pt x="8481" y="1"/>
                  </a:moveTo>
                  <a:cubicBezTo>
                    <a:pt x="7569" y="578"/>
                    <a:pt x="6809" y="1217"/>
                    <a:pt x="6080" y="1916"/>
                  </a:cubicBezTo>
                  <a:cubicBezTo>
                    <a:pt x="5715" y="2250"/>
                    <a:pt x="5411" y="2615"/>
                    <a:pt x="5077" y="3010"/>
                  </a:cubicBezTo>
                  <a:cubicBezTo>
                    <a:pt x="4743" y="3375"/>
                    <a:pt x="4439" y="3770"/>
                    <a:pt x="4135" y="4195"/>
                  </a:cubicBezTo>
                  <a:cubicBezTo>
                    <a:pt x="3831" y="4591"/>
                    <a:pt x="3527" y="4986"/>
                    <a:pt x="3132" y="5320"/>
                  </a:cubicBezTo>
                  <a:cubicBezTo>
                    <a:pt x="2797" y="5654"/>
                    <a:pt x="2341" y="5928"/>
                    <a:pt x="1946" y="6262"/>
                  </a:cubicBezTo>
                  <a:cubicBezTo>
                    <a:pt x="1581" y="6627"/>
                    <a:pt x="1277" y="6992"/>
                    <a:pt x="943" y="7387"/>
                  </a:cubicBezTo>
                  <a:cubicBezTo>
                    <a:pt x="639" y="7752"/>
                    <a:pt x="335" y="8177"/>
                    <a:pt x="62" y="8633"/>
                  </a:cubicBezTo>
                  <a:lnTo>
                    <a:pt x="1" y="8664"/>
                  </a:lnTo>
                  <a:lnTo>
                    <a:pt x="62" y="8664"/>
                  </a:lnTo>
                  <a:cubicBezTo>
                    <a:pt x="518" y="8390"/>
                    <a:pt x="913" y="8086"/>
                    <a:pt x="1308" y="7752"/>
                  </a:cubicBezTo>
                  <a:cubicBezTo>
                    <a:pt x="1673" y="7417"/>
                    <a:pt x="2068" y="7083"/>
                    <a:pt x="2372" y="6688"/>
                  </a:cubicBezTo>
                  <a:cubicBezTo>
                    <a:pt x="2676" y="6323"/>
                    <a:pt x="2949" y="5867"/>
                    <a:pt x="3284" y="5472"/>
                  </a:cubicBezTo>
                  <a:cubicBezTo>
                    <a:pt x="3588" y="5107"/>
                    <a:pt x="3983" y="4743"/>
                    <a:pt x="4378" y="4439"/>
                  </a:cubicBezTo>
                  <a:cubicBezTo>
                    <a:pt x="4803" y="4104"/>
                    <a:pt x="5168" y="3800"/>
                    <a:pt x="5563" y="3466"/>
                  </a:cubicBezTo>
                  <a:cubicBezTo>
                    <a:pt x="5928" y="3162"/>
                    <a:pt x="6323" y="2828"/>
                    <a:pt x="6657" y="2433"/>
                  </a:cubicBezTo>
                  <a:cubicBezTo>
                    <a:pt x="7357" y="1703"/>
                    <a:pt x="7995" y="913"/>
                    <a:pt x="8542" y="31"/>
                  </a:cubicBezTo>
                  <a:lnTo>
                    <a:pt x="85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7"/>
            <p:cNvSpPr/>
            <p:nvPr/>
          </p:nvSpPr>
          <p:spPr>
            <a:xfrm>
              <a:off x="1827050" y="3928925"/>
              <a:ext cx="216600" cy="212800"/>
            </a:xfrm>
            <a:custGeom>
              <a:rect b="b" l="l" r="r" t="t"/>
              <a:pathLst>
                <a:path extrusionOk="0" h="8512" w="8664">
                  <a:moveTo>
                    <a:pt x="0" y="0"/>
                  </a:moveTo>
                  <a:lnTo>
                    <a:pt x="0" y="61"/>
                  </a:lnTo>
                  <a:cubicBezTo>
                    <a:pt x="274" y="517"/>
                    <a:pt x="578" y="912"/>
                    <a:pt x="912" y="1307"/>
                  </a:cubicBezTo>
                  <a:cubicBezTo>
                    <a:pt x="1277" y="1672"/>
                    <a:pt x="1611" y="2067"/>
                    <a:pt x="1976" y="2371"/>
                  </a:cubicBezTo>
                  <a:cubicBezTo>
                    <a:pt x="2371" y="2675"/>
                    <a:pt x="2827" y="2949"/>
                    <a:pt x="3192" y="3283"/>
                  </a:cubicBezTo>
                  <a:cubicBezTo>
                    <a:pt x="3587" y="3587"/>
                    <a:pt x="3921" y="3952"/>
                    <a:pt x="4225" y="4377"/>
                  </a:cubicBezTo>
                  <a:cubicBezTo>
                    <a:pt x="4560" y="4803"/>
                    <a:pt x="4864" y="5168"/>
                    <a:pt x="5228" y="5563"/>
                  </a:cubicBezTo>
                  <a:cubicBezTo>
                    <a:pt x="5532"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4" y="5076"/>
                  </a:cubicBezTo>
                  <a:cubicBezTo>
                    <a:pt x="5289" y="4712"/>
                    <a:pt x="4925" y="4408"/>
                    <a:pt x="4499" y="4104"/>
                  </a:cubicBezTo>
                  <a:cubicBezTo>
                    <a:pt x="4073" y="3800"/>
                    <a:pt x="3709" y="3496"/>
                    <a:pt x="3344" y="3131"/>
                  </a:cubicBezTo>
                  <a:cubicBezTo>
                    <a:pt x="3010" y="2797"/>
                    <a:pt x="2736" y="2341"/>
                    <a:pt x="2402" y="1946"/>
                  </a:cubicBezTo>
                  <a:cubicBezTo>
                    <a:pt x="2067" y="1581"/>
                    <a:pt x="1672" y="1277"/>
                    <a:pt x="1307" y="912"/>
                  </a:cubicBezTo>
                  <a:cubicBezTo>
                    <a:pt x="912" y="608"/>
                    <a:pt x="517" y="304"/>
                    <a:pt x="6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7"/>
            <p:cNvSpPr/>
            <p:nvPr/>
          </p:nvSpPr>
          <p:spPr>
            <a:xfrm>
              <a:off x="1921275" y="3928150"/>
              <a:ext cx="36500" cy="35750"/>
            </a:xfrm>
            <a:custGeom>
              <a:rect b="b" l="l" r="r" t="t"/>
              <a:pathLst>
                <a:path extrusionOk="0" h="1430" w="1460">
                  <a:moveTo>
                    <a:pt x="730" y="1"/>
                  </a:moveTo>
                  <a:cubicBezTo>
                    <a:pt x="304" y="1"/>
                    <a:pt x="0" y="335"/>
                    <a:pt x="0" y="730"/>
                  </a:cubicBezTo>
                  <a:cubicBezTo>
                    <a:pt x="0" y="1126"/>
                    <a:pt x="335" y="1429"/>
                    <a:pt x="730" y="1429"/>
                  </a:cubicBezTo>
                  <a:cubicBezTo>
                    <a:pt x="1156" y="1429"/>
                    <a:pt x="1459" y="1095"/>
                    <a:pt x="1459" y="730"/>
                  </a:cubicBezTo>
                  <a:cubicBezTo>
                    <a:pt x="1459" y="335"/>
                    <a:pt x="1156"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7"/>
            <p:cNvSpPr/>
            <p:nvPr/>
          </p:nvSpPr>
          <p:spPr>
            <a:xfrm>
              <a:off x="2175075"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7"/>
            <p:cNvSpPr/>
            <p:nvPr/>
          </p:nvSpPr>
          <p:spPr>
            <a:xfrm>
              <a:off x="2191800"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7"/>
            <p:cNvSpPr/>
            <p:nvPr/>
          </p:nvSpPr>
          <p:spPr>
            <a:xfrm>
              <a:off x="2217625"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7"/>
            <p:cNvSpPr/>
            <p:nvPr/>
          </p:nvSpPr>
          <p:spPr>
            <a:xfrm>
              <a:off x="233085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7"/>
            <p:cNvSpPr/>
            <p:nvPr/>
          </p:nvSpPr>
          <p:spPr>
            <a:xfrm>
              <a:off x="233085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7"/>
            <p:cNvSpPr/>
            <p:nvPr/>
          </p:nvSpPr>
          <p:spPr>
            <a:xfrm>
              <a:off x="233085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7"/>
            <p:cNvSpPr/>
            <p:nvPr/>
          </p:nvSpPr>
          <p:spPr>
            <a:xfrm>
              <a:off x="213177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7"/>
            <p:cNvSpPr/>
            <p:nvPr/>
          </p:nvSpPr>
          <p:spPr>
            <a:xfrm>
              <a:off x="213177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7"/>
            <p:cNvSpPr/>
            <p:nvPr/>
          </p:nvSpPr>
          <p:spPr>
            <a:xfrm>
              <a:off x="213177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7"/>
            <p:cNvSpPr/>
            <p:nvPr/>
          </p:nvSpPr>
          <p:spPr>
            <a:xfrm>
              <a:off x="2441800" y="3928150"/>
              <a:ext cx="212800" cy="216600"/>
            </a:xfrm>
            <a:custGeom>
              <a:rect b="b" l="l" r="r" t="t"/>
              <a:pathLst>
                <a:path extrusionOk="0" h="8664" w="8512">
                  <a:moveTo>
                    <a:pt x="8481" y="1"/>
                  </a:moveTo>
                  <a:cubicBezTo>
                    <a:pt x="7569" y="578"/>
                    <a:pt x="6809" y="1217"/>
                    <a:pt x="6080" y="1916"/>
                  </a:cubicBezTo>
                  <a:cubicBezTo>
                    <a:pt x="568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2" y="7387"/>
                  </a:cubicBezTo>
                  <a:cubicBezTo>
                    <a:pt x="608" y="7752"/>
                    <a:pt x="304" y="8177"/>
                    <a:pt x="31" y="8633"/>
                  </a:cubicBezTo>
                  <a:lnTo>
                    <a:pt x="1" y="8664"/>
                  </a:lnTo>
                  <a:lnTo>
                    <a:pt x="31" y="8664"/>
                  </a:lnTo>
                  <a:cubicBezTo>
                    <a:pt x="487" y="8390"/>
                    <a:pt x="912" y="8086"/>
                    <a:pt x="1277" y="7752"/>
                  </a:cubicBezTo>
                  <a:cubicBezTo>
                    <a:pt x="1672" y="7417"/>
                    <a:pt x="2037" y="7083"/>
                    <a:pt x="2341" y="6688"/>
                  </a:cubicBezTo>
                  <a:cubicBezTo>
                    <a:pt x="2645" y="6323"/>
                    <a:pt x="2919" y="5867"/>
                    <a:pt x="3253" y="5472"/>
                  </a:cubicBezTo>
                  <a:cubicBezTo>
                    <a:pt x="3557" y="5107"/>
                    <a:pt x="3952" y="4743"/>
                    <a:pt x="4378" y="4439"/>
                  </a:cubicBezTo>
                  <a:cubicBezTo>
                    <a:pt x="4773" y="4104"/>
                    <a:pt x="5168" y="3800"/>
                    <a:pt x="5533" y="3466"/>
                  </a:cubicBezTo>
                  <a:cubicBezTo>
                    <a:pt x="5928" y="3162"/>
                    <a:pt x="6292" y="2828"/>
                    <a:pt x="665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7"/>
            <p:cNvSpPr/>
            <p:nvPr/>
          </p:nvSpPr>
          <p:spPr>
            <a:xfrm>
              <a:off x="2441050" y="3928925"/>
              <a:ext cx="216575" cy="212800"/>
            </a:xfrm>
            <a:custGeom>
              <a:rect b="b" l="l" r="r" t="t"/>
              <a:pathLst>
                <a:path extrusionOk="0" h="8512" w="8663">
                  <a:moveTo>
                    <a:pt x="0" y="0"/>
                  </a:moveTo>
                  <a:lnTo>
                    <a:pt x="0" y="61"/>
                  </a:lnTo>
                  <a:cubicBezTo>
                    <a:pt x="274" y="517"/>
                    <a:pt x="578" y="912"/>
                    <a:pt x="912" y="1307"/>
                  </a:cubicBezTo>
                  <a:cubicBezTo>
                    <a:pt x="1246" y="1672"/>
                    <a:pt x="1581" y="2067"/>
                    <a:pt x="1976" y="2371"/>
                  </a:cubicBezTo>
                  <a:cubicBezTo>
                    <a:pt x="2341" y="2675"/>
                    <a:pt x="2797" y="2949"/>
                    <a:pt x="3192" y="3283"/>
                  </a:cubicBezTo>
                  <a:cubicBezTo>
                    <a:pt x="3556" y="3587"/>
                    <a:pt x="3921" y="3952"/>
                    <a:pt x="4225" y="4377"/>
                  </a:cubicBezTo>
                  <a:cubicBezTo>
                    <a:pt x="4560" y="4803"/>
                    <a:pt x="4863" y="5168"/>
                    <a:pt x="5198" y="5563"/>
                  </a:cubicBezTo>
                  <a:cubicBezTo>
                    <a:pt x="5502" y="5927"/>
                    <a:pt x="5836" y="6323"/>
                    <a:pt x="6231" y="6657"/>
                  </a:cubicBezTo>
                  <a:cubicBezTo>
                    <a:pt x="6961" y="7356"/>
                    <a:pt x="7751" y="7994"/>
                    <a:pt x="8633"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73" y="3800"/>
                    <a:pt x="3678" y="3496"/>
                    <a:pt x="3344" y="3131"/>
                  </a:cubicBezTo>
                  <a:cubicBezTo>
                    <a:pt x="3009" y="2797"/>
                    <a:pt x="2736" y="2341"/>
                    <a:pt x="2401" y="1946"/>
                  </a:cubicBezTo>
                  <a:cubicBezTo>
                    <a:pt x="2037" y="1581"/>
                    <a:pt x="1672" y="1277"/>
                    <a:pt x="1277" y="912"/>
                  </a:cubicBezTo>
                  <a:cubicBezTo>
                    <a:pt x="912" y="608"/>
                    <a:pt x="486"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7"/>
            <p:cNvSpPr/>
            <p:nvPr/>
          </p:nvSpPr>
          <p:spPr>
            <a:xfrm>
              <a:off x="2535275"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7"/>
            <p:cNvSpPr/>
            <p:nvPr/>
          </p:nvSpPr>
          <p:spPr>
            <a:xfrm>
              <a:off x="2788300" y="3954000"/>
              <a:ext cx="146700" cy="145925"/>
            </a:xfrm>
            <a:custGeom>
              <a:rect b="b" l="l" r="r" t="t"/>
              <a:pathLst>
                <a:path extrusionOk="0" h="5837" w="5868">
                  <a:moveTo>
                    <a:pt x="1" y="0"/>
                  </a:moveTo>
                  <a:lnTo>
                    <a:pt x="1"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7"/>
            <p:cNvSpPr/>
            <p:nvPr/>
          </p:nvSpPr>
          <p:spPr>
            <a:xfrm>
              <a:off x="2805800"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7"/>
            <p:cNvSpPr/>
            <p:nvPr/>
          </p:nvSpPr>
          <p:spPr>
            <a:xfrm>
              <a:off x="2831625" y="3997300"/>
              <a:ext cx="59300" cy="60075"/>
            </a:xfrm>
            <a:custGeom>
              <a:rect b="b" l="l" r="r" t="t"/>
              <a:pathLst>
                <a:path extrusionOk="0" h="2403" w="2372">
                  <a:moveTo>
                    <a:pt x="1" y="1"/>
                  </a:moveTo>
                  <a:lnTo>
                    <a:pt x="1"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7"/>
            <p:cNvSpPr/>
            <p:nvPr/>
          </p:nvSpPr>
          <p:spPr>
            <a:xfrm>
              <a:off x="294410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7"/>
            <p:cNvSpPr/>
            <p:nvPr/>
          </p:nvSpPr>
          <p:spPr>
            <a:xfrm>
              <a:off x="294410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7"/>
            <p:cNvSpPr/>
            <p:nvPr/>
          </p:nvSpPr>
          <p:spPr>
            <a:xfrm>
              <a:off x="294410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7"/>
            <p:cNvSpPr/>
            <p:nvPr/>
          </p:nvSpPr>
          <p:spPr>
            <a:xfrm>
              <a:off x="274575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7"/>
            <p:cNvSpPr/>
            <p:nvPr/>
          </p:nvSpPr>
          <p:spPr>
            <a:xfrm>
              <a:off x="274575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7"/>
            <p:cNvSpPr/>
            <p:nvPr/>
          </p:nvSpPr>
          <p:spPr>
            <a:xfrm>
              <a:off x="274575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7"/>
            <p:cNvSpPr/>
            <p:nvPr/>
          </p:nvSpPr>
          <p:spPr>
            <a:xfrm>
              <a:off x="3055800" y="3928150"/>
              <a:ext cx="212800" cy="216600"/>
            </a:xfrm>
            <a:custGeom>
              <a:rect b="b" l="l" r="r" t="t"/>
              <a:pathLst>
                <a:path extrusionOk="0" h="8664" w="8512">
                  <a:moveTo>
                    <a:pt x="8450" y="1"/>
                  </a:moveTo>
                  <a:cubicBezTo>
                    <a:pt x="7538" y="578"/>
                    <a:pt x="6779" y="1217"/>
                    <a:pt x="6079"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0" y="6627"/>
                    <a:pt x="1246" y="6992"/>
                    <a:pt x="912" y="7387"/>
                  </a:cubicBezTo>
                  <a:cubicBezTo>
                    <a:pt x="608" y="7752"/>
                    <a:pt x="27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2" y="4104"/>
                    <a:pt x="5168" y="3800"/>
                    <a:pt x="5532" y="3466"/>
                  </a:cubicBezTo>
                  <a:cubicBezTo>
                    <a:pt x="5927"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7"/>
            <p:cNvSpPr/>
            <p:nvPr/>
          </p:nvSpPr>
          <p:spPr>
            <a:xfrm>
              <a:off x="3054275" y="3928925"/>
              <a:ext cx="216600" cy="212800"/>
            </a:xfrm>
            <a:custGeom>
              <a:rect b="b" l="l" r="r" t="t"/>
              <a:pathLst>
                <a:path extrusionOk="0" h="8512" w="8664">
                  <a:moveTo>
                    <a:pt x="0" y="0"/>
                  </a:moveTo>
                  <a:lnTo>
                    <a:pt x="0" y="61"/>
                  </a:lnTo>
                  <a:cubicBezTo>
                    <a:pt x="274" y="517"/>
                    <a:pt x="578" y="912"/>
                    <a:pt x="912" y="1307"/>
                  </a:cubicBezTo>
                  <a:cubicBezTo>
                    <a:pt x="1277" y="1672"/>
                    <a:pt x="1611" y="2067"/>
                    <a:pt x="1976" y="2371"/>
                  </a:cubicBezTo>
                  <a:cubicBezTo>
                    <a:pt x="2371" y="2675"/>
                    <a:pt x="2827" y="2949"/>
                    <a:pt x="3192" y="3283"/>
                  </a:cubicBezTo>
                  <a:cubicBezTo>
                    <a:pt x="3587" y="3587"/>
                    <a:pt x="3922" y="3952"/>
                    <a:pt x="4225" y="4377"/>
                  </a:cubicBezTo>
                  <a:cubicBezTo>
                    <a:pt x="4560" y="4803"/>
                    <a:pt x="4864" y="5168"/>
                    <a:pt x="5229" y="5563"/>
                  </a:cubicBezTo>
                  <a:cubicBezTo>
                    <a:pt x="5532"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4" y="5076"/>
                  </a:cubicBezTo>
                  <a:cubicBezTo>
                    <a:pt x="5289" y="4712"/>
                    <a:pt x="4925" y="4408"/>
                    <a:pt x="4499" y="4104"/>
                  </a:cubicBezTo>
                  <a:cubicBezTo>
                    <a:pt x="4074" y="3800"/>
                    <a:pt x="3709" y="3496"/>
                    <a:pt x="3344" y="3131"/>
                  </a:cubicBezTo>
                  <a:cubicBezTo>
                    <a:pt x="3010" y="2797"/>
                    <a:pt x="2736" y="2341"/>
                    <a:pt x="2402" y="1946"/>
                  </a:cubicBezTo>
                  <a:cubicBezTo>
                    <a:pt x="2067" y="1581"/>
                    <a:pt x="1672" y="1277"/>
                    <a:pt x="1307" y="912"/>
                  </a:cubicBezTo>
                  <a:cubicBezTo>
                    <a:pt x="912" y="608"/>
                    <a:pt x="517" y="304"/>
                    <a:pt x="6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7"/>
            <p:cNvSpPr/>
            <p:nvPr/>
          </p:nvSpPr>
          <p:spPr>
            <a:xfrm>
              <a:off x="3148500" y="3928150"/>
              <a:ext cx="36500" cy="35750"/>
            </a:xfrm>
            <a:custGeom>
              <a:rect b="b" l="l" r="r" t="t"/>
              <a:pathLst>
                <a:path extrusionOk="0" h="1430" w="1460">
                  <a:moveTo>
                    <a:pt x="730" y="1"/>
                  </a:moveTo>
                  <a:cubicBezTo>
                    <a:pt x="305" y="1"/>
                    <a:pt x="1" y="335"/>
                    <a:pt x="1" y="730"/>
                  </a:cubicBezTo>
                  <a:cubicBezTo>
                    <a:pt x="1" y="1126"/>
                    <a:pt x="335" y="1429"/>
                    <a:pt x="730" y="1429"/>
                  </a:cubicBezTo>
                  <a:cubicBezTo>
                    <a:pt x="1125" y="1429"/>
                    <a:pt x="1460" y="1095"/>
                    <a:pt x="1460" y="730"/>
                  </a:cubicBezTo>
                  <a:cubicBezTo>
                    <a:pt x="1460" y="335"/>
                    <a:pt x="1125"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7"/>
            <p:cNvSpPr/>
            <p:nvPr/>
          </p:nvSpPr>
          <p:spPr>
            <a:xfrm>
              <a:off x="3402300"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7"/>
            <p:cNvSpPr/>
            <p:nvPr/>
          </p:nvSpPr>
          <p:spPr>
            <a:xfrm>
              <a:off x="3419025"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7"/>
            <p:cNvSpPr/>
            <p:nvPr/>
          </p:nvSpPr>
          <p:spPr>
            <a:xfrm>
              <a:off x="3444850"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7"/>
            <p:cNvSpPr/>
            <p:nvPr/>
          </p:nvSpPr>
          <p:spPr>
            <a:xfrm>
              <a:off x="355807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7"/>
            <p:cNvSpPr/>
            <p:nvPr/>
          </p:nvSpPr>
          <p:spPr>
            <a:xfrm>
              <a:off x="355807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7"/>
            <p:cNvSpPr/>
            <p:nvPr/>
          </p:nvSpPr>
          <p:spPr>
            <a:xfrm>
              <a:off x="355807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7"/>
            <p:cNvSpPr/>
            <p:nvPr/>
          </p:nvSpPr>
          <p:spPr>
            <a:xfrm>
              <a:off x="335975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7"/>
            <p:cNvSpPr/>
            <p:nvPr/>
          </p:nvSpPr>
          <p:spPr>
            <a:xfrm>
              <a:off x="335975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7"/>
            <p:cNvSpPr/>
            <p:nvPr/>
          </p:nvSpPr>
          <p:spPr>
            <a:xfrm>
              <a:off x="335975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7"/>
            <p:cNvSpPr/>
            <p:nvPr/>
          </p:nvSpPr>
          <p:spPr>
            <a:xfrm>
              <a:off x="366902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2" y="7387"/>
                  </a:cubicBezTo>
                  <a:cubicBezTo>
                    <a:pt x="609" y="7752"/>
                    <a:pt x="305" y="8177"/>
                    <a:pt x="31" y="8633"/>
                  </a:cubicBezTo>
                  <a:lnTo>
                    <a:pt x="1" y="8664"/>
                  </a:lnTo>
                  <a:lnTo>
                    <a:pt x="31" y="8664"/>
                  </a:lnTo>
                  <a:cubicBezTo>
                    <a:pt x="487" y="8390"/>
                    <a:pt x="912" y="8086"/>
                    <a:pt x="1308" y="7752"/>
                  </a:cubicBezTo>
                  <a:cubicBezTo>
                    <a:pt x="1672" y="7417"/>
                    <a:pt x="2068" y="7083"/>
                    <a:pt x="2371" y="6688"/>
                  </a:cubicBezTo>
                  <a:cubicBezTo>
                    <a:pt x="2675"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7"/>
            <p:cNvSpPr/>
            <p:nvPr/>
          </p:nvSpPr>
          <p:spPr>
            <a:xfrm>
              <a:off x="3668275" y="3928925"/>
              <a:ext cx="216575" cy="212800"/>
            </a:xfrm>
            <a:custGeom>
              <a:rect b="b" l="l" r="r" t="t"/>
              <a:pathLst>
                <a:path extrusionOk="0" h="8512" w="8663">
                  <a:moveTo>
                    <a:pt x="0" y="0"/>
                  </a:moveTo>
                  <a:lnTo>
                    <a:pt x="0" y="61"/>
                  </a:lnTo>
                  <a:cubicBezTo>
                    <a:pt x="243" y="517"/>
                    <a:pt x="578" y="912"/>
                    <a:pt x="912" y="1307"/>
                  </a:cubicBezTo>
                  <a:cubicBezTo>
                    <a:pt x="1246"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61" y="7356"/>
                    <a:pt x="7751" y="7994"/>
                    <a:pt x="8602"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09" y="2797"/>
                    <a:pt x="2736" y="2341"/>
                    <a:pt x="2401"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7"/>
            <p:cNvSpPr/>
            <p:nvPr/>
          </p:nvSpPr>
          <p:spPr>
            <a:xfrm>
              <a:off x="376250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7"/>
            <p:cNvSpPr/>
            <p:nvPr/>
          </p:nvSpPr>
          <p:spPr>
            <a:xfrm>
              <a:off x="4015550" y="3954000"/>
              <a:ext cx="146675" cy="145925"/>
            </a:xfrm>
            <a:custGeom>
              <a:rect b="b" l="l" r="r" t="t"/>
              <a:pathLst>
                <a:path extrusionOk="0" h="5837" w="5867">
                  <a:moveTo>
                    <a:pt x="0" y="0"/>
                  </a:moveTo>
                  <a:lnTo>
                    <a:pt x="0" y="5836"/>
                  </a:lnTo>
                  <a:lnTo>
                    <a:pt x="5866" y="5836"/>
                  </a:lnTo>
                  <a:lnTo>
                    <a:pt x="5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7"/>
            <p:cNvSpPr/>
            <p:nvPr/>
          </p:nvSpPr>
          <p:spPr>
            <a:xfrm>
              <a:off x="4033025"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7"/>
            <p:cNvSpPr/>
            <p:nvPr/>
          </p:nvSpPr>
          <p:spPr>
            <a:xfrm>
              <a:off x="4058850" y="3997300"/>
              <a:ext cx="59300" cy="60075"/>
            </a:xfrm>
            <a:custGeom>
              <a:rect b="b" l="l" r="r" t="t"/>
              <a:pathLst>
                <a:path extrusionOk="0" h="2403" w="2372">
                  <a:moveTo>
                    <a:pt x="1" y="1"/>
                  </a:moveTo>
                  <a:lnTo>
                    <a:pt x="1"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7"/>
            <p:cNvSpPr/>
            <p:nvPr/>
          </p:nvSpPr>
          <p:spPr>
            <a:xfrm>
              <a:off x="417132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7"/>
            <p:cNvSpPr/>
            <p:nvPr/>
          </p:nvSpPr>
          <p:spPr>
            <a:xfrm>
              <a:off x="417132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7"/>
            <p:cNvSpPr/>
            <p:nvPr/>
          </p:nvSpPr>
          <p:spPr>
            <a:xfrm>
              <a:off x="417132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7"/>
            <p:cNvSpPr/>
            <p:nvPr/>
          </p:nvSpPr>
          <p:spPr>
            <a:xfrm>
              <a:off x="397297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7"/>
            <p:cNvSpPr/>
            <p:nvPr/>
          </p:nvSpPr>
          <p:spPr>
            <a:xfrm>
              <a:off x="397297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7"/>
            <p:cNvSpPr/>
            <p:nvPr/>
          </p:nvSpPr>
          <p:spPr>
            <a:xfrm>
              <a:off x="397297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7"/>
            <p:cNvSpPr/>
            <p:nvPr/>
          </p:nvSpPr>
          <p:spPr>
            <a:xfrm>
              <a:off x="4283025" y="3928150"/>
              <a:ext cx="212800" cy="216600"/>
            </a:xfrm>
            <a:custGeom>
              <a:rect b="b" l="l" r="r" t="t"/>
              <a:pathLst>
                <a:path extrusionOk="0" h="8664" w="8512">
                  <a:moveTo>
                    <a:pt x="8450" y="1"/>
                  </a:moveTo>
                  <a:cubicBezTo>
                    <a:pt x="7538" y="578"/>
                    <a:pt x="6779" y="1217"/>
                    <a:pt x="6079"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2" y="4104"/>
                    <a:pt x="5168" y="3800"/>
                    <a:pt x="5532" y="3466"/>
                  </a:cubicBezTo>
                  <a:cubicBezTo>
                    <a:pt x="5927"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7"/>
            <p:cNvSpPr/>
            <p:nvPr/>
          </p:nvSpPr>
          <p:spPr>
            <a:xfrm>
              <a:off x="4281500" y="3928925"/>
              <a:ext cx="216600" cy="212800"/>
            </a:xfrm>
            <a:custGeom>
              <a:rect b="b" l="l" r="r" t="t"/>
              <a:pathLst>
                <a:path extrusionOk="0" h="8512" w="8664">
                  <a:moveTo>
                    <a:pt x="1" y="0"/>
                  </a:moveTo>
                  <a:lnTo>
                    <a:pt x="1" y="61"/>
                  </a:lnTo>
                  <a:cubicBezTo>
                    <a:pt x="274" y="517"/>
                    <a:pt x="578" y="912"/>
                    <a:pt x="912" y="1307"/>
                  </a:cubicBezTo>
                  <a:cubicBezTo>
                    <a:pt x="1277" y="1672"/>
                    <a:pt x="1612" y="2067"/>
                    <a:pt x="1976" y="2371"/>
                  </a:cubicBezTo>
                  <a:cubicBezTo>
                    <a:pt x="2371" y="2675"/>
                    <a:pt x="2827" y="2949"/>
                    <a:pt x="3192" y="3283"/>
                  </a:cubicBezTo>
                  <a:cubicBezTo>
                    <a:pt x="3587" y="3587"/>
                    <a:pt x="3922" y="3952"/>
                    <a:pt x="4226" y="4377"/>
                  </a:cubicBezTo>
                  <a:cubicBezTo>
                    <a:pt x="4560" y="4803"/>
                    <a:pt x="4864" y="5168"/>
                    <a:pt x="5229" y="5563"/>
                  </a:cubicBezTo>
                  <a:cubicBezTo>
                    <a:pt x="5533"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5" y="5076"/>
                  </a:cubicBezTo>
                  <a:cubicBezTo>
                    <a:pt x="5289" y="4712"/>
                    <a:pt x="4925" y="4408"/>
                    <a:pt x="4499" y="4104"/>
                  </a:cubicBezTo>
                  <a:cubicBezTo>
                    <a:pt x="4074" y="3800"/>
                    <a:pt x="3709" y="3496"/>
                    <a:pt x="3344" y="3131"/>
                  </a:cubicBezTo>
                  <a:cubicBezTo>
                    <a:pt x="3010" y="2797"/>
                    <a:pt x="2736" y="2341"/>
                    <a:pt x="2402" y="1946"/>
                  </a:cubicBezTo>
                  <a:cubicBezTo>
                    <a:pt x="2067" y="1581"/>
                    <a:pt x="1672" y="1277"/>
                    <a:pt x="1308" y="912"/>
                  </a:cubicBezTo>
                  <a:cubicBezTo>
                    <a:pt x="912" y="608"/>
                    <a:pt x="517" y="304"/>
                    <a:pt x="61" y="61"/>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7"/>
            <p:cNvSpPr/>
            <p:nvPr/>
          </p:nvSpPr>
          <p:spPr>
            <a:xfrm>
              <a:off x="4375725" y="3928150"/>
              <a:ext cx="36500" cy="35750"/>
            </a:xfrm>
            <a:custGeom>
              <a:rect b="b" l="l" r="r" t="t"/>
              <a:pathLst>
                <a:path extrusionOk="0" h="1430" w="1460">
                  <a:moveTo>
                    <a:pt x="730" y="1"/>
                  </a:moveTo>
                  <a:cubicBezTo>
                    <a:pt x="305" y="1"/>
                    <a:pt x="1" y="335"/>
                    <a:pt x="1" y="730"/>
                  </a:cubicBezTo>
                  <a:cubicBezTo>
                    <a:pt x="1" y="1126"/>
                    <a:pt x="335" y="1429"/>
                    <a:pt x="730" y="1429"/>
                  </a:cubicBezTo>
                  <a:cubicBezTo>
                    <a:pt x="1156" y="1429"/>
                    <a:pt x="1460" y="1095"/>
                    <a:pt x="1460" y="730"/>
                  </a:cubicBezTo>
                  <a:cubicBezTo>
                    <a:pt x="1460" y="335"/>
                    <a:pt x="1156"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7"/>
            <p:cNvSpPr/>
            <p:nvPr/>
          </p:nvSpPr>
          <p:spPr>
            <a:xfrm>
              <a:off x="4629525"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7"/>
            <p:cNvSpPr/>
            <p:nvPr/>
          </p:nvSpPr>
          <p:spPr>
            <a:xfrm>
              <a:off x="4646250" y="3972225"/>
              <a:ext cx="111725" cy="110975"/>
            </a:xfrm>
            <a:custGeom>
              <a:rect b="b" l="l" r="r" t="t"/>
              <a:pathLst>
                <a:path extrusionOk="0" h="4439" w="4469">
                  <a:moveTo>
                    <a:pt x="0" y="1"/>
                  </a:moveTo>
                  <a:lnTo>
                    <a:pt x="0" y="4439"/>
                  </a:lnTo>
                  <a:lnTo>
                    <a:pt x="4469" y="4439"/>
                  </a:lnTo>
                  <a:lnTo>
                    <a:pt x="44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7"/>
            <p:cNvSpPr/>
            <p:nvPr/>
          </p:nvSpPr>
          <p:spPr>
            <a:xfrm>
              <a:off x="4672075"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7"/>
            <p:cNvSpPr/>
            <p:nvPr/>
          </p:nvSpPr>
          <p:spPr>
            <a:xfrm>
              <a:off x="478530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7"/>
            <p:cNvSpPr/>
            <p:nvPr/>
          </p:nvSpPr>
          <p:spPr>
            <a:xfrm>
              <a:off x="478530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7"/>
            <p:cNvSpPr/>
            <p:nvPr/>
          </p:nvSpPr>
          <p:spPr>
            <a:xfrm>
              <a:off x="478530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7"/>
            <p:cNvSpPr/>
            <p:nvPr/>
          </p:nvSpPr>
          <p:spPr>
            <a:xfrm>
              <a:off x="458622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7"/>
            <p:cNvSpPr/>
            <p:nvPr/>
          </p:nvSpPr>
          <p:spPr>
            <a:xfrm>
              <a:off x="458622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7"/>
            <p:cNvSpPr/>
            <p:nvPr/>
          </p:nvSpPr>
          <p:spPr>
            <a:xfrm>
              <a:off x="458622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7"/>
            <p:cNvSpPr/>
            <p:nvPr/>
          </p:nvSpPr>
          <p:spPr>
            <a:xfrm>
              <a:off x="4896250"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3" y="7387"/>
                  </a:cubicBezTo>
                  <a:cubicBezTo>
                    <a:pt x="609" y="7752"/>
                    <a:pt x="305" y="8177"/>
                    <a:pt x="31" y="8633"/>
                  </a:cubicBezTo>
                  <a:lnTo>
                    <a:pt x="1" y="8664"/>
                  </a:lnTo>
                  <a:lnTo>
                    <a:pt x="31" y="8664"/>
                  </a:lnTo>
                  <a:cubicBezTo>
                    <a:pt x="487" y="8390"/>
                    <a:pt x="913" y="8086"/>
                    <a:pt x="1308" y="7752"/>
                  </a:cubicBezTo>
                  <a:cubicBezTo>
                    <a:pt x="1672" y="7417"/>
                    <a:pt x="2068" y="7083"/>
                    <a:pt x="2372" y="6688"/>
                  </a:cubicBezTo>
                  <a:cubicBezTo>
                    <a:pt x="2675"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7"/>
            <p:cNvSpPr/>
            <p:nvPr/>
          </p:nvSpPr>
          <p:spPr>
            <a:xfrm>
              <a:off x="4895500" y="3928925"/>
              <a:ext cx="216600" cy="212800"/>
            </a:xfrm>
            <a:custGeom>
              <a:rect b="b" l="l" r="r" t="t"/>
              <a:pathLst>
                <a:path extrusionOk="0" h="8512" w="8664">
                  <a:moveTo>
                    <a:pt x="0" y="0"/>
                  </a:moveTo>
                  <a:lnTo>
                    <a:pt x="0" y="61"/>
                  </a:lnTo>
                  <a:cubicBezTo>
                    <a:pt x="243" y="517"/>
                    <a:pt x="547" y="912"/>
                    <a:pt x="912" y="1307"/>
                  </a:cubicBezTo>
                  <a:cubicBezTo>
                    <a:pt x="1246"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30" y="7356"/>
                    <a:pt x="7751" y="7994"/>
                    <a:pt x="8602" y="8511"/>
                  </a:cubicBezTo>
                  <a:lnTo>
                    <a:pt x="8663" y="8511"/>
                  </a:lnTo>
                  <a:lnTo>
                    <a:pt x="8663" y="8481"/>
                  </a:lnTo>
                  <a:cubicBezTo>
                    <a:pt x="8086"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09" y="2797"/>
                    <a:pt x="2736" y="2341"/>
                    <a:pt x="2402"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7"/>
            <p:cNvSpPr/>
            <p:nvPr/>
          </p:nvSpPr>
          <p:spPr>
            <a:xfrm>
              <a:off x="4989725"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7"/>
            <p:cNvSpPr/>
            <p:nvPr/>
          </p:nvSpPr>
          <p:spPr>
            <a:xfrm>
              <a:off x="5242775" y="3954000"/>
              <a:ext cx="146675" cy="145925"/>
            </a:xfrm>
            <a:custGeom>
              <a:rect b="b" l="l" r="r" t="t"/>
              <a:pathLst>
                <a:path extrusionOk="0" h="5837" w="5867">
                  <a:moveTo>
                    <a:pt x="0" y="0"/>
                  </a:moveTo>
                  <a:lnTo>
                    <a:pt x="0" y="5836"/>
                  </a:lnTo>
                  <a:lnTo>
                    <a:pt x="5866" y="5836"/>
                  </a:lnTo>
                  <a:lnTo>
                    <a:pt x="5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7"/>
            <p:cNvSpPr/>
            <p:nvPr/>
          </p:nvSpPr>
          <p:spPr>
            <a:xfrm>
              <a:off x="5260250"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7"/>
            <p:cNvSpPr/>
            <p:nvPr/>
          </p:nvSpPr>
          <p:spPr>
            <a:xfrm>
              <a:off x="5286075" y="3997300"/>
              <a:ext cx="59300" cy="60075"/>
            </a:xfrm>
            <a:custGeom>
              <a:rect b="b" l="l" r="r" t="t"/>
              <a:pathLst>
                <a:path extrusionOk="0" h="2403" w="2372">
                  <a:moveTo>
                    <a:pt x="1" y="1"/>
                  </a:moveTo>
                  <a:lnTo>
                    <a:pt x="1" y="2402"/>
                  </a:lnTo>
                  <a:lnTo>
                    <a:pt x="2372" y="2402"/>
                  </a:lnTo>
                  <a:lnTo>
                    <a:pt x="2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7"/>
            <p:cNvSpPr/>
            <p:nvPr/>
          </p:nvSpPr>
          <p:spPr>
            <a:xfrm>
              <a:off x="539855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7"/>
            <p:cNvSpPr/>
            <p:nvPr/>
          </p:nvSpPr>
          <p:spPr>
            <a:xfrm>
              <a:off x="539855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7"/>
            <p:cNvSpPr/>
            <p:nvPr/>
          </p:nvSpPr>
          <p:spPr>
            <a:xfrm>
              <a:off x="539855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7"/>
            <p:cNvSpPr/>
            <p:nvPr/>
          </p:nvSpPr>
          <p:spPr>
            <a:xfrm>
              <a:off x="520020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7"/>
            <p:cNvSpPr/>
            <p:nvPr/>
          </p:nvSpPr>
          <p:spPr>
            <a:xfrm>
              <a:off x="520020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7"/>
            <p:cNvSpPr/>
            <p:nvPr/>
          </p:nvSpPr>
          <p:spPr>
            <a:xfrm>
              <a:off x="520020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7"/>
            <p:cNvSpPr/>
            <p:nvPr/>
          </p:nvSpPr>
          <p:spPr>
            <a:xfrm>
              <a:off x="5510250" y="3928150"/>
              <a:ext cx="212800" cy="216600"/>
            </a:xfrm>
            <a:custGeom>
              <a:rect b="b" l="l" r="r" t="t"/>
              <a:pathLst>
                <a:path extrusionOk="0" h="8664" w="8512">
                  <a:moveTo>
                    <a:pt x="8450" y="1"/>
                  </a:moveTo>
                  <a:cubicBezTo>
                    <a:pt x="7539" y="578"/>
                    <a:pt x="6779" y="1217"/>
                    <a:pt x="6080"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3" y="4104"/>
                    <a:pt x="5168" y="3800"/>
                    <a:pt x="5532" y="3466"/>
                  </a:cubicBezTo>
                  <a:cubicBezTo>
                    <a:pt x="5928"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7"/>
            <p:cNvSpPr/>
            <p:nvPr/>
          </p:nvSpPr>
          <p:spPr>
            <a:xfrm>
              <a:off x="5508725" y="3928925"/>
              <a:ext cx="216600" cy="212800"/>
            </a:xfrm>
            <a:custGeom>
              <a:rect b="b" l="l" r="r" t="t"/>
              <a:pathLst>
                <a:path extrusionOk="0" h="8512" w="8664">
                  <a:moveTo>
                    <a:pt x="1" y="0"/>
                  </a:moveTo>
                  <a:lnTo>
                    <a:pt x="1" y="61"/>
                  </a:lnTo>
                  <a:cubicBezTo>
                    <a:pt x="274" y="517"/>
                    <a:pt x="578" y="912"/>
                    <a:pt x="912" y="1307"/>
                  </a:cubicBezTo>
                  <a:cubicBezTo>
                    <a:pt x="1247" y="1672"/>
                    <a:pt x="1612" y="2067"/>
                    <a:pt x="1976" y="2371"/>
                  </a:cubicBezTo>
                  <a:cubicBezTo>
                    <a:pt x="2371" y="2675"/>
                    <a:pt x="2827" y="2949"/>
                    <a:pt x="3192" y="3283"/>
                  </a:cubicBezTo>
                  <a:cubicBezTo>
                    <a:pt x="3587" y="3587"/>
                    <a:pt x="3922" y="3952"/>
                    <a:pt x="4226" y="4377"/>
                  </a:cubicBezTo>
                  <a:cubicBezTo>
                    <a:pt x="4560" y="4803"/>
                    <a:pt x="4864" y="5168"/>
                    <a:pt x="5198" y="5563"/>
                  </a:cubicBezTo>
                  <a:cubicBezTo>
                    <a:pt x="5533" y="5927"/>
                    <a:pt x="5867" y="6323"/>
                    <a:pt x="6232" y="6657"/>
                  </a:cubicBezTo>
                  <a:cubicBezTo>
                    <a:pt x="6961" y="7356"/>
                    <a:pt x="7752" y="7994"/>
                    <a:pt x="8633" y="8511"/>
                  </a:cubicBezTo>
                  <a:lnTo>
                    <a:pt x="8663" y="8511"/>
                  </a:lnTo>
                  <a:lnTo>
                    <a:pt x="8663" y="8481"/>
                  </a:lnTo>
                  <a:cubicBezTo>
                    <a:pt x="8086" y="7569"/>
                    <a:pt x="7448" y="6809"/>
                    <a:pt x="6779" y="6079"/>
                  </a:cubicBezTo>
                  <a:cubicBezTo>
                    <a:pt x="6414" y="5715"/>
                    <a:pt x="6049" y="5411"/>
                    <a:pt x="5654" y="5076"/>
                  </a:cubicBezTo>
                  <a:cubicBezTo>
                    <a:pt x="5289" y="4712"/>
                    <a:pt x="4894" y="4408"/>
                    <a:pt x="4499" y="4104"/>
                  </a:cubicBezTo>
                  <a:cubicBezTo>
                    <a:pt x="4074" y="3800"/>
                    <a:pt x="3678" y="3496"/>
                    <a:pt x="3344" y="3131"/>
                  </a:cubicBezTo>
                  <a:cubicBezTo>
                    <a:pt x="3010" y="2797"/>
                    <a:pt x="2736" y="2341"/>
                    <a:pt x="2402" y="1946"/>
                  </a:cubicBezTo>
                  <a:cubicBezTo>
                    <a:pt x="2068" y="1581"/>
                    <a:pt x="1672" y="1277"/>
                    <a:pt x="1308" y="912"/>
                  </a:cubicBezTo>
                  <a:cubicBezTo>
                    <a:pt x="912" y="608"/>
                    <a:pt x="517" y="304"/>
                    <a:pt x="61" y="61"/>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7"/>
            <p:cNvSpPr/>
            <p:nvPr/>
          </p:nvSpPr>
          <p:spPr>
            <a:xfrm>
              <a:off x="5602950" y="3928150"/>
              <a:ext cx="36500" cy="35750"/>
            </a:xfrm>
            <a:custGeom>
              <a:rect b="b" l="l" r="r" t="t"/>
              <a:pathLst>
                <a:path extrusionOk="0" h="1430" w="1460">
                  <a:moveTo>
                    <a:pt x="730" y="1"/>
                  </a:moveTo>
                  <a:cubicBezTo>
                    <a:pt x="305" y="1"/>
                    <a:pt x="1" y="335"/>
                    <a:pt x="1" y="730"/>
                  </a:cubicBezTo>
                  <a:cubicBezTo>
                    <a:pt x="1" y="1126"/>
                    <a:pt x="335" y="1429"/>
                    <a:pt x="730" y="1429"/>
                  </a:cubicBezTo>
                  <a:cubicBezTo>
                    <a:pt x="1156" y="1429"/>
                    <a:pt x="1460" y="1095"/>
                    <a:pt x="1460" y="730"/>
                  </a:cubicBezTo>
                  <a:cubicBezTo>
                    <a:pt x="1460" y="335"/>
                    <a:pt x="1125"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7"/>
            <p:cNvSpPr/>
            <p:nvPr/>
          </p:nvSpPr>
          <p:spPr>
            <a:xfrm>
              <a:off x="5856750"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7"/>
            <p:cNvSpPr/>
            <p:nvPr/>
          </p:nvSpPr>
          <p:spPr>
            <a:xfrm>
              <a:off x="5873475" y="3972225"/>
              <a:ext cx="110975" cy="110975"/>
            </a:xfrm>
            <a:custGeom>
              <a:rect b="b" l="l" r="r" t="t"/>
              <a:pathLst>
                <a:path extrusionOk="0" h="4439" w="4439">
                  <a:moveTo>
                    <a:pt x="1" y="1"/>
                  </a:moveTo>
                  <a:lnTo>
                    <a:pt x="1"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7"/>
            <p:cNvSpPr/>
            <p:nvPr/>
          </p:nvSpPr>
          <p:spPr>
            <a:xfrm>
              <a:off x="5899300"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7"/>
            <p:cNvSpPr/>
            <p:nvPr/>
          </p:nvSpPr>
          <p:spPr>
            <a:xfrm>
              <a:off x="601252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7"/>
            <p:cNvSpPr/>
            <p:nvPr/>
          </p:nvSpPr>
          <p:spPr>
            <a:xfrm>
              <a:off x="601252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7"/>
            <p:cNvSpPr/>
            <p:nvPr/>
          </p:nvSpPr>
          <p:spPr>
            <a:xfrm>
              <a:off x="601252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7"/>
            <p:cNvSpPr/>
            <p:nvPr/>
          </p:nvSpPr>
          <p:spPr>
            <a:xfrm>
              <a:off x="581420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7"/>
            <p:cNvSpPr/>
            <p:nvPr/>
          </p:nvSpPr>
          <p:spPr>
            <a:xfrm>
              <a:off x="581420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7"/>
            <p:cNvSpPr/>
            <p:nvPr/>
          </p:nvSpPr>
          <p:spPr>
            <a:xfrm>
              <a:off x="581420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7"/>
            <p:cNvSpPr/>
            <p:nvPr/>
          </p:nvSpPr>
          <p:spPr>
            <a:xfrm>
              <a:off x="612347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3" y="7387"/>
                  </a:cubicBezTo>
                  <a:cubicBezTo>
                    <a:pt x="609" y="7752"/>
                    <a:pt x="305" y="8177"/>
                    <a:pt x="31" y="8633"/>
                  </a:cubicBezTo>
                  <a:lnTo>
                    <a:pt x="1" y="8664"/>
                  </a:lnTo>
                  <a:lnTo>
                    <a:pt x="31" y="8664"/>
                  </a:lnTo>
                  <a:cubicBezTo>
                    <a:pt x="487" y="8390"/>
                    <a:pt x="913" y="8086"/>
                    <a:pt x="1308" y="7752"/>
                  </a:cubicBezTo>
                  <a:cubicBezTo>
                    <a:pt x="1672" y="7417"/>
                    <a:pt x="2068" y="7083"/>
                    <a:pt x="2372" y="6688"/>
                  </a:cubicBezTo>
                  <a:cubicBezTo>
                    <a:pt x="2676"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2" y="31"/>
                  </a:cubicBezTo>
                  <a:lnTo>
                    <a:pt x="8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7"/>
            <p:cNvSpPr/>
            <p:nvPr/>
          </p:nvSpPr>
          <p:spPr>
            <a:xfrm>
              <a:off x="6122725" y="3928925"/>
              <a:ext cx="216600" cy="212800"/>
            </a:xfrm>
            <a:custGeom>
              <a:rect b="b" l="l" r="r" t="t"/>
              <a:pathLst>
                <a:path extrusionOk="0" h="8512" w="8664">
                  <a:moveTo>
                    <a:pt x="0" y="0"/>
                  </a:moveTo>
                  <a:lnTo>
                    <a:pt x="0" y="61"/>
                  </a:lnTo>
                  <a:cubicBezTo>
                    <a:pt x="243" y="517"/>
                    <a:pt x="547" y="912"/>
                    <a:pt x="912" y="1307"/>
                  </a:cubicBezTo>
                  <a:cubicBezTo>
                    <a:pt x="1247"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31" y="7356"/>
                    <a:pt x="7751" y="7994"/>
                    <a:pt x="8602" y="8511"/>
                  </a:cubicBezTo>
                  <a:lnTo>
                    <a:pt x="8663" y="8511"/>
                  </a:lnTo>
                  <a:lnTo>
                    <a:pt x="8663" y="8481"/>
                  </a:lnTo>
                  <a:cubicBezTo>
                    <a:pt x="8086"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10" y="2797"/>
                    <a:pt x="2736" y="2341"/>
                    <a:pt x="2371"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7"/>
            <p:cNvSpPr/>
            <p:nvPr/>
          </p:nvSpPr>
          <p:spPr>
            <a:xfrm>
              <a:off x="621695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7"/>
            <p:cNvSpPr/>
            <p:nvPr/>
          </p:nvSpPr>
          <p:spPr>
            <a:xfrm>
              <a:off x="6470000" y="3954000"/>
              <a:ext cx="146675" cy="145925"/>
            </a:xfrm>
            <a:custGeom>
              <a:rect b="b" l="l" r="r" t="t"/>
              <a:pathLst>
                <a:path extrusionOk="0" h="5837" w="5867">
                  <a:moveTo>
                    <a:pt x="0" y="0"/>
                  </a:moveTo>
                  <a:lnTo>
                    <a:pt x="0"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7"/>
            <p:cNvSpPr/>
            <p:nvPr/>
          </p:nvSpPr>
          <p:spPr>
            <a:xfrm>
              <a:off x="6487475"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7"/>
            <p:cNvSpPr/>
            <p:nvPr/>
          </p:nvSpPr>
          <p:spPr>
            <a:xfrm>
              <a:off x="6512550" y="3997300"/>
              <a:ext cx="60050" cy="60075"/>
            </a:xfrm>
            <a:custGeom>
              <a:rect b="b" l="l" r="r" t="t"/>
              <a:pathLst>
                <a:path extrusionOk="0" h="2403" w="2402">
                  <a:moveTo>
                    <a:pt x="0" y="1"/>
                  </a:moveTo>
                  <a:lnTo>
                    <a:pt x="0"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7"/>
            <p:cNvSpPr/>
            <p:nvPr/>
          </p:nvSpPr>
          <p:spPr>
            <a:xfrm>
              <a:off x="662577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7"/>
            <p:cNvSpPr/>
            <p:nvPr/>
          </p:nvSpPr>
          <p:spPr>
            <a:xfrm>
              <a:off x="662577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7"/>
            <p:cNvSpPr/>
            <p:nvPr/>
          </p:nvSpPr>
          <p:spPr>
            <a:xfrm>
              <a:off x="662577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7"/>
            <p:cNvSpPr/>
            <p:nvPr/>
          </p:nvSpPr>
          <p:spPr>
            <a:xfrm>
              <a:off x="642745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7"/>
            <p:cNvSpPr/>
            <p:nvPr/>
          </p:nvSpPr>
          <p:spPr>
            <a:xfrm>
              <a:off x="642745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7"/>
            <p:cNvSpPr/>
            <p:nvPr/>
          </p:nvSpPr>
          <p:spPr>
            <a:xfrm>
              <a:off x="642745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 name="Google Shape;1988;p17"/>
          <p:cNvGrpSpPr/>
          <p:nvPr/>
        </p:nvGrpSpPr>
        <p:grpSpPr>
          <a:xfrm>
            <a:off x="4584466" y="4596139"/>
            <a:ext cx="5447675" cy="216600"/>
            <a:chOff x="1213825" y="3928150"/>
            <a:chExt cx="5447675" cy="216600"/>
          </a:xfrm>
        </p:grpSpPr>
        <p:sp>
          <p:nvSpPr>
            <p:cNvPr id="1989" name="Google Shape;1989;p17"/>
            <p:cNvSpPr/>
            <p:nvPr/>
          </p:nvSpPr>
          <p:spPr>
            <a:xfrm>
              <a:off x="121457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6" y="5654"/>
                    <a:pt x="2311" y="5928"/>
                    <a:pt x="1946"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77" y="4439"/>
                  </a:cubicBezTo>
                  <a:cubicBezTo>
                    <a:pt x="4773" y="4104"/>
                    <a:pt x="5168" y="3800"/>
                    <a:pt x="5532" y="3466"/>
                  </a:cubicBezTo>
                  <a:cubicBezTo>
                    <a:pt x="5928" y="3162"/>
                    <a:pt x="6292" y="2828"/>
                    <a:pt x="665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7"/>
            <p:cNvSpPr/>
            <p:nvPr/>
          </p:nvSpPr>
          <p:spPr>
            <a:xfrm>
              <a:off x="1213825" y="3928925"/>
              <a:ext cx="216575" cy="212800"/>
            </a:xfrm>
            <a:custGeom>
              <a:rect b="b" l="l" r="r" t="t"/>
              <a:pathLst>
                <a:path extrusionOk="0" h="8512" w="8663">
                  <a:moveTo>
                    <a:pt x="0" y="0"/>
                  </a:moveTo>
                  <a:lnTo>
                    <a:pt x="0" y="61"/>
                  </a:lnTo>
                  <a:cubicBezTo>
                    <a:pt x="274" y="517"/>
                    <a:pt x="578" y="912"/>
                    <a:pt x="912" y="1307"/>
                  </a:cubicBezTo>
                  <a:cubicBezTo>
                    <a:pt x="1246" y="1672"/>
                    <a:pt x="1581" y="2067"/>
                    <a:pt x="1976" y="2371"/>
                  </a:cubicBezTo>
                  <a:cubicBezTo>
                    <a:pt x="2341" y="2675"/>
                    <a:pt x="2796" y="2949"/>
                    <a:pt x="3192" y="3283"/>
                  </a:cubicBezTo>
                  <a:cubicBezTo>
                    <a:pt x="3556" y="3587"/>
                    <a:pt x="3921" y="3952"/>
                    <a:pt x="4225" y="4377"/>
                  </a:cubicBezTo>
                  <a:cubicBezTo>
                    <a:pt x="4559" y="4803"/>
                    <a:pt x="4863" y="5168"/>
                    <a:pt x="5198" y="5563"/>
                  </a:cubicBezTo>
                  <a:cubicBezTo>
                    <a:pt x="5502" y="5927"/>
                    <a:pt x="5836" y="6323"/>
                    <a:pt x="6231" y="6657"/>
                  </a:cubicBezTo>
                  <a:cubicBezTo>
                    <a:pt x="6961" y="7356"/>
                    <a:pt x="7751" y="7994"/>
                    <a:pt x="8632"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73" y="3800"/>
                    <a:pt x="3678" y="3496"/>
                    <a:pt x="3344" y="3131"/>
                  </a:cubicBezTo>
                  <a:cubicBezTo>
                    <a:pt x="3009" y="2797"/>
                    <a:pt x="2736" y="2341"/>
                    <a:pt x="2401" y="1946"/>
                  </a:cubicBezTo>
                  <a:cubicBezTo>
                    <a:pt x="2037" y="1581"/>
                    <a:pt x="1672" y="1277"/>
                    <a:pt x="1277" y="912"/>
                  </a:cubicBezTo>
                  <a:cubicBezTo>
                    <a:pt x="912" y="608"/>
                    <a:pt x="486" y="304"/>
                    <a:pt x="30"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7"/>
            <p:cNvSpPr/>
            <p:nvPr/>
          </p:nvSpPr>
          <p:spPr>
            <a:xfrm>
              <a:off x="130805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7"/>
            <p:cNvSpPr/>
            <p:nvPr/>
          </p:nvSpPr>
          <p:spPr>
            <a:xfrm>
              <a:off x="1561075" y="3954000"/>
              <a:ext cx="146700" cy="145925"/>
            </a:xfrm>
            <a:custGeom>
              <a:rect b="b" l="l" r="r" t="t"/>
              <a:pathLst>
                <a:path extrusionOk="0" h="5837" w="5868">
                  <a:moveTo>
                    <a:pt x="1" y="0"/>
                  </a:moveTo>
                  <a:lnTo>
                    <a:pt x="1"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7"/>
            <p:cNvSpPr/>
            <p:nvPr/>
          </p:nvSpPr>
          <p:spPr>
            <a:xfrm>
              <a:off x="1578575"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7"/>
            <p:cNvSpPr/>
            <p:nvPr/>
          </p:nvSpPr>
          <p:spPr>
            <a:xfrm>
              <a:off x="1604400" y="3997300"/>
              <a:ext cx="59300" cy="60075"/>
            </a:xfrm>
            <a:custGeom>
              <a:rect b="b" l="l" r="r" t="t"/>
              <a:pathLst>
                <a:path extrusionOk="0" h="2403" w="2372">
                  <a:moveTo>
                    <a:pt x="0" y="1"/>
                  </a:moveTo>
                  <a:lnTo>
                    <a:pt x="0"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7"/>
            <p:cNvSpPr/>
            <p:nvPr/>
          </p:nvSpPr>
          <p:spPr>
            <a:xfrm>
              <a:off x="1716875"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7"/>
            <p:cNvSpPr/>
            <p:nvPr/>
          </p:nvSpPr>
          <p:spPr>
            <a:xfrm>
              <a:off x="1716875"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7"/>
            <p:cNvSpPr/>
            <p:nvPr/>
          </p:nvSpPr>
          <p:spPr>
            <a:xfrm>
              <a:off x="1716875"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7"/>
            <p:cNvSpPr/>
            <p:nvPr/>
          </p:nvSpPr>
          <p:spPr>
            <a:xfrm>
              <a:off x="1518525"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7"/>
            <p:cNvSpPr/>
            <p:nvPr/>
          </p:nvSpPr>
          <p:spPr>
            <a:xfrm>
              <a:off x="1518525"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7"/>
            <p:cNvSpPr/>
            <p:nvPr/>
          </p:nvSpPr>
          <p:spPr>
            <a:xfrm>
              <a:off x="1518525"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7"/>
            <p:cNvSpPr/>
            <p:nvPr/>
          </p:nvSpPr>
          <p:spPr>
            <a:xfrm>
              <a:off x="1827800" y="3928150"/>
              <a:ext cx="213550" cy="216600"/>
            </a:xfrm>
            <a:custGeom>
              <a:rect b="b" l="l" r="r" t="t"/>
              <a:pathLst>
                <a:path extrusionOk="0" h="8664" w="8542">
                  <a:moveTo>
                    <a:pt x="8481" y="1"/>
                  </a:moveTo>
                  <a:cubicBezTo>
                    <a:pt x="7569" y="578"/>
                    <a:pt x="6809" y="1217"/>
                    <a:pt x="6080" y="1916"/>
                  </a:cubicBezTo>
                  <a:cubicBezTo>
                    <a:pt x="5715" y="2250"/>
                    <a:pt x="5411" y="2615"/>
                    <a:pt x="5077" y="3010"/>
                  </a:cubicBezTo>
                  <a:cubicBezTo>
                    <a:pt x="4743" y="3375"/>
                    <a:pt x="4439" y="3770"/>
                    <a:pt x="4135" y="4195"/>
                  </a:cubicBezTo>
                  <a:cubicBezTo>
                    <a:pt x="3831" y="4591"/>
                    <a:pt x="3527" y="4986"/>
                    <a:pt x="3132" y="5320"/>
                  </a:cubicBezTo>
                  <a:cubicBezTo>
                    <a:pt x="2797" y="5654"/>
                    <a:pt x="2341" y="5928"/>
                    <a:pt x="1946" y="6262"/>
                  </a:cubicBezTo>
                  <a:cubicBezTo>
                    <a:pt x="1581" y="6627"/>
                    <a:pt x="1277" y="6992"/>
                    <a:pt x="943" y="7387"/>
                  </a:cubicBezTo>
                  <a:cubicBezTo>
                    <a:pt x="639" y="7752"/>
                    <a:pt x="335" y="8177"/>
                    <a:pt x="62" y="8633"/>
                  </a:cubicBezTo>
                  <a:lnTo>
                    <a:pt x="1" y="8664"/>
                  </a:lnTo>
                  <a:lnTo>
                    <a:pt x="62" y="8664"/>
                  </a:lnTo>
                  <a:cubicBezTo>
                    <a:pt x="518" y="8390"/>
                    <a:pt x="913" y="8086"/>
                    <a:pt x="1308" y="7752"/>
                  </a:cubicBezTo>
                  <a:cubicBezTo>
                    <a:pt x="1673" y="7417"/>
                    <a:pt x="2068" y="7083"/>
                    <a:pt x="2372" y="6688"/>
                  </a:cubicBezTo>
                  <a:cubicBezTo>
                    <a:pt x="2676" y="6323"/>
                    <a:pt x="2949" y="5867"/>
                    <a:pt x="3284" y="5472"/>
                  </a:cubicBezTo>
                  <a:cubicBezTo>
                    <a:pt x="3588" y="5107"/>
                    <a:pt x="3983" y="4743"/>
                    <a:pt x="4378" y="4439"/>
                  </a:cubicBezTo>
                  <a:cubicBezTo>
                    <a:pt x="4803" y="4104"/>
                    <a:pt x="5168" y="3800"/>
                    <a:pt x="5563" y="3466"/>
                  </a:cubicBezTo>
                  <a:cubicBezTo>
                    <a:pt x="5928" y="3162"/>
                    <a:pt x="6323" y="2828"/>
                    <a:pt x="6657" y="2433"/>
                  </a:cubicBezTo>
                  <a:cubicBezTo>
                    <a:pt x="7357" y="1703"/>
                    <a:pt x="7995" y="913"/>
                    <a:pt x="8542" y="31"/>
                  </a:cubicBezTo>
                  <a:lnTo>
                    <a:pt x="85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7"/>
            <p:cNvSpPr/>
            <p:nvPr/>
          </p:nvSpPr>
          <p:spPr>
            <a:xfrm>
              <a:off x="1827050" y="3928925"/>
              <a:ext cx="216600" cy="212800"/>
            </a:xfrm>
            <a:custGeom>
              <a:rect b="b" l="l" r="r" t="t"/>
              <a:pathLst>
                <a:path extrusionOk="0" h="8512" w="8664">
                  <a:moveTo>
                    <a:pt x="0" y="0"/>
                  </a:moveTo>
                  <a:lnTo>
                    <a:pt x="0" y="61"/>
                  </a:lnTo>
                  <a:cubicBezTo>
                    <a:pt x="274" y="517"/>
                    <a:pt x="578" y="912"/>
                    <a:pt x="912" y="1307"/>
                  </a:cubicBezTo>
                  <a:cubicBezTo>
                    <a:pt x="1277" y="1672"/>
                    <a:pt x="1611" y="2067"/>
                    <a:pt x="1976" y="2371"/>
                  </a:cubicBezTo>
                  <a:cubicBezTo>
                    <a:pt x="2371" y="2675"/>
                    <a:pt x="2827" y="2949"/>
                    <a:pt x="3192" y="3283"/>
                  </a:cubicBezTo>
                  <a:cubicBezTo>
                    <a:pt x="3587" y="3587"/>
                    <a:pt x="3921" y="3952"/>
                    <a:pt x="4225" y="4377"/>
                  </a:cubicBezTo>
                  <a:cubicBezTo>
                    <a:pt x="4560" y="4803"/>
                    <a:pt x="4864" y="5168"/>
                    <a:pt x="5228" y="5563"/>
                  </a:cubicBezTo>
                  <a:cubicBezTo>
                    <a:pt x="5532"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4" y="5076"/>
                  </a:cubicBezTo>
                  <a:cubicBezTo>
                    <a:pt x="5289" y="4712"/>
                    <a:pt x="4925" y="4408"/>
                    <a:pt x="4499" y="4104"/>
                  </a:cubicBezTo>
                  <a:cubicBezTo>
                    <a:pt x="4073" y="3800"/>
                    <a:pt x="3709" y="3496"/>
                    <a:pt x="3344" y="3131"/>
                  </a:cubicBezTo>
                  <a:cubicBezTo>
                    <a:pt x="3010" y="2797"/>
                    <a:pt x="2736" y="2341"/>
                    <a:pt x="2402" y="1946"/>
                  </a:cubicBezTo>
                  <a:cubicBezTo>
                    <a:pt x="2067" y="1581"/>
                    <a:pt x="1672" y="1277"/>
                    <a:pt x="1307" y="912"/>
                  </a:cubicBezTo>
                  <a:cubicBezTo>
                    <a:pt x="912" y="608"/>
                    <a:pt x="517" y="304"/>
                    <a:pt x="6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7"/>
            <p:cNvSpPr/>
            <p:nvPr/>
          </p:nvSpPr>
          <p:spPr>
            <a:xfrm>
              <a:off x="1921275" y="3928150"/>
              <a:ext cx="36500" cy="35750"/>
            </a:xfrm>
            <a:custGeom>
              <a:rect b="b" l="l" r="r" t="t"/>
              <a:pathLst>
                <a:path extrusionOk="0" h="1430" w="1460">
                  <a:moveTo>
                    <a:pt x="730" y="1"/>
                  </a:moveTo>
                  <a:cubicBezTo>
                    <a:pt x="304" y="1"/>
                    <a:pt x="0" y="335"/>
                    <a:pt x="0" y="730"/>
                  </a:cubicBezTo>
                  <a:cubicBezTo>
                    <a:pt x="0" y="1126"/>
                    <a:pt x="335" y="1429"/>
                    <a:pt x="730" y="1429"/>
                  </a:cubicBezTo>
                  <a:cubicBezTo>
                    <a:pt x="1156" y="1429"/>
                    <a:pt x="1459" y="1095"/>
                    <a:pt x="1459" y="730"/>
                  </a:cubicBezTo>
                  <a:cubicBezTo>
                    <a:pt x="1459" y="335"/>
                    <a:pt x="1156"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7"/>
            <p:cNvSpPr/>
            <p:nvPr/>
          </p:nvSpPr>
          <p:spPr>
            <a:xfrm>
              <a:off x="2175075"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7"/>
            <p:cNvSpPr/>
            <p:nvPr/>
          </p:nvSpPr>
          <p:spPr>
            <a:xfrm>
              <a:off x="2191800"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7"/>
            <p:cNvSpPr/>
            <p:nvPr/>
          </p:nvSpPr>
          <p:spPr>
            <a:xfrm>
              <a:off x="2217625"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7"/>
            <p:cNvSpPr/>
            <p:nvPr/>
          </p:nvSpPr>
          <p:spPr>
            <a:xfrm>
              <a:off x="233085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7"/>
            <p:cNvSpPr/>
            <p:nvPr/>
          </p:nvSpPr>
          <p:spPr>
            <a:xfrm>
              <a:off x="233085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7"/>
            <p:cNvSpPr/>
            <p:nvPr/>
          </p:nvSpPr>
          <p:spPr>
            <a:xfrm>
              <a:off x="233085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7"/>
            <p:cNvSpPr/>
            <p:nvPr/>
          </p:nvSpPr>
          <p:spPr>
            <a:xfrm>
              <a:off x="213177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7"/>
            <p:cNvSpPr/>
            <p:nvPr/>
          </p:nvSpPr>
          <p:spPr>
            <a:xfrm>
              <a:off x="213177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7"/>
            <p:cNvSpPr/>
            <p:nvPr/>
          </p:nvSpPr>
          <p:spPr>
            <a:xfrm>
              <a:off x="213177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7"/>
            <p:cNvSpPr/>
            <p:nvPr/>
          </p:nvSpPr>
          <p:spPr>
            <a:xfrm>
              <a:off x="2441800" y="3928150"/>
              <a:ext cx="212800" cy="216600"/>
            </a:xfrm>
            <a:custGeom>
              <a:rect b="b" l="l" r="r" t="t"/>
              <a:pathLst>
                <a:path extrusionOk="0" h="8664" w="8512">
                  <a:moveTo>
                    <a:pt x="8481" y="1"/>
                  </a:moveTo>
                  <a:cubicBezTo>
                    <a:pt x="7569" y="578"/>
                    <a:pt x="6809" y="1217"/>
                    <a:pt x="6080" y="1916"/>
                  </a:cubicBezTo>
                  <a:cubicBezTo>
                    <a:pt x="568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2" y="7387"/>
                  </a:cubicBezTo>
                  <a:cubicBezTo>
                    <a:pt x="608" y="7752"/>
                    <a:pt x="304" y="8177"/>
                    <a:pt x="31" y="8633"/>
                  </a:cubicBezTo>
                  <a:lnTo>
                    <a:pt x="1" y="8664"/>
                  </a:lnTo>
                  <a:lnTo>
                    <a:pt x="31" y="8664"/>
                  </a:lnTo>
                  <a:cubicBezTo>
                    <a:pt x="487" y="8390"/>
                    <a:pt x="912" y="8086"/>
                    <a:pt x="1277" y="7752"/>
                  </a:cubicBezTo>
                  <a:cubicBezTo>
                    <a:pt x="1672" y="7417"/>
                    <a:pt x="2037" y="7083"/>
                    <a:pt x="2341" y="6688"/>
                  </a:cubicBezTo>
                  <a:cubicBezTo>
                    <a:pt x="2645" y="6323"/>
                    <a:pt x="2919" y="5867"/>
                    <a:pt x="3253" y="5472"/>
                  </a:cubicBezTo>
                  <a:cubicBezTo>
                    <a:pt x="3557" y="5107"/>
                    <a:pt x="3952" y="4743"/>
                    <a:pt x="4378" y="4439"/>
                  </a:cubicBezTo>
                  <a:cubicBezTo>
                    <a:pt x="4773" y="4104"/>
                    <a:pt x="5168" y="3800"/>
                    <a:pt x="5533" y="3466"/>
                  </a:cubicBezTo>
                  <a:cubicBezTo>
                    <a:pt x="5928" y="3162"/>
                    <a:pt x="6292" y="2828"/>
                    <a:pt x="665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7"/>
            <p:cNvSpPr/>
            <p:nvPr/>
          </p:nvSpPr>
          <p:spPr>
            <a:xfrm>
              <a:off x="2441050" y="3928925"/>
              <a:ext cx="216575" cy="212800"/>
            </a:xfrm>
            <a:custGeom>
              <a:rect b="b" l="l" r="r" t="t"/>
              <a:pathLst>
                <a:path extrusionOk="0" h="8512" w="8663">
                  <a:moveTo>
                    <a:pt x="0" y="0"/>
                  </a:moveTo>
                  <a:lnTo>
                    <a:pt x="0" y="61"/>
                  </a:lnTo>
                  <a:cubicBezTo>
                    <a:pt x="274" y="517"/>
                    <a:pt x="578" y="912"/>
                    <a:pt x="912" y="1307"/>
                  </a:cubicBezTo>
                  <a:cubicBezTo>
                    <a:pt x="1246" y="1672"/>
                    <a:pt x="1581" y="2067"/>
                    <a:pt x="1976" y="2371"/>
                  </a:cubicBezTo>
                  <a:cubicBezTo>
                    <a:pt x="2341" y="2675"/>
                    <a:pt x="2797" y="2949"/>
                    <a:pt x="3192" y="3283"/>
                  </a:cubicBezTo>
                  <a:cubicBezTo>
                    <a:pt x="3556" y="3587"/>
                    <a:pt x="3921" y="3952"/>
                    <a:pt x="4225" y="4377"/>
                  </a:cubicBezTo>
                  <a:cubicBezTo>
                    <a:pt x="4560" y="4803"/>
                    <a:pt x="4863" y="5168"/>
                    <a:pt x="5198" y="5563"/>
                  </a:cubicBezTo>
                  <a:cubicBezTo>
                    <a:pt x="5502" y="5927"/>
                    <a:pt x="5836" y="6323"/>
                    <a:pt x="6231" y="6657"/>
                  </a:cubicBezTo>
                  <a:cubicBezTo>
                    <a:pt x="6961" y="7356"/>
                    <a:pt x="7751" y="7994"/>
                    <a:pt x="8633"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73" y="3800"/>
                    <a:pt x="3678" y="3496"/>
                    <a:pt x="3344" y="3131"/>
                  </a:cubicBezTo>
                  <a:cubicBezTo>
                    <a:pt x="3009" y="2797"/>
                    <a:pt x="2736" y="2341"/>
                    <a:pt x="2401" y="1946"/>
                  </a:cubicBezTo>
                  <a:cubicBezTo>
                    <a:pt x="2037" y="1581"/>
                    <a:pt x="1672" y="1277"/>
                    <a:pt x="1277" y="912"/>
                  </a:cubicBezTo>
                  <a:cubicBezTo>
                    <a:pt x="912" y="608"/>
                    <a:pt x="486"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7"/>
            <p:cNvSpPr/>
            <p:nvPr/>
          </p:nvSpPr>
          <p:spPr>
            <a:xfrm>
              <a:off x="2535275"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7"/>
            <p:cNvSpPr/>
            <p:nvPr/>
          </p:nvSpPr>
          <p:spPr>
            <a:xfrm>
              <a:off x="2788300" y="3954000"/>
              <a:ext cx="146700" cy="145925"/>
            </a:xfrm>
            <a:custGeom>
              <a:rect b="b" l="l" r="r" t="t"/>
              <a:pathLst>
                <a:path extrusionOk="0" h="5837" w="5868">
                  <a:moveTo>
                    <a:pt x="1" y="0"/>
                  </a:moveTo>
                  <a:lnTo>
                    <a:pt x="1"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7"/>
            <p:cNvSpPr/>
            <p:nvPr/>
          </p:nvSpPr>
          <p:spPr>
            <a:xfrm>
              <a:off x="2805800"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7"/>
            <p:cNvSpPr/>
            <p:nvPr/>
          </p:nvSpPr>
          <p:spPr>
            <a:xfrm>
              <a:off x="2831625" y="3997300"/>
              <a:ext cx="59300" cy="60075"/>
            </a:xfrm>
            <a:custGeom>
              <a:rect b="b" l="l" r="r" t="t"/>
              <a:pathLst>
                <a:path extrusionOk="0" h="2403" w="2372">
                  <a:moveTo>
                    <a:pt x="1" y="1"/>
                  </a:moveTo>
                  <a:lnTo>
                    <a:pt x="1"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7"/>
            <p:cNvSpPr/>
            <p:nvPr/>
          </p:nvSpPr>
          <p:spPr>
            <a:xfrm>
              <a:off x="294410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7"/>
            <p:cNvSpPr/>
            <p:nvPr/>
          </p:nvSpPr>
          <p:spPr>
            <a:xfrm>
              <a:off x="294410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7"/>
            <p:cNvSpPr/>
            <p:nvPr/>
          </p:nvSpPr>
          <p:spPr>
            <a:xfrm>
              <a:off x="294410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7"/>
            <p:cNvSpPr/>
            <p:nvPr/>
          </p:nvSpPr>
          <p:spPr>
            <a:xfrm>
              <a:off x="274575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7"/>
            <p:cNvSpPr/>
            <p:nvPr/>
          </p:nvSpPr>
          <p:spPr>
            <a:xfrm>
              <a:off x="274575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7"/>
            <p:cNvSpPr/>
            <p:nvPr/>
          </p:nvSpPr>
          <p:spPr>
            <a:xfrm>
              <a:off x="274575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7"/>
            <p:cNvSpPr/>
            <p:nvPr/>
          </p:nvSpPr>
          <p:spPr>
            <a:xfrm>
              <a:off x="3055800" y="3928150"/>
              <a:ext cx="212800" cy="216600"/>
            </a:xfrm>
            <a:custGeom>
              <a:rect b="b" l="l" r="r" t="t"/>
              <a:pathLst>
                <a:path extrusionOk="0" h="8664" w="8512">
                  <a:moveTo>
                    <a:pt x="8450" y="1"/>
                  </a:moveTo>
                  <a:cubicBezTo>
                    <a:pt x="7538" y="578"/>
                    <a:pt x="6779" y="1217"/>
                    <a:pt x="6079"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0" y="6627"/>
                    <a:pt x="1246" y="6992"/>
                    <a:pt x="912" y="7387"/>
                  </a:cubicBezTo>
                  <a:cubicBezTo>
                    <a:pt x="608" y="7752"/>
                    <a:pt x="27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2" y="4104"/>
                    <a:pt x="5168" y="3800"/>
                    <a:pt x="5532" y="3466"/>
                  </a:cubicBezTo>
                  <a:cubicBezTo>
                    <a:pt x="5927"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7"/>
            <p:cNvSpPr/>
            <p:nvPr/>
          </p:nvSpPr>
          <p:spPr>
            <a:xfrm>
              <a:off x="3054275" y="3928925"/>
              <a:ext cx="216600" cy="212800"/>
            </a:xfrm>
            <a:custGeom>
              <a:rect b="b" l="l" r="r" t="t"/>
              <a:pathLst>
                <a:path extrusionOk="0" h="8512" w="8664">
                  <a:moveTo>
                    <a:pt x="0" y="0"/>
                  </a:moveTo>
                  <a:lnTo>
                    <a:pt x="0" y="61"/>
                  </a:lnTo>
                  <a:cubicBezTo>
                    <a:pt x="274" y="517"/>
                    <a:pt x="578" y="912"/>
                    <a:pt x="912" y="1307"/>
                  </a:cubicBezTo>
                  <a:cubicBezTo>
                    <a:pt x="1277" y="1672"/>
                    <a:pt x="1611" y="2067"/>
                    <a:pt x="1976" y="2371"/>
                  </a:cubicBezTo>
                  <a:cubicBezTo>
                    <a:pt x="2371" y="2675"/>
                    <a:pt x="2827" y="2949"/>
                    <a:pt x="3192" y="3283"/>
                  </a:cubicBezTo>
                  <a:cubicBezTo>
                    <a:pt x="3587" y="3587"/>
                    <a:pt x="3922" y="3952"/>
                    <a:pt x="4225" y="4377"/>
                  </a:cubicBezTo>
                  <a:cubicBezTo>
                    <a:pt x="4560" y="4803"/>
                    <a:pt x="4864" y="5168"/>
                    <a:pt x="5229" y="5563"/>
                  </a:cubicBezTo>
                  <a:cubicBezTo>
                    <a:pt x="5532"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4" y="5076"/>
                  </a:cubicBezTo>
                  <a:cubicBezTo>
                    <a:pt x="5289" y="4712"/>
                    <a:pt x="4925" y="4408"/>
                    <a:pt x="4499" y="4104"/>
                  </a:cubicBezTo>
                  <a:cubicBezTo>
                    <a:pt x="4074" y="3800"/>
                    <a:pt x="3709" y="3496"/>
                    <a:pt x="3344" y="3131"/>
                  </a:cubicBezTo>
                  <a:cubicBezTo>
                    <a:pt x="3010" y="2797"/>
                    <a:pt x="2736" y="2341"/>
                    <a:pt x="2402" y="1946"/>
                  </a:cubicBezTo>
                  <a:cubicBezTo>
                    <a:pt x="2067" y="1581"/>
                    <a:pt x="1672" y="1277"/>
                    <a:pt x="1307" y="912"/>
                  </a:cubicBezTo>
                  <a:cubicBezTo>
                    <a:pt x="912" y="608"/>
                    <a:pt x="517" y="304"/>
                    <a:pt x="6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7"/>
            <p:cNvSpPr/>
            <p:nvPr/>
          </p:nvSpPr>
          <p:spPr>
            <a:xfrm>
              <a:off x="3148500" y="3928150"/>
              <a:ext cx="36500" cy="35750"/>
            </a:xfrm>
            <a:custGeom>
              <a:rect b="b" l="l" r="r" t="t"/>
              <a:pathLst>
                <a:path extrusionOk="0" h="1430" w="1460">
                  <a:moveTo>
                    <a:pt x="730" y="1"/>
                  </a:moveTo>
                  <a:cubicBezTo>
                    <a:pt x="305" y="1"/>
                    <a:pt x="1" y="335"/>
                    <a:pt x="1" y="730"/>
                  </a:cubicBezTo>
                  <a:cubicBezTo>
                    <a:pt x="1" y="1126"/>
                    <a:pt x="335" y="1429"/>
                    <a:pt x="730" y="1429"/>
                  </a:cubicBezTo>
                  <a:cubicBezTo>
                    <a:pt x="1125" y="1429"/>
                    <a:pt x="1460" y="1095"/>
                    <a:pt x="1460" y="730"/>
                  </a:cubicBezTo>
                  <a:cubicBezTo>
                    <a:pt x="1460" y="335"/>
                    <a:pt x="1125"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7"/>
            <p:cNvSpPr/>
            <p:nvPr/>
          </p:nvSpPr>
          <p:spPr>
            <a:xfrm>
              <a:off x="3402300"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7"/>
            <p:cNvSpPr/>
            <p:nvPr/>
          </p:nvSpPr>
          <p:spPr>
            <a:xfrm>
              <a:off x="3419025"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7"/>
            <p:cNvSpPr/>
            <p:nvPr/>
          </p:nvSpPr>
          <p:spPr>
            <a:xfrm>
              <a:off x="3444850"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7"/>
            <p:cNvSpPr/>
            <p:nvPr/>
          </p:nvSpPr>
          <p:spPr>
            <a:xfrm>
              <a:off x="355807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7"/>
            <p:cNvSpPr/>
            <p:nvPr/>
          </p:nvSpPr>
          <p:spPr>
            <a:xfrm>
              <a:off x="355807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7"/>
            <p:cNvSpPr/>
            <p:nvPr/>
          </p:nvSpPr>
          <p:spPr>
            <a:xfrm>
              <a:off x="355807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7"/>
            <p:cNvSpPr/>
            <p:nvPr/>
          </p:nvSpPr>
          <p:spPr>
            <a:xfrm>
              <a:off x="335975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7"/>
            <p:cNvSpPr/>
            <p:nvPr/>
          </p:nvSpPr>
          <p:spPr>
            <a:xfrm>
              <a:off x="335975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7"/>
            <p:cNvSpPr/>
            <p:nvPr/>
          </p:nvSpPr>
          <p:spPr>
            <a:xfrm>
              <a:off x="335975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7"/>
            <p:cNvSpPr/>
            <p:nvPr/>
          </p:nvSpPr>
          <p:spPr>
            <a:xfrm>
              <a:off x="366902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2" y="7387"/>
                  </a:cubicBezTo>
                  <a:cubicBezTo>
                    <a:pt x="609" y="7752"/>
                    <a:pt x="305" y="8177"/>
                    <a:pt x="31" y="8633"/>
                  </a:cubicBezTo>
                  <a:lnTo>
                    <a:pt x="1" y="8664"/>
                  </a:lnTo>
                  <a:lnTo>
                    <a:pt x="31" y="8664"/>
                  </a:lnTo>
                  <a:cubicBezTo>
                    <a:pt x="487" y="8390"/>
                    <a:pt x="912" y="8086"/>
                    <a:pt x="1308" y="7752"/>
                  </a:cubicBezTo>
                  <a:cubicBezTo>
                    <a:pt x="1672" y="7417"/>
                    <a:pt x="2068" y="7083"/>
                    <a:pt x="2371" y="6688"/>
                  </a:cubicBezTo>
                  <a:cubicBezTo>
                    <a:pt x="2675"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7"/>
            <p:cNvSpPr/>
            <p:nvPr/>
          </p:nvSpPr>
          <p:spPr>
            <a:xfrm>
              <a:off x="3668275" y="3928925"/>
              <a:ext cx="216575" cy="212800"/>
            </a:xfrm>
            <a:custGeom>
              <a:rect b="b" l="l" r="r" t="t"/>
              <a:pathLst>
                <a:path extrusionOk="0" h="8512" w="8663">
                  <a:moveTo>
                    <a:pt x="0" y="0"/>
                  </a:moveTo>
                  <a:lnTo>
                    <a:pt x="0" y="61"/>
                  </a:lnTo>
                  <a:cubicBezTo>
                    <a:pt x="243" y="517"/>
                    <a:pt x="578" y="912"/>
                    <a:pt x="912" y="1307"/>
                  </a:cubicBezTo>
                  <a:cubicBezTo>
                    <a:pt x="1246"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61" y="7356"/>
                    <a:pt x="7751" y="7994"/>
                    <a:pt x="8602"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09" y="2797"/>
                    <a:pt x="2736" y="2341"/>
                    <a:pt x="2401"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7"/>
            <p:cNvSpPr/>
            <p:nvPr/>
          </p:nvSpPr>
          <p:spPr>
            <a:xfrm>
              <a:off x="376250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7"/>
            <p:cNvSpPr/>
            <p:nvPr/>
          </p:nvSpPr>
          <p:spPr>
            <a:xfrm>
              <a:off x="4015550" y="3954000"/>
              <a:ext cx="146675" cy="145925"/>
            </a:xfrm>
            <a:custGeom>
              <a:rect b="b" l="l" r="r" t="t"/>
              <a:pathLst>
                <a:path extrusionOk="0" h="5837" w="5867">
                  <a:moveTo>
                    <a:pt x="0" y="0"/>
                  </a:moveTo>
                  <a:lnTo>
                    <a:pt x="0" y="5836"/>
                  </a:lnTo>
                  <a:lnTo>
                    <a:pt x="5866" y="5836"/>
                  </a:lnTo>
                  <a:lnTo>
                    <a:pt x="5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7"/>
            <p:cNvSpPr/>
            <p:nvPr/>
          </p:nvSpPr>
          <p:spPr>
            <a:xfrm>
              <a:off x="4033025"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7"/>
            <p:cNvSpPr/>
            <p:nvPr/>
          </p:nvSpPr>
          <p:spPr>
            <a:xfrm>
              <a:off x="4058850" y="3997300"/>
              <a:ext cx="59300" cy="60075"/>
            </a:xfrm>
            <a:custGeom>
              <a:rect b="b" l="l" r="r" t="t"/>
              <a:pathLst>
                <a:path extrusionOk="0" h="2403" w="2372">
                  <a:moveTo>
                    <a:pt x="1" y="1"/>
                  </a:moveTo>
                  <a:lnTo>
                    <a:pt x="1"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7"/>
            <p:cNvSpPr/>
            <p:nvPr/>
          </p:nvSpPr>
          <p:spPr>
            <a:xfrm>
              <a:off x="417132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7"/>
            <p:cNvSpPr/>
            <p:nvPr/>
          </p:nvSpPr>
          <p:spPr>
            <a:xfrm>
              <a:off x="417132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7"/>
            <p:cNvSpPr/>
            <p:nvPr/>
          </p:nvSpPr>
          <p:spPr>
            <a:xfrm>
              <a:off x="417132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7"/>
            <p:cNvSpPr/>
            <p:nvPr/>
          </p:nvSpPr>
          <p:spPr>
            <a:xfrm>
              <a:off x="397297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7"/>
            <p:cNvSpPr/>
            <p:nvPr/>
          </p:nvSpPr>
          <p:spPr>
            <a:xfrm>
              <a:off x="397297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7"/>
            <p:cNvSpPr/>
            <p:nvPr/>
          </p:nvSpPr>
          <p:spPr>
            <a:xfrm>
              <a:off x="397297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7"/>
            <p:cNvSpPr/>
            <p:nvPr/>
          </p:nvSpPr>
          <p:spPr>
            <a:xfrm>
              <a:off x="4283025" y="3928150"/>
              <a:ext cx="212800" cy="216600"/>
            </a:xfrm>
            <a:custGeom>
              <a:rect b="b" l="l" r="r" t="t"/>
              <a:pathLst>
                <a:path extrusionOk="0" h="8664" w="8512">
                  <a:moveTo>
                    <a:pt x="8450" y="1"/>
                  </a:moveTo>
                  <a:cubicBezTo>
                    <a:pt x="7538" y="578"/>
                    <a:pt x="6779" y="1217"/>
                    <a:pt x="6079"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2" y="4104"/>
                    <a:pt x="5168" y="3800"/>
                    <a:pt x="5532" y="3466"/>
                  </a:cubicBezTo>
                  <a:cubicBezTo>
                    <a:pt x="5927"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7"/>
            <p:cNvSpPr/>
            <p:nvPr/>
          </p:nvSpPr>
          <p:spPr>
            <a:xfrm>
              <a:off x="4281500" y="3928925"/>
              <a:ext cx="216600" cy="212800"/>
            </a:xfrm>
            <a:custGeom>
              <a:rect b="b" l="l" r="r" t="t"/>
              <a:pathLst>
                <a:path extrusionOk="0" h="8512" w="8664">
                  <a:moveTo>
                    <a:pt x="1" y="0"/>
                  </a:moveTo>
                  <a:lnTo>
                    <a:pt x="1" y="61"/>
                  </a:lnTo>
                  <a:cubicBezTo>
                    <a:pt x="274" y="517"/>
                    <a:pt x="578" y="912"/>
                    <a:pt x="912" y="1307"/>
                  </a:cubicBezTo>
                  <a:cubicBezTo>
                    <a:pt x="1277" y="1672"/>
                    <a:pt x="1612" y="2067"/>
                    <a:pt x="1976" y="2371"/>
                  </a:cubicBezTo>
                  <a:cubicBezTo>
                    <a:pt x="2371" y="2675"/>
                    <a:pt x="2827" y="2949"/>
                    <a:pt x="3192" y="3283"/>
                  </a:cubicBezTo>
                  <a:cubicBezTo>
                    <a:pt x="3587" y="3587"/>
                    <a:pt x="3922" y="3952"/>
                    <a:pt x="4226" y="4377"/>
                  </a:cubicBezTo>
                  <a:cubicBezTo>
                    <a:pt x="4560" y="4803"/>
                    <a:pt x="4864" y="5168"/>
                    <a:pt x="5229" y="5563"/>
                  </a:cubicBezTo>
                  <a:cubicBezTo>
                    <a:pt x="5533"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5" y="5076"/>
                  </a:cubicBezTo>
                  <a:cubicBezTo>
                    <a:pt x="5289" y="4712"/>
                    <a:pt x="4925" y="4408"/>
                    <a:pt x="4499" y="4104"/>
                  </a:cubicBezTo>
                  <a:cubicBezTo>
                    <a:pt x="4074" y="3800"/>
                    <a:pt x="3709" y="3496"/>
                    <a:pt x="3344" y="3131"/>
                  </a:cubicBezTo>
                  <a:cubicBezTo>
                    <a:pt x="3010" y="2797"/>
                    <a:pt x="2736" y="2341"/>
                    <a:pt x="2402" y="1946"/>
                  </a:cubicBezTo>
                  <a:cubicBezTo>
                    <a:pt x="2067" y="1581"/>
                    <a:pt x="1672" y="1277"/>
                    <a:pt x="1308" y="912"/>
                  </a:cubicBezTo>
                  <a:cubicBezTo>
                    <a:pt x="912" y="608"/>
                    <a:pt x="517" y="304"/>
                    <a:pt x="61" y="61"/>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7"/>
            <p:cNvSpPr/>
            <p:nvPr/>
          </p:nvSpPr>
          <p:spPr>
            <a:xfrm>
              <a:off x="4375725" y="3928150"/>
              <a:ext cx="36500" cy="35750"/>
            </a:xfrm>
            <a:custGeom>
              <a:rect b="b" l="l" r="r" t="t"/>
              <a:pathLst>
                <a:path extrusionOk="0" h="1430" w="1460">
                  <a:moveTo>
                    <a:pt x="730" y="1"/>
                  </a:moveTo>
                  <a:cubicBezTo>
                    <a:pt x="305" y="1"/>
                    <a:pt x="1" y="335"/>
                    <a:pt x="1" y="730"/>
                  </a:cubicBezTo>
                  <a:cubicBezTo>
                    <a:pt x="1" y="1126"/>
                    <a:pt x="335" y="1429"/>
                    <a:pt x="730" y="1429"/>
                  </a:cubicBezTo>
                  <a:cubicBezTo>
                    <a:pt x="1156" y="1429"/>
                    <a:pt x="1460" y="1095"/>
                    <a:pt x="1460" y="730"/>
                  </a:cubicBezTo>
                  <a:cubicBezTo>
                    <a:pt x="1460" y="335"/>
                    <a:pt x="1156"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7"/>
            <p:cNvSpPr/>
            <p:nvPr/>
          </p:nvSpPr>
          <p:spPr>
            <a:xfrm>
              <a:off x="4629525"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7"/>
            <p:cNvSpPr/>
            <p:nvPr/>
          </p:nvSpPr>
          <p:spPr>
            <a:xfrm>
              <a:off x="4646250" y="3972225"/>
              <a:ext cx="111725" cy="110975"/>
            </a:xfrm>
            <a:custGeom>
              <a:rect b="b" l="l" r="r" t="t"/>
              <a:pathLst>
                <a:path extrusionOk="0" h="4439" w="4469">
                  <a:moveTo>
                    <a:pt x="0" y="1"/>
                  </a:moveTo>
                  <a:lnTo>
                    <a:pt x="0" y="4439"/>
                  </a:lnTo>
                  <a:lnTo>
                    <a:pt x="4469" y="4439"/>
                  </a:lnTo>
                  <a:lnTo>
                    <a:pt x="44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7"/>
            <p:cNvSpPr/>
            <p:nvPr/>
          </p:nvSpPr>
          <p:spPr>
            <a:xfrm>
              <a:off x="4672075"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7"/>
            <p:cNvSpPr/>
            <p:nvPr/>
          </p:nvSpPr>
          <p:spPr>
            <a:xfrm>
              <a:off x="478530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7"/>
            <p:cNvSpPr/>
            <p:nvPr/>
          </p:nvSpPr>
          <p:spPr>
            <a:xfrm>
              <a:off x="478530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7"/>
            <p:cNvSpPr/>
            <p:nvPr/>
          </p:nvSpPr>
          <p:spPr>
            <a:xfrm>
              <a:off x="478530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7"/>
            <p:cNvSpPr/>
            <p:nvPr/>
          </p:nvSpPr>
          <p:spPr>
            <a:xfrm>
              <a:off x="458622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7"/>
            <p:cNvSpPr/>
            <p:nvPr/>
          </p:nvSpPr>
          <p:spPr>
            <a:xfrm>
              <a:off x="458622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7"/>
            <p:cNvSpPr/>
            <p:nvPr/>
          </p:nvSpPr>
          <p:spPr>
            <a:xfrm>
              <a:off x="458622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7"/>
            <p:cNvSpPr/>
            <p:nvPr/>
          </p:nvSpPr>
          <p:spPr>
            <a:xfrm>
              <a:off x="4896250"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3" y="7387"/>
                  </a:cubicBezTo>
                  <a:cubicBezTo>
                    <a:pt x="609" y="7752"/>
                    <a:pt x="305" y="8177"/>
                    <a:pt x="31" y="8633"/>
                  </a:cubicBezTo>
                  <a:lnTo>
                    <a:pt x="1" y="8664"/>
                  </a:lnTo>
                  <a:lnTo>
                    <a:pt x="31" y="8664"/>
                  </a:lnTo>
                  <a:cubicBezTo>
                    <a:pt x="487" y="8390"/>
                    <a:pt x="913" y="8086"/>
                    <a:pt x="1308" y="7752"/>
                  </a:cubicBezTo>
                  <a:cubicBezTo>
                    <a:pt x="1672" y="7417"/>
                    <a:pt x="2068" y="7083"/>
                    <a:pt x="2372" y="6688"/>
                  </a:cubicBezTo>
                  <a:cubicBezTo>
                    <a:pt x="2675"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7"/>
            <p:cNvSpPr/>
            <p:nvPr/>
          </p:nvSpPr>
          <p:spPr>
            <a:xfrm>
              <a:off x="4895500" y="3928925"/>
              <a:ext cx="216600" cy="212800"/>
            </a:xfrm>
            <a:custGeom>
              <a:rect b="b" l="l" r="r" t="t"/>
              <a:pathLst>
                <a:path extrusionOk="0" h="8512" w="8664">
                  <a:moveTo>
                    <a:pt x="0" y="0"/>
                  </a:moveTo>
                  <a:lnTo>
                    <a:pt x="0" y="61"/>
                  </a:lnTo>
                  <a:cubicBezTo>
                    <a:pt x="243" y="517"/>
                    <a:pt x="547" y="912"/>
                    <a:pt x="912" y="1307"/>
                  </a:cubicBezTo>
                  <a:cubicBezTo>
                    <a:pt x="1246"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30" y="7356"/>
                    <a:pt x="7751" y="7994"/>
                    <a:pt x="8602" y="8511"/>
                  </a:cubicBezTo>
                  <a:lnTo>
                    <a:pt x="8663" y="8511"/>
                  </a:lnTo>
                  <a:lnTo>
                    <a:pt x="8663" y="8481"/>
                  </a:lnTo>
                  <a:cubicBezTo>
                    <a:pt x="8086"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09" y="2797"/>
                    <a:pt x="2736" y="2341"/>
                    <a:pt x="2402"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7"/>
            <p:cNvSpPr/>
            <p:nvPr/>
          </p:nvSpPr>
          <p:spPr>
            <a:xfrm>
              <a:off x="4989725"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7"/>
            <p:cNvSpPr/>
            <p:nvPr/>
          </p:nvSpPr>
          <p:spPr>
            <a:xfrm>
              <a:off x="5242775" y="3954000"/>
              <a:ext cx="146675" cy="145925"/>
            </a:xfrm>
            <a:custGeom>
              <a:rect b="b" l="l" r="r" t="t"/>
              <a:pathLst>
                <a:path extrusionOk="0" h="5837" w="5867">
                  <a:moveTo>
                    <a:pt x="0" y="0"/>
                  </a:moveTo>
                  <a:lnTo>
                    <a:pt x="0" y="5836"/>
                  </a:lnTo>
                  <a:lnTo>
                    <a:pt x="5866" y="5836"/>
                  </a:lnTo>
                  <a:lnTo>
                    <a:pt x="5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7"/>
            <p:cNvSpPr/>
            <p:nvPr/>
          </p:nvSpPr>
          <p:spPr>
            <a:xfrm>
              <a:off x="5260250"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7"/>
            <p:cNvSpPr/>
            <p:nvPr/>
          </p:nvSpPr>
          <p:spPr>
            <a:xfrm>
              <a:off x="5286075" y="3997300"/>
              <a:ext cx="59300" cy="60075"/>
            </a:xfrm>
            <a:custGeom>
              <a:rect b="b" l="l" r="r" t="t"/>
              <a:pathLst>
                <a:path extrusionOk="0" h="2403" w="2372">
                  <a:moveTo>
                    <a:pt x="1" y="1"/>
                  </a:moveTo>
                  <a:lnTo>
                    <a:pt x="1" y="2402"/>
                  </a:lnTo>
                  <a:lnTo>
                    <a:pt x="2372" y="2402"/>
                  </a:lnTo>
                  <a:lnTo>
                    <a:pt x="2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7"/>
            <p:cNvSpPr/>
            <p:nvPr/>
          </p:nvSpPr>
          <p:spPr>
            <a:xfrm>
              <a:off x="539855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7"/>
            <p:cNvSpPr/>
            <p:nvPr/>
          </p:nvSpPr>
          <p:spPr>
            <a:xfrm>
              <a:off x="539855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7"/>
            <p:cNvSpPr/>
            <p:nvPr/>
          </p:nvSpPr>
          <p:spPr>
            <a:xfrm>
              <a:off x="539855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7"/>
            <p:cNvSpPr/>
            <p:nvPr/>
          </p:nvSpPr>
          <p:spPr>
            <a:xfrm>
              <a:off x="520020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7"/>
            <p:cNvSpPr/>
            <p:nvPr/>
          </p:nvSpPr>
          <p:spPr>
            <a:xfrm>
              <a:off x="520020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7"/>
            <p:cNvSpPr/>
            <p:nvPr/>
          </p:nvSpPr>
          <p:spPr>
            <a:xfrm>
              <a:off x="520020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7"/>
            <p:cNvSpPr/>
            <p:nvPr/>
          </p:nvSpPr>
          <p:spPr>
            <a:xfrm>
              <a:off x="5510250" y="3928150"/>
              <a:ext cx="212800" cy="216600"/>
            </a:xfrm>
            <a:custGeom>
              <a:rect b="b" l="l" r="r" t="t"/>
              <a:pathLst>
                <a:path extrusionOk="0" h="8664" w="8512">
                  <a:moveTo>
                    <a:pt x="8450" y="1"/>
                  </a:moveTo>
                  <a:cubicBezTo>
                    <a:pt x="7539" y="578"/>
                    <a:pt x="6779" y="1217"/>
                    <a:pt x="6080"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3" y="4104"/>
                    <a:pt x="5168" y="3800"/>
                    <a:pt x="5532" y="3466"/>
                  </a:cubicBezTo>
                  <a:cubicBezTo>
                    <a:pt x="5928"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7"/>
            <p:cNvSpPr/>
            <p:nvPr/>
          </p:nvSpPr>
          <p:spPr>
            <a:xfrm>
              <a:off x="5508725" y="3928925"/>
              <a:ext cx="216600" cy="212800"/>
            </a:xfrm>
            <a:custGeom>
              <a:rect b="b" l="l" r="r" t="t"/>
              <a:pathLst>
                <a:path extrusionOk="0" h="8512" w="8664">
                  <a:moveTo>
                    <a:pt x="1" y="0"/>
                  </a:moveTo>
                  <a:lnTo>
                    <a:pt x="1" y="61"/>
                  </a:lnTo>
                  <a:cubicBezTo>
                    <a:pt x="274" y="517"/>
                    <a:pt x="578" y="912"/>
                    <a:pt x="912" y="1307"/>
                  </a:cubicBezTo>
                  <a:cubicBezTo>
                    <a:pt x="1247" y="1672"/>
                    <a:pt x="1612" y="2067"/>
                    <a:pt x="1976" y="2371"/>
                  </a:cubicBezTo>
                  <a:cubicBezTo>
                    <a:pt x="2371" y="2675"/>
                    <a:pt x="2827" y="2949"/>
                    <a:pt x="3192" y="3283"/>
                  </a:cubicBezTo>
                  <a:cubicBezTo>
                    <a:pt x="3587" y="3587"/>
                    <a:pt x="3922" y="3952"/>
                    <a:pt x="4226" y="4377"/>
                  </a:cubicBezTo>
                  <a:cubicBezTo>
                    <a:pt x="4560" y="4803"/>
                    <a:pt x="4864" y="5168"/>
                    <a:pt x="5198" y="5563"/>
                  </a:cubicBezTo>
                  <a:cubicBezTo>
                    <a:pt x="5533" y="5927"/>
                    <a:pt x="5867" y="6323"/>
                    <a:pt x="6232" y="6657"/>
                  </a:cubicBezTo>
                  <a:cubicBezTo>
                    <a:pt x="6961" y="7356"/>
                    <a:pt x="7752" y="7994"/>
                    <a:pt x="8633" y="8511"/>
                  </a:cubicBezTo>
                  <a:lnTo>
                    <a:pt x="8663" y="8511"/>
                  </a:lnTo>
                  <a:lnTo>
                    <a:pt x="8663" y="8481"/>
                  </a:lnTo>
                  <a:cubicBezTo>
                    <a:pt x="8086" y="7569"/>
                    <a:pt x="7448" y="6809"/>
                    <a:pt x="6779" y="6079"/>
                  </a:cubicBezTo>
                  <a:cubicBezTo>
                    <a:pt x="6414" y="5715"/>
                    <a:pt x="6049" y="5411"/>
                    <a:pt x="5654" y="5076"/>
                  </a:cubicBezTo>
                  <a:cubicBezTo>
                    <a:pt x="5289" y="4712"/>
                    <a:pt x="4894" y="4408"/>
                    <a:pt x="4499" y="4104"/>
                  </a:cubicBezTo>
                  <a:cubicBezTo>
                    <a:pt x="4074" y="3800"/>
                    <a:pt x="3678" y="3496"/>
                    <a:pt x="3344" y="3131"/>
                  </a:cubicBezTo>
                  <a:cubicBezTo>
                    <a:pt x="3010" y="2797"/>
                    <a:pt x="2736" y="2341"/>
                    <a:pt x="2402" y="1946"/>
                  </a:cubicBezTo>
                  <a:cubicBezTo>
                    <a:pt x="2068" y="1581"/>
                    <a:pt x="1672" y="1277"/>
                    <a:pt x="1308" y="912"/>
                  </a:cubicBezTo>
                  <a:cubicBezTo>
                    <a:pt x="912" y="608"/>
                    <a:pt x="517" y="304"/>
                    <a:pt x="61" y="61"/>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7"/>
            <p:cNvSpPr/>
            <p:nvPr/>
          </p:nvSpPr>
          <p:spPr>
            <a:xfrm>
              <a:off x="5602950" y="3928150"/>
              <a:ext cx="36500" cy="35750"/>
            </a:xfrm>
            <a:custGeom>
              <a:rect b="b" l="l" r="r" t="t"/>
              <a:pathLst>
                <a:path extrusionOk="0" h="1430" w="1460">
                  <a:moveTo>
                    <a:pt x="730" y="1"/>
                  </a:moveTo>
                  <a:cubicBezTo>
                    <a:pt x="305" y="1"/>
                    <a:pt x="1" y="335"/>
                    <a:pt x="1" y="730"/>
                  </a:cubicBezTo>
                  <a:cubicBezTo>
                    <a:pt x="1" y="1126"/>
                    <a:pt x="335" y="1429"/>
                    <a:pt x="730" y="1429"/>
                  </a:cubicBezTo>
                  <a:cubicBezTo>
                    <a:pt x="1156" y="1429"/>
                    <a:pt x="1460" y="1095"/>
                    <a:pt x="1460" y="730"/>
                  </a:cubicBezTo>
                  <a:cubicBezTo>
                    <a:pt x="1460" y="335"/>
                    <a:pt x="1125"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7"/>
            <p:cNvSpPr/>
            <p:nvPr/>
          </p:nvSpPr>
          <p:spPr>
            <a:xfrm>
              <a:off x="5856750"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7"/>
            <p:cNvSpPr/>
            <p:nvPr/>
          </p:nvSpPr>
          <p:spPr>
            <a:xfrm>
              <a:off x="5873475" y="3972225"/>
              <a:ext cx="110975" cy="110975"/>
            </a:xfrm>
            <a:custGeom>
              <a:rect b="b" l="l" r="r" t="t"/>
              <a:pathLst>
                <a:path extrusionOk="0" h="4439" w="4439">
                  <a:moveTo>
                    <a:pt x="1" y="1"/>
                  </a:moveTo>
                  <a:lnTo>
                    <a:pt x="1"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7"/>
            <p:cNvSpPr/>
            <p:nvPr/>
          </p:nvSpPr>
          <p:spPr>
            <a:xfrm>
              <a:off x="5899300"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7"/>
            <p:cNvSpPr/>
            <p:nvPr/>
          </p:nvSpPr>
          <p:spPr>
            <a:xfrm>
              <a:off x="601252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7"/>
            <p:cNvSpPr/>
            <p:nvPr/>
          </p:nvSpPr>
          <p:spPr>
            <a:xfrm>
              <a:off x="601252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7"/>
            <p:cNvSpPr/>
            <p:nvPr/>
          </p:nvSpPr>
          <p:spPr>
            <a:xfrm>
              <a:off x="601252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7"/>
            <p:cNvSpPr/>
            <p:nvPr/>
          </p:nvSpPr>
          <p:spPr>
            <a:xfrm>
              <a:off x="581420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7"/>
            <p:cNvSpPr/>
            <p:nvPr/>
          </p:nvSpPr>
          <p:spPr>
            <a:xfrm>
              <a:off x="581420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7"/>
            <p:cNvSpPr/>
            <p:nvPr/>
          </p:nvSpPr>
          <p:spPr>
            <a:xfrm>
              <a:off x="581420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7"/>
            <p:cNvSpPr/>
            <p:nvPr/>
          </p:nvSpPr>
          <p:spPr>
            <a:xfrm>
              <a:off x="612347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3" y="7387"/>
                  </a:cubicBezTo>
                  <a:cubicBezTo>
                    <a:pt x="609" y="7752"/>
                    <a:pt x="305" y="8177"/>
                    <a:pt x="31" y="8633"/>
                  </a:cubicBezTo>
                  <a:lnTo>
                    <a:pt x="1" y="8664"/>
                  </a:lnTo>
                  <a:lnTo>
                    <a:pt x="31" y="8664"/>
                  </a:lnTo>
                  <a:cubicBezTo>
                    <a:pt x="487" y="8390"/>
                    <a:pt x="913" y="8086"/>
                    <a:pt x="1308" y="7752"/>
                  </a:cubicBezTo>
                  <a:cubicBezTo>
                    <a:pt x="1672" y="7417"/>
                    <a:pt x="2068" y="7083"/>
                    <a:pt x="2372" y="6688"/>
                  </a:cubicBezTo>
                  <a:cubicBezTo>
                    <a:pt x="2676"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2" y="31"/>
                  </a:cubicBezTo>
                  <a:lnTo>
                    <a:pt x="8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7"/>
            <p:cNvSpPr/>
            <p:nvPr/>
          </p:nvSpPr>
          <p:spPr>
            <a:xfrm>
              <a:off x="6122725" y="3928925"/>
              <a:ext cx="216600" cy="212800"/>
            </a:xfrm>
            <a:custGeom>
              <a:rect b="b" l="l" r="r" t="t"/>
              <a:pathLst>
                <a:path extrusionOk="0" h="8512" w="8664">
                  <a:moveTo>
                    <a:pt x="0" y="0"/>
                  </a:moveTo>
                  <a:lnTo>
                    <a:pt x="0" y="61"/>
                  </a:lnTo>
                  <a:cubicBezTo>
                    <a:pt x="243" y="517"/>
                    <a:pt x="547" y="912"/>
                    <a:pt x="912" y="1307"/>
                  </a:cubicBezTo>
                  <a:cubicBezTo>
                    <a:pt x="1247"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31" y="7356"/>
                    <a:pt x="7751" y="7994"/>
                    <a:pt x="8602" y="8511"/>
                  </a:cubicBezTo>
                  <a:lnTo>
                    <a:pt x="8663" y="8511"/>
                  </a:lnTo>
                  <a:lnTo>
                    <a:pt x="8663" y="8481"/>
                  </a:lnTo>
                  <a:cubicBezTo>
                    <a:pt x="8086"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10" y="2797"/>
                    <a:pt x="2736" y="2341"/>
                    <a:pt x="2371"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7"/>
            <p:cNvSpPr/>
            <p:nvPr/>
          </p:nvSpPr>
          <p:spPr>
            <a:xfrm>
              <a:off x="621695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7"/>
            <p:cNvSpPr/>
            <p:nvPr/>
          </p:nvSpPr>
          <p:spPr>
            <a:xfrm>
              <a:off x="6470000" y="3954000"/>
              <a:ext cx="146675" cy="145925"/>
            </a:xfrm>
            <a:custGeom>
              <a:rect b="b" l="l" r="r" t="t"/>
              <a:pathLst>
                <a:path extrusionOk="0" h="5837" w="5867">
                  <a:moveTo>
                    <a:pt x="0" y="0"/>
                  </a:moveTo>
                  <a:lnTo>
                    <a:pt x="0"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7"/>
            <p:cNvSpPr/>
            <p:nvPr/>
          </p:nvSpPr>
          <p:spPr>
            <a:xfrm>
              <a:off x="6487475"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7"/>
            <p:cNvSpPr/>
            <p:nvPr/>
          </p:nvSpPr>
          <p:spPr>
            <a:xfrm>
              <a:off x="6512550" y="3997300"/>
              <a:ext cx="60050" cy="60075"/>
            </a:xfrm>
            <a:custGeom>
              <a:rect b="b" l="l" r="r" t="t"/>
              <a:pathLst>
                <a:path extrusionOk="0" h="2403" w="2402">
                  <a:moveTo>
                    <a:pt x="0" y="1"/>
                  </a:moveTo>
                  <a:lnTo>
                    <a:pt x="0"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7"/>
            <p:cNvSpPr/>
            <p:nvPr/>
          </p:nvSpPr>
          <p:spPr>
            <a:xfrm>
              <a:off x="662577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7"/>
            <p:cNvSpPr/>
            <p:nvPr/>
          </p:nvSpPr>
          <p:spPr>
            <a:xfrm>
              <a:off x="662577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7"/>
            <p:cNvSpPr/>
            <p:nvPr/>
          </p:nvSpPr>
          <p:spPr>
            <a:xfrm>
              <a:off x="662577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7"/>
            <p:cNvSpPr/>
            <p:nvPr/>
          </p:nvSpPr>
          <p:spPr>
            <a:xfrm>
              <a:off x="642745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7"/>
            <p:cNvSpPr/>
            <p:nvPr/>
          </p:nvSpPr>
          <p:spPr>
            <a:xfrm>
              <a:off x="642745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7"/>
            <p:cNvSpPr/>
            <p:nvPr/>
          </p:nvSpPr>
          <p:spPr>
            <a:xfrm>
              <a:off x="642745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 name="Google Shape;2097;p17"/>
          <p:cNvGrpSpPr/>
          <p:nvPr/>
        </p:nvGrpSpPr>
        <p:grpSpPr>
          <a:xfrm>
            <a:off x="-959141" y="326325"/>
            <a:ext cx="5447675" cy="216600"/>
            <a:chOff x="1213825" y="3928150"/>
            <a:chExt cx="5447675" cy="216600"/>
          </a:xfrm>
        </p:grpSpPr>
        <p:sp>
          <p:nvSpPr>
            <p:cNvPr id="2098" name="Google Shape;2098;p17"/>
            <p:cNvSpPr/>
            <p:nvPr/>
          </p:nvSpPr>
          <p:spPr>
            <a:xfrm>
              <a:off x="121457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6" y="5654"/>
                    <a:pt x="2311" y="5928"/>
                    <a:pt x="1946"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77" y="4439"/>
                  </a:cubicBezTo>
                  <a:cubicBezTo>
                    <a:pt x="4773" y="4104"/>
                    <a:pt x="5168" y="3800"/>
                    <a:pt x="5532" y="3466"/>
                  </a:cubicBezTo>
                  <a:cubicBezTo>
                    <a:pt x="5928" y="3162"/>
                    <a:pt x="6292" y="2828"/>
                    <a:pt x="665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7"/>
            <p:cNvSpPr/>
            <p:nvPr/>
          </p:nvSpPr>
          <p:spPr>
            <a:xfrm>
              <a:off x="1213825" y="3928925"/>
              <a:ext cx="216575" cy="212800"/>
            </a:xfrm>
            <a:custGeom>
              <a:rect b="b" l="l" r="r" t="t"/>
              <a:pathLst>
                <a:path extrusionOk="0" h="8512" w="8663">
                  <a:moveTo>
                    <a:pt x="0" y="0"/>
                  </a:moveTo>
                  <a:lnTo>
                    <a:pt x="0" y="61"/>
                  </a:lnTo>
                  <a:cubicBezTo>
                    <a:pt x="274" y="517"/>
                    <a:pt x="578" y="912"/>
                    <a:pt x="912" y="1307"/>
                  </a:cubicBezTo>
                  <a:cubicBezTo>
                    <a:pt x="1246" y="1672"/>
                    <a:pt x="1581" y="2067"/>
                    <a:pt x="1976" y="2371"/>
                  </a:cubicBezTo>
                  <a:cubicBezTo>
                    <a:pt x="2341" y="2675"/>
                    <a:pt x="2796" y="2949"/>
                    <a:pt x="3192" y="3283"/>
                  </a:cubicBezTo>
                  <a:cubicBezTo>
                    <a:pt x="3556" y="3587"/>
                    <a:pt x="3921" y="3952"/>
                    <a:pt x="4225" y="4377"/>
                  </a:cubicBezTo>
                  <a:cubicBezTo>
                    <a:pt x="4559" y="4803"/>
                    <a:pt x="4863" y="5168"/>
                    <a:pt x="5198" y="5563"/>
                  </a:cubicBezTo>
                  <a:cubicBezTo>
                    <a:pt x="5502" y="5927"/>
                    <a:pt x="5836" y="6323"/>
                    <a:pt x="6231" y="6657"/>
                  </a:cubicBezTo>
                  <a:cubicBezTo>
                    <a:pt x="6961" y="7356"/>
                    <a:pt x="7751" y="7994"/>
                    <a:pt x="8632"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73" y="3800"/>
                    <a:pt x="3678" y="3496"/>
                    <a:pt x="3344" y="3131"/>
                  </a:cubicBezTo>
                  <a:cubicBezTo>
                    <a:pt x="3009" y="2797"/>
                    <a:pt x="2736" y="2341"/>
                    <a:pt x="2401" y="1946"/>
                  </a:cubicBezTo>
                  <a:cubicBezTo>
                    <a:pt x="2037" y="1581"/>
                    <a:pt x="1672" y="1277"/>
                    <a:pt x="1277" y="912"/>
                  </a:cubicBezTo>
                  <a:cubicBezTo>
                    <a:pt x="912" y="608"/>
                    <a:pt x="486" y="304"/>
                    <a:pt x="30"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7"/>
            <p:cNvSpPr/>
            <p:nvPr/>
          </p:nvSpPr>
          <p:spPr>
            <a:xfrm>
              <a:off x="130805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7"/>
            <p:cNvSpPr/>
            <p:nvPr/>
          </p:nvSpPr>
          <p:spPr>
            <a:xfrm>
              <a:off x="1561075" y="3954000"/>
              <a:ext cx="146700" cy="145925"/>
            </a:xfrm>
            <a:custGeom>
              <a:rect b="b" l="l" r="r" t="t"/>
              <a:pathLst>
                <a:path extrusionOk="0" h="5837" w="5868">
                  <a:moveTo>
                    <a:pt x="1" y="0"/>
                  </a:moveTo>
                  <a:lnTo>
                    <a:pt x="1"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7"/>
            <p:cNvSpPr/>
            <p:nvPr/>
          </p:nvSpPr>
          <p:spPr>
            <a:xfrm>
              <a:off x="1578575"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7"/>
            <p:cNvSpPr/>
            <p:nvPr/>
          </p:nvSpPr>
          <p:spPr>
            <a:xfrm>
              <a:off x="1604400" y="3997300"/>
              <a:ext cx="59300" cy="60075"/>
            </a:xfrm>
            <a:custGeom>
              <a:rect b="b" l="l" r="r" t="t"/>
              <a:pathLst>
                <a:path extrusionOk="0" h="2403" w="2372">
                  <a:moveTo>
                    <a:pt x="0" y="1"/>
                  </a:moveTo>
                  <a:lnTo>
                    <a:pt x="0"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7"/>
            <p:cNvSpPr/>
            <p:nvPr/>
          </p:nvSpPr>
          <p:spPr>
            <a:xfrm>
              <a:off x="1716875"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7"/>
            <p:cNvSpPr/>
            <p:nvPr/>
          </p:nvSpPr>
          <p:spPr>
            <a:xfrm>
              <a:off x="1716875"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7"/>
            <p:cNvSpPr/>
            <p:nvPr/>
          </p:nvSpPr>
          <p:spPr>
            <a:xfrm>
              <a:off x="1716875"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7"/>
            <p:cNvSpPr/>
            <p:nvPr/>
          </p:nvSpPr>
          <p:spPr>
            <a:xfrm>
              <a:off x="1518525"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7"/>
            <p:cNvSpPr/>
            <p:nvPr/>
          </p:nvSpPr>
          <p:spPr>
            <a:xfrm>
              <a:off x="1518525"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7"/>
            <p:cNvSpPr/>
            <p:nvPr/>
          </p:nvSpPr>
          <p:spPr>
            <a:xfrm>
              <a:off x="1518525"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7"/>
            <p:cNvSpPr/>
            <p:nvPr/>
          </p:nvSpPr>
          <p:spPr>
            <a:xfrm>
              <a:off x="1827800" y="3928150"/>
              <a:ext cx="213550" cy="216600"/>
            </a:xfrm>
            <a:custGeom>
              <a:rect b="b" l="l" r="r" t="t"/>
              <a:pathLst>
                <a:path extrusionOk="0" h="8664" w="8542">
                  <a:moveTo>
                    <a:pt x="8481" y="1"/>
                  </a:moveTo>
                  <a:cubicBezTo>
                    <a:pt x="7569" y="578"/>
                    <a:pt x="6809" y="1217"/>
                    <a:pt x="6080" y="1916"/>
                  </a:cubicBezTo>
                  <a:cubicBezTo>
                    <a:pt x="5715" y="2250"/>
                    <a:pt x="5411" y="2615"/>
                    <a:pt x="5077" y="3010"/>
                  </a:cubicBezTo>
                  <a:cubicBezTo>
                    <a:pt x="4743" y="3375"/>
                    <a:pt x="4439" y="3770"/>
                    <a:pt x="4135" y="4195"/>
                  </a:cubicBezTo>
                  <a:cubicBezTo>
                    <a:pt x="3831" y="4591"/>
                    <a:pt x="3527" y="4986"/>
                    <a:pt x="3132" y="5320"/>
                  </a:cubicBezTo>
                  <a:cubicBezTo>
                    <a:pt x="2797" y="5654"/>
                    <a:pt x="2341" y="5928"/>
                    <a:pt x="1946" y="6262"/>
                  </a:cubicBezTo>
                  <a:cubicBezTo>
                    <a:pt x="1581" y="6627"/>
                    <a:pt x="1277" y="6992"/>
                    <a:pt x="943" y="7387"/>
                  </a:cubicBezTo>
                  <a:cubicBezTo>
                    <a:pt x="639" y="7752"/>
                    <a:pt x="335" y="8177"/>
                    <a:pt x="62" y="8633"/>
                  </a:cubicBezTo>
                  <a:lnTo>
                    <a:pt x="1" y="8664"/>
                  </a:lnTo>
                  <a:lnTo>
                    <a:pt x="62" y="8664"/>
                  </a:lnTo>
                  <a:cubicBezTo>
                    <a:pt x="518" y="8390"/>
                    <a:pt x="913" y="8086"/>
                    <a:pt x="1308" y="7752"/>
                  </a:cubicBezTo>
                  <a:cubicBezTo>
                    <a:pt x="1673" y="7417"/>
                    <a:pt x="2068" y="7083"/>
                    <a:pt x="2372" y="6688"/>
                  </a:cubicBezTo>
                  <a:cubicBezTo>
                    <a:pt x="2676" y="6323"/>
                    <a:pt x="2949" y="5867"/>
                    <a:pt x="3284" y="5472"/>
                  </a:cubicBezTo>
                  <a:cubicBezTo>
                    <a:pt x="3588" y="5107"/>
                    <a:pt x="3983" y="4743"/>
                    <a:pt x="4378" y="4439"/>
                  </a:cubicBezTo>
                  <a:cubicBezTo>
                    <a:pt x="4803" y="4104"/>
                    <a:pt x="5168" y="3800"/>
                    <a:pt x="5563" y="3466"/>
                  </a:cubicBezTo>
                  <a:cubicBezTo>
                    <a:pt x="5928" y="3162"/>
                    <a:pt x="6323" y="2828"/>
                    <a:pt x="6657" y="2433"/>
                  </a:cubicBezTo>
                  <a:cubicBezTo>
                    <a:pt x="7357" y="1703"/>
                    <a:pt x="7995" y="913"/>
                    <a:pt x="8542" y="31"/>
                  </a:cubicBezTo>
                  <a:lnTo>
                    <a:pt x="85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7"/>
            <p:cNvSpPr/>
            <p:nvPr/>
          </p:nvSpPr>
          <p:spPr>
            <a:xfrm>
              <a:off x="1827050" y="3928925"/>
              <a:ext cx="216600" cy="212800"/>
            </a:xfrm>
            <a:custGeom>
              <a:rect b="b" l="l" r="r" t="t"/>
              <a:pathLst>
                <a:path extrusionOk="0" h="8512" w="8664">
                  <a:moveTo>
                    <a:pt x="0" y="0"/>
                  </a:moveTo>
                  <a:lnTo>
                    <a:pt x="0" y="61"/>
                  </a:lnTo>
                  <a:cubicBezTo>
                    <a:pt x="274" y="517"/>
                    <a:pt x="578" y="912"/>
                    <a:pt x="912" y="1307"/>
                  </a:cubicBezTo>
                  <a:cubicBezTo>
                    <a:pt x="1277" y="1672"/>
                    <a:pt x="1611" y="2067"/>
                    <a:pt x="1976" y="2371"/>
                  </a:cubicBezTo>
                  <a:cubicBezTo>
                    <a:pt x="2371" y="2675"/>
                    <a:pt x="2827" y="2949"/>
                    <a:pt x="3192" y="3283"/>
                  </a:cubicBezTo>
                  <a:cubicBezTo>
                    <a:pt x="3587" y="3587"/>
                    <a:pt x="3921" y="3952"/>
                    <a:pt x="4225" y="4377"/>
                  </a:cubicBezTo>
                  <a:cubicBezTo>
                    <a:pt x="4560" y="4803"/>
                    <a:pt x="4864" y="5168"/>
                    <a:pt x="5228" y="5563"/>
                  </a:cubicBezTo>
                  <a:cubicBezTo>
                    <a:pt x="5532"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4" y="5076"/>
                  </a:cubicBezTo>
                  <a:cubicBezTo>
                    <a:pt x="5289" y="4712"/>
                    <a:pt x="4925" y="4408"/>
                    <a:pt x="4499" y="4104"/>
                  </a:cubicBezTo>
                  <a:cubicBezTo>
                    <a:pt x="4073" y="3800"/>
                    <a:pt x="3709" y="3496"/>
                    <a:pt x="3344" y="3131"/>
                  </a:cubicBezTo>
                  <a:cubicBezTo>
                    <a:pt x="3010" y="2797"/>
                    <a:pt x="2736" y="2341"/>
                    <a:pt x="2402" y="1946"/>
                  </a:cubicBezTo>
                  <a:cubicBezTo>
                    <a:pt x="2067" y="1581"/>
                    <a:pt x="1672" y="1277"/>
                    <a:pt x="1307" y="912"/>
                  </a:cubicBezTo>
                  <a:cubicBezTo>
                    <a:pt x="912" y="608"/>
                    <a:pt x="517" y="304"/>
                    <a:pt x="6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7"/>
            <p:cNvSpPr/>
            <p:nvPr/>
          </p:nvSpPr>
          <p:spPr>
            <a:xfrm>
              <a:off x="1921275" y="3928150"/>
              <a:ext cx="36500" cy="35750"/>
            </a:xfrm>
            <a:custGeom>
              <a:rect b="b" l="l" r="r" t="t"/>
              <a:pathLst>
                <a:path extrusionOk="0" h="1430" w="1460">
                  <a:moveTo>
                    <a:pt x="730" y="1"/>
                  </a:moveTo>
                  <a:cubicBezTo>
                    <a:pt x="304" y="1"/>
                    <a:pt x="0" y="335"/>
                    <a:pt x="0" y="730"/>
                  </a:cubicBezTo>
                  <a:cubicBezTo>
                    <a:pt x="0" y="1126"/>
                    <a:pt x="335" y="1429"/>
                    <a:pt x="730" y="1429"/>
                  </a:cubicBezTo>
                  <a:cubicBezTo>
                    <a:pt x="1156" y="1429"/>
                    <a:pt x="1459" y="1095"/>
                    <a:pt x="1459" y="730"/>
                  </a:cubicBezTo>
                  <a:cubicBezTo>
                    <a:pt x="1459" y="335"/>
                    <a:pt x="1156"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7"/>
            <p:cNvSpPr/>
            <p:nvPr/>
          </p:nvSpPr>
          <p:spPr>
            <a:xfrm>
              <a:off x="2175075"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7"/>
            <p:cNvSpPr/>
            <p:nvPr/>
          </p:nvSpPr>
          <p:spPr>
            <a:xfrm>
              <a:off x="2191800"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7"/>
            <p:cNvSpPr/>
            <p:nvPr/>
          </p:nvSpPr>
          <p:spPr>
            <a:xfrm>
              <a:off x="2217625"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7"/>
            <p:cNvSpPr/>
            <p:nvPr/>
          </p:nvSpPr>
          <p:spPr>
            <a:xfrm>
              <a:off x="233085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7"/>
            <p:cNvSpPr/>
            <p:nvPr/>
          </p:nvSpPr>
          <p:spPr>
            <a:xfrm>
              <a:off x="233085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7"/>
            <p:cNvSpPr/>
            <p:nvPr/>
          </p:nvSpPr>
          <p:spPr>
            <a:xfrm>
              <a:off x="233085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7"/>
            <p:cNvSpPr/>
            <p:nvPr/>
          </p:nvSpPr>
          <p:spPr>
            <a:xfrm>
              <a:off x="213177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7"/>
            <p:cNvSpPr/>
            <p:nvPr/>
          </p:nvSpPr>
          <p:spPr>
            <a:xfrm>
              <a:off x="213177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7"/>
            <p:cNvSpPr/>
            <p:nvPr/>
          </p:nvSpPr>
          <p:spPr>
            <a:xfrm>
              <a:off x="213177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7"/>
            <p:cNvSpPr/>
            <p:nvPr/>
          </p:nvSpPr>
          <p:spPr>
            <a:xfrm>
              <a:off x="2441800" y="3928150"/>
              <a:ext cx="212800" cy="216600"/>
            </a:xfrm>
            <a:custGeom>
              <a:rect b="b" l="l" r="r" t="t"/>
              <a:pathLst>
                <a:path extrusionOk="0" h="8664" w="8512">
                  <a:moveTo>
                    <a:pt x="8481" y="1"/>
                  </a:moveTo>
                  <a:cubicBezTo>
                    <a:pt x="7569" y="578"/>
                    <a:pt x="6809" y="1217"/>
                    <a:pt x="6080" y="1916"/>
                  </a:cubicBezTo>
                  <a:cubicBezTo>
                    <a:pt x="568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2" y="7387"/>
                  </a:cubicBezTo>
                  <a:cubicBezTo>
                    <a:pt x="608" y="7752"/>
                    <a:pt x="304" y="8177"/>
                    <a:pt x="31" y="8633"/>
                  </a:cubicBezTo>
                  <a:lnTo>
                    <a:pt x="1" y="8664"/>
                  </a:lnTo>
                  <a:lnTo>
                    <a:pt x="31" y="8664"/>
                  </a:lnTo>
                  <a:cubicBezTo>
                    <a:pt x="487" y="8390"/>
                    <a:pt x="912" y="8086"/>
                    <a:pt x="1277" y="7752"/>
                  </a:cubicBezTo>
                  <a:cubicBezTo>
                    <a:pt x="1672" y="7417"/>
                    <a:pt x="2037" y="7083"/>
                    <a:pt x="2341" y="6688"/>
                  </a:cubicBezTo>
                  <a:cubicBezTo>
                    <a:pt x="2645" y="6323"/>
                    <a:pt x="2919" y="5867"/>
                    <a:pt x="3253" y="5472"/>
                  </a:cubicBezTo>
                  <a:cubicBezTo>
                    <a:pt x="3557" y="5107"/>
                    <a:pt x="3952" y="4743"/>
                    <a:pt x="4378" y="4439"/>
                  </a:cubicBezTo>
                  <a:cubicBezTo>
                    <a:pt x="4773" y="4104"/>
                    <a:pt x="5168" y="3800"/>
                    <a:pt x="5533" y="3466"/>
                  </a:cubicBezTo>
                  <a:cubicBezTo>
                    <a:pt x="5928" y="3162"/>
                    <a:pt x="6292" y="2828"/>
                    <a:pt x="665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7"/>
            <p:cNvSpPr/>
            <p:nvPr/>
          </p:nvSpPr>
          <p:spPr>
            <a:xfrm>
              <a:off x="2441050" y="3928925"/>
              <a:ext cx="216575" cy="212800"/>
            </a:xfrm>
            <a:custGeom>
              <a:rect b="b" l="l" r="r" t="t"/>
              <a:pathLst>
                <a:path extrusionOk="0" h="8512" w="8663">
                  <a:moveTo>
                    <a:pt x="0" y="0"/>
                  </a:moveTo>
                  <a:lnTo>
                    <a:pt x="0" y="61"/>
                  </a:lnTo>
                  <a:cubicBezTo>
                    <a:pt x="274" y="517"/>
                    <a:pt x="578" y="912"/>
                    <a:pt x="912" y="1307"/>
                  </a:cubicBezTo>
                  <a:cubicBezTo>
                    <a:pt x="1246" y="1672"/>
                    <a:pt x="1581" y="2067"/>
                    <a:pt x="1976" y="2371"/>
                  </a:cubicBezTo>
                  <a:cubicBezTo>
                    <a:pt x="2341" y="2675"/>
                    <a:pt x="2797" y="2949"/>
                    <a:pt x="3192" y="3283"/>
                  </a:cubicBezTo>
                  <a:cubicBezTo>
                    <a:pt x="3556" y="3587"/>
                    <a:pt x="3921" y="3952"/>
                    <a:pt x="4225" y="4377"/>
                  </a:cubicBezTo>
                  <a:cubicBezTo>
                    <a:pt x="4560" y="4803"/>
                    <a:pt x="4863" y="5168"/>
                    <a:pt x="5198" y="5563"/>
                  </a:cubicBezTo>
                  <a:cubicBezTo>
                    <a:pt x="5502" y="5927"/>
                    <a:pt x="5836" y="6323"/>
                    <a:pt x="6231" y="6657"/>
                  </a:cubicBezTo>
                  <a:cubicBezTo>
                    <a:pt x="6961" y="7356"/>
                    <a:pt x="7751" y="7994"/>
                    <a:pt x="8633"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73" y="3800"/>
                    <a:pt x="3678" y="3496"/>
                    <a:pt x="3344" y="3131"/>
                  </a:cubicBezTo>
                  <a:cubicBezTo>
                    <a:pt x="3009" y="2797"/>
                    <a:pt x="2736" y="2341"/>
                    <a:pt x="2401" y="1946"/>
                  </a:cubicBezTo>
                  <a:cubicBezTo>
                    <a:pt x="2037" y="1581"/>
                    <a:pt x="1672" y="1277"/>
                    <a:pt x="1277" y="912"/>
                  </a:cubicBezTo>
                  <a:cubicBezTo>
                    <a:pt x="912" y="608"/>
                    <a:pt x="486"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7"/>
            <p:cNvSpPr/>
            <p:nvPr/>
          </p:nvSpPr>
          <p:spPr>
            <a:xfrm>
              <a:off x="2535275"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7"/>
            <p:cNvSpPr/>
            <p:nvPr/>
          </p:nvSpPr>
          <p:spPr>
            <a:xfrm>
              <a:off x="2788300" y="3954000"/>
              <a:ext cx="146700" cy="145925"/>
            </a:xfrm>
            <a:custGeom>
              <a:rect b="b" l="l" r="r" t="t"/>
              <a:pathLst>
                <a:path extrusionOk="0" h="5837" w="5868">
                  <a:moveTo>
                    <a:pt x="1" y="0"/>
                  </a:moveTo>
                  <a:lnTo>
                    <a:pt x="1"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7"/>
            <p:cNvSpPr/>
            <p:nvPr/>
          </p:nvSpPr>
          <p:spPr>
            <a:xfrm>
              <a:off x="2805800"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7"/>
            <p:cNvSpPr/>
            <p:nvPr/>
          </p:nvSpPr>
          <p:spPr>
            <a:xfrm>
              <a:off x="2831625" y="3997300"/>
              <a:ext cx="59300" cy="60075"/>
            </a:xfrm>
            <a:custGeom>
              <a:rect b="b" l="l" r="r" t="t"/>
              <a:pathLst>
                <a:path extrusionOk="0" h="2403" w="2372">
                  <a:moveTo>
                    <a:pt x="1" y="1"/>
                  </a:moveTo>
                  <a:lnTo>
                    <a:pt x="1"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7"/>
            <p:cNvSpPr/>
            <p:nvPr/>
          </p:nvSpPr>
          <p:spPr>
            <a:xfrm>
              <a:off x="294410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7"/>
            <p:cNvSpPr/>
            <p:nvPr/>
          </p:nvSpPr>
          <p:spPr>
            <a:xfrm>
              <a:off x="294410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7"/>
            <p:cNvSpPr/>
            <p:nvPr/>
          </p:nvSpPr>
          <p:spPr>
            <a:xfrm>
              <a:off x="294410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7"/>
            <p:cNvSpPr/>
            <p:nvPr/>
          </p:nvSpPr>
          <p:spPr>
            <a:xfrm>
              <a:off x="274575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7"/>
            <p:cNvSpPr/>
            <p:nvPr/>
          </p:nvSpPr>
          <p:spPr>
            <a:xfrm>
              <a:off x="274575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7"/>
            <p:cNvSpPr/>
            <p:nvPr/>
          </p:nvSpPr>
          <p:spPr>
            <a:xfrm>
              <a:off x="274575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7"/>
            <p:cNvSpPr/>
            <p:nvPr/>
          </p:nvSpPr>
          <p:spPr>
            <a:xfrm>
              <a:off x="3055800" y="3928150"/>
              <a:ext cx="212800" cy="216600"/>
            </a:xfrm>
            <a:custGeom>
              <a:rect b="b" l="l" r="r" t="t"/>
              <a:pathLst>
                <a:path extrusionOk="0" h="8664" w="8512">
                  <a:moveTo>
                    <a:pt x="8450" y="1"/>
                  </a:moveTo>
                  <a:cubicBezTo>
                    <a:pt x="7538" y="578"/>
                    <a:pt x="6779" y="1217"/>
                    <a:pt x="6079"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0" y="6627"/>
                    <a:pt x="1246" y="6992"/>
                    <a:pt x="912" y="7387"/>
                  </a:cubicBezTo>
                  <a:cubicBezTo>
                    <a:pt x="608" y="7752"/>
                    <a:pt x="27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2" y="4104"/>
                    <a:pt x="5168" y="3800"/>
                    <a:pt x="5532" y="3466"/>
                  </a:cubicBezTo>
                  <a:cubicBezTo>
                    <a:pt x="5927"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7"/>
            <p:cNvSpPr/>
            <p:nvPr/>
          </p:nvSpPr>
          <p:spPr>
            <a:xfrm>
              <a:off x="3054275" y="3928925"/>
              <a:ext cx="216600" cy="212800"/>
            </a:xfrm>
            <a:custGeom>
              <a:rect b="b" l="l" r="r" t="t"/>
              <a:pathLst>
                <a:path extrusionOk="0" h="8512" w="8664">
                  <a:moveTo>
                    <a:pt x="0" y="0"/>
                  </a:moveTo>
                  <a:lnTo>
                    <a:pt x="0" y="61"/>
                  </a:lnTo>
                  <a:cubicBezTo>
                    <a:pt x="274" y="517"/>
                    <a:pt x="578" y="912"/>
                    <a:pt x="912" y="1307"/>
                  </a:cubicBezTo>
                  <a:cubicBezTo>
                    <a:pt x="1277" y="1672"/>
                    <a:pt x="1611" y="2067"/>
                    <a:pt x="1976" y="2371"/>
                  </a:cubicBezTo>
                  <a:cubicBezTo>
                    <a:pt x="2371" y="2675"/>
                    <a:pt x="2827" y="2949"/>
                    <a:pt x="3192" y="3283"/>
                  </a:cubicBezTo>
                  <a:cubicBezTo>
                    <a:pt x="3587" y="3587"/>
                    <a:pt x="3922" y="3952"/>
                    <a:pt x="4225" y="4377"/>
                  </a:cubicBezTo>
                  <a:cubicBezTo>
                    <a:pt x="4560" y="4803"/>
                    <a:pt x="4864" y="5168"/>
                    <a:pt x="5229" y="5563"/>
                  </a:cubicBezTo>
                  <a:cubicBezTo>
                    <a:pt x="5532"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4" y="5076"/>
                  </a:cubicBezTo>
                  <a:cubicBezTo>
                    <a:pt x="5289" y="4712"/>
                    <a:pt x="4925" y="4408"/>
                    <a:pt x="4499" y="4104"/>
                  </a:cubicBezTo>
                  <a:cubicBezTo>
                    <a:pt x="4074" y="3800"/>
                    <a:pt x="3709" y="3496"/>
                    <a:pt x="3344" y="3131"/>
                  </a:cubicBezTo>
                  <a:cubicBezTo>
                    <a:pt x="3010" y="2797"/>
                    <a:pt x="2736" y="2341"/>
                    <a:pt x="2402" y="1946"/>
                  </a:cubicBezTo>
                  <a:cubicBezTo>
                    <a:pt x="2067" y="1581"/>
                    <a:pt x="1672" y="1277"/>
                    <a:pt x="1307" y="912"/>
                  </a:cubicBezTo>
                  <a:cubicBezTo>
                    <a:pt x="912" y="608"/>
                    <a:pt x="517" y="304"/>
                    <a:pt x="6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7"/>
            <p:cNvSpPr/>
            <p:nvPr/>
          </p:nvSpPr>
          <p:spPr>
            <a:xfrm>
              <a:off x="3148500" y="3928150"/>
              <a:ext cx="36500" cy="35750"/>
            </a:xfrm>
            <a:custGeom>
              <a:rect b="b" l="l" r="r" t="t"/>
              <a:pathLst>
                <a:path extrusionOk="0" h="1430" w="1460">
                  <a:moveTo>
                    <a:pt x="730" y="1"/>
                  </a:moveTo>
                  <a:cubicBezTo>
                    <a:pt x="305" y="1"/>
                    <a:pt x="1" y="335"/>
                    <a:pt x="1" y="730"/>
                  </a:cubicBezTo>
                  <a:cubicBezTo>
                    <a:pt x="1" y="1126"/>
                    <a:pt x="335" y="1429"/>
                    <a:pt x="730" y="1429"/>
                  </a:cubicBezTo>
                  <a:cubicBezTo>
                    <a:pt x="1125" y="1429"/>
                    <a:pt x="1460" y="1095"/>
                    <a:pt x="1460" y="730"/>
                  </a:cubicBezTo>
                  <a:cubicBezTo>
                    <a:pt x="1460" y="335"/>
                    <a:pt x="1125"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7"/>
            <p:cNvSpPr/>
            <p:nvPr/>
          </p:nvSpPr>
          <p:spPr>
            <a:xfrm>
              <a:off x="3402300"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7"/>
            <p:cNvSpPr/>
            <p:nvPr/>
          </p:nvSpPr>
          <p:spPr>
            <a:xfrm>
              <a:off x="3419025"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7"/>
            <p:cNvSpPr/>
            <p:nvPr/>
          </p:nvSpPr>
          <p:spPr>
            <a:xfrm>
              <a:off x="3444850"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7"/>
            <p:cNvSpPr/>
            <p:nvPr/>
          </p:nvSpPr>
          <p:spPr>
            <a:xfrm>
              <a:off x="355807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7"/>
            <p:cNvSpPr/>
            <p:nvPr/>
          </p:nvSpPr>
          <p:spPr>
            <a:xfrm>
              <a:off x="355807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7"/>
            <p:cNvSpPr/>
            <p:nvPr/>
          </p:nvSpPr>
          <p:spPr>
            <a:xfrm>
              <a:off x="355807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7"/>
            <p:cNvSpPr/>
            <p:nvPr/>
          </p:nvSpPr>
          <p:spPr>
            <a:xfrm>
              <a:off x="335975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7"/>
            <p:cNvSpPr/>
            <p:nvPr/>
          </p:nvSpPr>
          <p:spPr>
            <a:xfrm>
              <a:off x="335975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7"/>
            <p:cNvSpPr/>
            <p:nvPr/>
          </p:nvSpPr>
          <p:spPr>
            <a:xfrm>
              <a:off x="335975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7"/>
            <p:cNvSpPr/>
            <p:nvPr/>
          </p:nvSpPr>
          <p:spPr>
            <a:xfrm>
              <a:off x="366902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2" y="7387"/>
                  </a:cubicBezTo>
                  <a:cubicBezTo>
                    <a:pt x="609" y="7752"/>
                    <a:pt x="305" y="8177"/>
                    <a:pt x="31" y="8633"/>
                  </a:cubicBezTo>
                  <a:lnTo>
                    <a:pt x="1" y="8664"/>
                  </a:lnTo>
                  <a:lnTo>
                    <a:pt x="31" y="8664"/>
                  </a:lnTo>
                  <a:cubicBezTo>
                    <a:pt x="487" y="8390"/>
                    <a:pt x="912" y="8086"/>
                    <a:pt x="1308" y="7752"/>
                  </a:cubicBezTo>
                  <a:cubicBezTo>
                    <a:pt x="1672" y="7417"/>
                    <a:pt x="2068" y="7083"/>
                    <a:pt x="2371" y="6688"/>
                  </a:cubicBezTo>
                  <a:cubicBezTo>
                    <a:pt x="2675"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7"/>
            <p:cNvSpPr/>
            <p:nvPr/>
          </p:nvSpPr>
          <p:spPr>
            <a:xfrm>
              <a:off x="3668275" y="3928925"/>
              <a:ext cx="216575" cy="212800"/>
            </a:xfrm>
            <a:custGeom>
              <a:rect b="b" l="l" r="r" t="t"/>
              <a:pathLst>
                <a:path extrusionOk="0" h="8512" w="8663">
                  <a:moveTo>
                    <a:pt x="0" y="0"/>
                  </a:moveTo>
                  <a:lnTo>
                    <a:pt x="0" y="61"/>
                  </a:lnTo>
                  <a:cubicBezTo>
                    <a:pt x="243" y="517"/>
                    <a:pt x="578" y="912"/>
                    <a:pt x="912" y="1307"/>
                  </a:cubicBezTo>
                  <a:cubicBezTo>
                    <a:pt x="1246"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61" y="7356"/>
                    <a:pt x="7751" y="7994"/>
                    <a:pt x="8602"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09" y="2797"/>
                    <a:pt x="2736" y="2341"/>
                    <a:pt x="2401"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7"/>
            <p:cNvSpPr/>
            <p:nvPr/>
          </p:nvSpPr>
          <p:spPr>
            <a:xfrm>
              <a:off x="376250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7"/>
            <p:cNvSpPr/>
            <p:nvPr/>
          </p:nvSpPr>
          <p:spPr>
            <a:xfrm>
              <a:off x="4015550" y="3954000"/>
              <a:ext cx="146675" cy="145925"/>
            </a:xfrm>
            <a:custGeom>
              <a:rect b="b" l="l" r="r" t="t"/>
              <a:pathLst>
                <a:path extrusionOk="0" h="5837" w="5867">
                  <a:moveTo>
                    <a:pt x="0" y="0"/>
                  </a:moveTo>
                  <a:lnTo>
                    <a:pt x="0" y="5836"/>
                  </a:lnTo>
                  <a:lnTo>
                    <a:pt x="5866" y="5836"/>
                  </a:lnTo>
                  <a:lnTo>
                    <a:pt x="5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7"/>
            <p:cNvSpPr/>
            <p:nvPr/>
          </p:nvSpPr>
          <p:spPr>
            <a:xfrm>
              <a:off x="4033025"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7"/>
            <p:cNvSpPr/>
            <p:nvPr/>
          </p:nvSpPr>
          <p:spPr>
            <a:xfrm>
              <a:off x="4058850" y="3997300"/>
              <a:ext cx="59300" cy="60075"/>
            </a:xfrm>
            <a:custGeom>
              <a:rect b="b" l="l" r="r" t="t"/>
              <a:pathLst>
                <a:path extrusionOk="0" h="2403" w="2372">
                  <a:moveTo>
                    <a:pt x="1" y="1"/>
                  </a:moveTo>
                  <a:lnTo>
                    <a:pt x="1"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7"/>
            <p:cNvSpPr/>
            <p:nvPr/>
          </p:nvSpPr>
          <p:spPr>
            <a:xfrm>
              <a:off x="417132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7"/>
            <p:cNvSpPr/>
            <p:nvPr/>
          </p:nvSpPr>
          <p:spPr>
            <a:xfrm>
              <a:off x="417132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7"/>
            <p:cNvSpPr/>
            <p:nvPr/>
          </p:nvSpPr>
          <p:spPr>
            <a:xfrm>
              <a:off x="417132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7"/>
            <p:cNvSpPr/>
            <p:nvPr/>
          </p:nvSpPr>
          <p:spPr>
            <a:xfrm>
              <a:off x="397297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7"/>
            <p:cNvSpPr/>
            <p:nvPr/>
          </p:nvSpPr>
          <p:spPr>
            <a:xfrm>
              <a:off x="397297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7"/>
            <p:cNvSpPr/>
            <p:nvPr/>
          </p:nvSpPr>
          <p:spPr>
            <a:xfrm>
              <a:off x="397297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7"/>
            <p:cNvSpPr/>
            <p:nvPr/>
          </p:nvSpPr>
          <p:spPr>
            <a:xfrm>
              <a:off x="4283025" y="3928150"/>
              <a:ext cx="212800" cy="216600"/>
            </a:xfrm>
            <a:custGeom>
              <a:rect b="b" l="l" r="r" t="t"/>
              <a:pathLst>
                <a:path extrusionOk="0" h="8664" w="8512">
                  <a:moveTo>
                    <a:pt x="8450" y="1"/>
                  </a:moveTo>
                  <a:cubicBezTo>
                    <a:pt x="7538" y="578"/>
                    <a:pt x="6779" y="1217"/>
                    <a:pt x="6079"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2" y="4104"/>
                    <a:pt x="5168" y="3800"/>
                    <a:pt x="5532" y="3466"/>
                  </a:cubicBezTo>
                  <a:cubicBezTo>
                    <a:pt x="5927"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7"/>
            <p:cNvSpPr/>
            <p:nvPr/>
          </p:nvSpPr>
          <p:spPr>
            <a:xfrm>
              <a:off x="4281500" y="3928925"/>
              <a:ext cx="216600" cy="212800"/>
            </a:xfrm>
            <a:custGeom>
              <a:rect b="b" l="l" r="r" t="t"/>
              <a:pathLst>
                <a:path extrusionOk="0" h="8512" w="8664">
                  <a:moveTo>
                    <a:pt x="1" y="0"/>
                  </a:moveTo>
                  <a:lnTo>
                    <a:pt x="1" y="61"/>
                  </a:lnTo>
                  <a:cubicBezTo>
                    <a:pt x="274" y="517"/>
                    <a:pt x="578" y="912"/>
                    <a:pt x="912" y="1307"/>
                  </a:cubicBezTo>
                  <a:cubicBezTo>
                    <a:pt x="1277" y="1672"/>
                    <a:pt x="1612" y="2067"/>
                    <a:pt x="1976" y="2371"/>
                  </a:cubicBezTo>
                  <a:cubicBezTo>
                    <a:pt x="2371" y="2675"/>
                    <a:pt x="2827" y="2949"/>
                    <a:pt x="3192" y="3283"/>
                  </a:cubicBezTo>
                  <a:cubicBezTo>
                    <a:pt x="3587" y="3587"/>
                    <a:pt x="3922" y="3952"/>
                    <a:pt x="4226" y="4377"/>
                  </a:cubicBezTo>
                  <a:cubicBezTo>
                    <a:pt x="4560" y="4803"/>
                    <a:pt x="4864" y="5168"/>
                    <a:pt x="5229" y="5563"/>
                  </a:cubicBezTo>
                  <a:cubicBezTo>
                    <a:pt x="5533"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5" y="5076"/>
                  </a:cubicBezTo>
                  <a:cubicBezTo>
                    <a:pt x="5289" y="4712"/>
                    <a:pt x="4925" y="4408"/>
                    <a:pt x="4499" y="4104"/>
                  </a:cubicBezTo>
                  <a:cubicBezTo>
                    <a:pt x="4074" y="3800"/>
                    <a:pt x="3709" y="3496"/>
                    <a:pt x="3344" y="3131"/>
                  </a:cubicBezTo>
                  <a:cubicBezTo>
                    <a:pt x="3010" y="2797"/>
                    <a:pt x="2736" y="2341"/>
                    <a:pt x="2402" y="1946"/>
                  </a:cubicBezTo>
                  <a:cubicBezTo>
                    <a:pt x="2067" y="1581"/>
                    <a:pt x="1672" y="1277"/>
                    <a:pt x="1308" y="912"/>
                  </a:cubicBezTo>
                  <a:cubicBezTo>
                    <a:pt x="912" y="608"/>
                    <a:pt x="517" y="304"/>
                    <a:pt x="61" y="61"/>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7"/>
            <p:cNvSpPr/>
            <p:nvPr/>
          </p:nvSpPr>
          <p:spPr>
            <a:xfrm>
              <a:off x="4375725" y="3928150"/>
              <a:ext cx="36500" cy="35750"/>
            </a:xfrm>
            <a:custGeom>
              <a:rect b="b" l="l" r="r" t="t"/>
              <a:pathLst>
                <a:path extrusionOk="0" h="1430" w="1460">
                  <a:moveTo>
                    <a:pt x="730" y="1"/>
                  </a:moveTo>
                  <a:cubicBezTo>
                    <a:pt x="305" y="1"/>
                    <a:pt x="1" y="335"/>
                    <a:pt x="1" y="730"/>
                  </a:cubicBezTo>
                  <a:cubicBezTo>
                    <a:pt x="1" y="1126"/>
                    <a:pt x="335" y="1429"/>
                    <a:pt x="730" y="1429"/>
                  </a:cubicBezTo>
                  <a:cubicBezTo>
                    <a:pt x="1156" y="1429"/>
                    <a:pt x="1460" y="1095"/>
                    <a:pt x="1460" y="730"/>
                  </a:cubicBezTo>
                  <a:cubicBezTo>
                    <a:pt x="1460" y="335"/>
                    <a:pt x="1156"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7"/>
            <p:cNvSpPr/>
            <p:nvPr/>
          </p:nvSpPr>
          <p:spPr>
            <a:xfrm>
              <a:off x="4629525"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7"/>
            <p:cNvSpPr/>
            <p:nvPr/>
          </p:nvSpPr>
          <p:spPr>
            <a:xfrm>
              <a:off x="4646250" y="3972225"/>
              <a:ext cx="111725" cy="110975"/>
            </a:xfrm>
            <a:custGeom>
              <a:rect b="b" l="l" r="r" t="t"/>
              <a:pathLst>
                <a:path extrusionOk="0" h="4439" w="4469">
                  <a:moveTo>
                    <a:pt x="0" y="1"/>
                  </a:moveTo>
                  <a:lnTo>
                    <a:pt x="0" y="4439"/>
                  </a:lnTo>
                  <a:lnTo>
                    <a:pt x="4469" y="4439"/>
                  </a:lnTo>
                  <a:lnTo>
                    <a:pt x="44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7"/>
            <p:cNvSpPr/>
            <p:nvPr/>
          </p:nvSpPr>
          <p:spPr>
            <a:xfrm>
              <a:off x="4672075"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7"/>
            <p:cNvSpPr/>
            <p:nvPr/>
          </p:nvSpPr>
          <p:spPr>
            <a:xfrm>
              <a:off x="478530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7"/>
            <p:cNvSpPr/>
            <p:nvPr/>
          </p:nvSpPr>
          <p:spPr>
            <a:xfrm>
              <a:off x="478530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7"/>
            <p:cNvSpPr/>
            <p:nvPr/>
          </p:nvSpPr>
          <p:spPr>
            <a:xfrm>
              <a:off x="478530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7"/>
            <p:cNvSpPr/>
            <p:nvPr/>
          </p:nvSpPr>
          <p:spPr>
            <a:xfrm>
              <a:off x="458622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7"/>
            <p:cNvSpPr/>
            <p:nvPr/>
          </p:nvSpPr>
          <p:spPr>
            <a:xfrm>
              <a:off x="458622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7"/>
            <p:cNvSpPr/>
            <p:nvPr/>
          </p:nvSpPr>
          <p:spPr>
            <a:xfrm>
              <a:off x="458622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7"/>
            <p:cNvSpPr/>
            <p:nvPr/>
          </p:nvSpPr>
          <p:spPr>
            <a:xfrm>
              <a:off x="4896250"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3" y="7387"/>
                  </a:cubicBezTo>
                  <a:cubicBezTo>
                    <a:pt x="609" y="7752"/>
                    <a:pt x="305" y="8177"/>
                    <a:pt x="31" y="8633"/>
                  </a:cubicBezTo>
                  <a:lnTo>
                    <a:pt x="1" y="8664"/>
                  </a:lnTo>
                  <a:lnTo>
                    <a:pt x="31" y="8664"/>
                  </a:lnTo>
                  <a:cubicBezTo>
                    <a:pt x="487" y="8390"/>
                    <a:pt x="913" y="8086"/>
                    <a:pt x="1308" y="7752"/>
                  </a:cubicBezTo>
                  <a:cubicBezTo>
                    <a:pt x="1672" y="7417"/>
                    <a:pt x="2068" y="7083"/>
                    <a:pt x="2372" y="6688"/>
                  </a:cubicBezTo>
                  <a:cubicBezTo>
                    <a:pt x="2675"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7"/>
            <p:cNvSpPr/>
            <p:nvPr/>
          </p:nvSpPr>
          <p:spPr>
            <a:xfrm>
              <a:off x="4895500" y="3928925"/>
              <a:ext cx="216600" cy="212800"/>
            </a:xfrm>
            <a:custGeom>
              <a:rect b="b" l="l" r="r" t="t"/>
              <a:pathLst>
                <a:path extrusionOk="0" h="8512" w="8664">
                  <a:moveTo>
                    <a:pt x="0" y="0"/>
                  </a:moveTo>
                  <a:lnTo>
                    <a:pt x="0" y="61"/>
                  </a:lnTo>
                  <a:cubicBezTo>
                    <a:pt x="243" y="517"/>
                    <a:pt x="547" y="912"/>
                    <a:pt x="912" y="1307"/>
                  </a:cubicBezTo>
                  <a:cubicBezTo>
                    <a:pt x="1246"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30" y="7356"/>
                    <a:pt x="7751" y="7994"/>
                    <a:pt x="8602" y="8511"/>
                  </a:cubicBezTo>
                  <a:lnTo>
                    <a:pt x="8663" y="8511"/>
                  </a:lnTo>
                  <a:lnTo>
                    <a:pt x="8663" y="8481"/>
                  </a:lnTo>
                  <a:cubicBezTo>
                    <a:pt x="8086"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09" y="2797"/>
                    <a:pt x="2736" y="2341"/>
                    <a:pt x="2402"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7"/>
            <p:cNvSpPr/>
            <p:nvPr/>
          </p:nvSpPr>
          <p:spPr>
            <a:xfrm>
              <a:off x="4989725"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7"/>
            <p:cNvSpPr/>
            <p:nvPr/>
          </p:nvSpPr>
          <p:spPr>
            <a:xfrm>
              <a:off x="5242775" y="3954000"/>
              <a:ext cx="146675" cy="145925"/>
            </a:xfrm>
            <a:custGeom>
              <a:rect b="b" l="l" r="r" t="t"/>
              <a:pathLst>
                <a:path extrusionOk="0" h="5837" w="5867">
                  <a:moveTo>
                    <a:pt x="0" y="0"/>
                  </a:moveTo>
                  <a:lnTo>
                    <a:pt x="0" y="5836"/>
                  </a:lnTo>
                  <a:lnTo>
                    <a:pt x="5866" y="5836"/>
                  </a:lnTo>
                  <a:lnTo>
                    <a:pt x="5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7"/>
            <p:cNvSpPr/>
            <p:nvPr/>
          </p:nvSpPr>
          <p:spPr>
            <a:xfrm>
              <a:off x="5260250"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7"/>
            <p:cNvSpPr/>
            <p:nvPr/>
          </p:nvSpPr>
          <p:spPr>
            <a:xfrm>
              <a:off x="5286075" y="3997300"/>
              <a:ext cx="59300" cy="60075"/>
            </a:xfrm>
            <a:custGeom>
              <a:rect b="b" l="l" r="r" t="t"/>
              <a:pathLst>
                <a:path extrusionOk="0" h="2403" w="2372">
                  <a:moveTo>
                    <a:pt x="1" y="1"/>
                  </a:moveTo>
                  <a:lnTo>
                    <a:pt x="1" y="2402"/>
                  </a:lnTo>
                  <a:lnTo>
                    <a:pt x="2372" y="2402"/>
                  </a:lnTo>
                  <a:lnTo>
                    <a:pt x="2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7"/>
            <p:cNvSpPr/>
            <p:nvPr/>
          </p:nvSpPr>
          <p:spPr>
            <a:xfrm>
              <a:off x="539855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7"/>
            <p:cNvSpPr/>
            <p:nvPr/>
          </p:nvSpPr>
          <p:spPr>
            <a:xfrm>
              <a:off x="539855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7"/>
            <p:cNvSpPr/>
            <p:nvPr/>
          </p:nvSpPr>
          <p:spPr>
            <a:xfrm>
              <a:off x="539855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7"/>
            <p:cNvSpPr/>
            <p:nvPr/>
          </p:nvSpPr>
          <p:spPr>
            <a:xfrm>
              <a:off x="520020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7"/>
            <p:cNvSpPr/>
            <p:nvPr/>
          </p:nvSpPr>
          <p:spPr>
            <a:xfrm>
              <a:off x="520020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7"/>
            <p:cNvSpPr/>
            <p:nvPr/>
          </p:nvSpPr>
          <p:spPr>
            <a:xfrm>
              <a:off x="520020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7"/>
            <p:cNvSpPr/>
            <p:nvPr/>
          </p:nvSpPr>
          <p:spPr>
            <a:xfrm>
              <a:off x="5510250" y="3928150"/>
              <a:ext cx="212800" cy="216600"/>
            </a:xfrm>
            <a:custGeom>
              <a:rect b="b" l="l" r="r" t="t"/>
              <a:pathLst>
                <a:path extrusionOk="0" h="8664" w="8512">
                  <a:moveTo>
                    <a:pt x="8450" y="1"/>
                  </a:moveTo>
                  <a:cubicBezTo>
                    <a:pt x="7539" y="578"/>
                    <a:pt x="6779" y="1217"/>
                    <a:pt x="6080"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3" y="4104"/>
                    <a:pt x="5168" y="3800"/>
                    <a:pt x="5532" y="3466"/>
                  </a:cubicBezTo>
                  <a:cubicBezTo>
                    <a:pt x="5928"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7"/>
            <p:cNvSpPr/>
            <p:nvPr/>
          </p:nvSpPr>
          <p:spPr>
            <a:xfrm>
              <a:off x="5508725" y="3928925"/>
              <a:ext cx="216600" cy="212800"/>
            </a:xfrm>
            <a:custGeom>
              <a:rect b="b" l="l" r="r" t="t"/>
              <a:pathLst>
                <a:path extrusionOk="0" h="8512" w="8664">
                  <a:moveTo>
                    <a:pt x="1" y="0"/>
                  </a:moveTo>
                  <a:lnTo>
                    <a:pt x="1" y="61"/>
                  </a:lnTo>
                  <a:cubicBezTo>
                    <a:pt x="274" y="517"/>
                    <a:pt x="578" y="912"/>
                    <a:pt x="912" y="1307"/>
                  </a:cubicBezTo>
                  <a:cubicBezTo>
                    <a:pt x="1247" y="1672"/>
                    <a:pt x="1612" y="2067"/>
                    <a:pt x="1976" y="2371"/>
                  </a:cubicBezTo>
                  <a:cubicBezTo>
                    <a:pt x="2371" y="2675"/>
                    <a:pt x="2827" y="2949"/>
                    <a:pt x="3192" y="3283"/>
                  </a:cubicBezTo>
                  <a:cubicBezTo>
                    <a:pt x="3587" y="3587"/>
                    <a:pt x="3922" y="3952"/>
                    <a:pt x="4226" y="4377"/>
                  </a:cubicBezTo>
                  <a:cubicBezTo>
                    <a:pt x="4560" y="4803"/>
                    <a:pt x="4864" y="5168"/>
                    <a:pt x="5198" y="5563"/>
                  </a:cubicBezTo>
                  <a:cubicBezTo>
                    <a:pt x="5533" y="5927"/>
                    <a:pt x="5867" y="6323"/>
                    <a:pt x="6232" y="6657"/>
                  </a:cubicBezTo>
                  <a:cubicBezTo>
                    <a:pt x="6961" y="7356"/>
                    <a:pt x="7752" y="7994"/>
                    <a:pt x="8633" y="8511"/>
                  </a:cubicBezTo>
                  <a:lnTo>
                    <a:pt x="8663" y="8511"/>
                  </a:lnTo>
                  <a:lnTo>
                    <a:pt x="8663" y="8481"/>
                  </a:lnTo>
                  <a:cubicBezTo>
                    <a:pt x="8086" y="7569"/>
                    <a:pt x="7448" y="6809"/>
                    <a:pt x="6779" y="6079"/>
                  </a:cubicBezTo>
                  <a:cubicBezTo>
                    <a:pt x="6414" y="5715"/>
                    <a:pt x="6049" y="5411"/>
                    <a:pt x="5654" y="5076"/>
                  </a:cubicBezTo>
                  <a:cubicBezTo>
                    <a:pt x="5289" y="4712"/>
                    <a:pt x="4894" y="4408"/>
                    <a:pt x="4499" y="4104"/>
                  </a:cubicBezTo>
                  <a:cubicBezTo>
                    <a:pt x="4074" y="3800"/>
                    <a:pt x="3678" y="3496"/>
                    <a:pt x="3344" y="3131"/>
                  </a:cubicBezTo>
                  <a:cubicBezTo>
                    <a:pt x="3010" y="2797"/>
                    <a:pt x="2736" y="2341"/>
                    <a:pt x="2402" y="1946"/>
                  </a:cubicBezTo>
                  <a:cubicBezTo>
                    <a:pt x="2068" y="1581"/>
                    <a:pt x="1672" y="1277"/>
                    <a:pt x="1308" y="912"/>
                  </a:cubicBezTo>
                  <a:cubicBezTo>
                    <a:pt x="912" y="608"/>
                    <a:pt x="517" y="304"/>
                    <a:pt x="61" y="61"/>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7"/>
            <p:cNvSpPr/>
            <p:nvPr/>
          </p:nvSpPr>
          <p:spPr>
            <a:xfrm>
              <a:off x="5602950" y="3928150"/>
              <a:ext cx="36500" cy="35750"/>
            </a:xfrm>
            <a:custGeom>
              <a:rect b="b" l="l" r="r" t="t"/>
              <a:pathLst>
                <a:path extrusionOk="0" h="1430" w="1460">
                  <a:moveTo>
                    <a:pt x="730" y="1"/>
                  </a:moveTo>
                  <a:cubicBezTo>
                    <a:pt x="305" y="1"/>
                    <a:pt x="1" y="335"/>
                    <a:pt x="1" y="730"/>
                  </a:cubicBezTo>
                  <a:cubicBezTo>
                    <a:pt x="1" y="1126"/>
                    <a:pt x="335" y="1429"/>
                    <a:pt x="730" y="1429"/>
                  </a:cubicBezTo>
                  <a:cubicBezTo>
                    <a:pt x="1156" y="1429"/>
                    <a:pt x="1460" y="1095"/>
                    <a:pt x="1460" y="730"/>
                  </a:cubicBezTo>
                  <a:cubicBezTo>
                    <a:pt x="1460" y="335"/>
                    <a:pt x="1125"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7"/>
            <p:cNvSpPr/>
            <p:nvPr/>
          </p:nvSpPr>
          <p:spPr>
            <a:xfrm>
              <a:off x="5856750"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7"/>
            <p:cNvSpPr/>
            <p:nvPr/>
          </p:nvSpPr>
          <p:spPr>
            <a:xfrm>
              <a:off x="5873475" y="3972225"/>
              <a:ext cx="110975" cy="110975"/>
            </a:xfrm>
            <a:custGeom>
              <a:rect b="b" l="l" r="r" t="t"/>
              <a:pathLst>
                <a:path extrusionOk="0" h="4439" w="4439">
                  <a:moveTo>
                    <a:pt x="1" y="1"/>
                  </a:moveTo>
                  <a:lnTo>
                    <a:pt x="1"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7"/>
            <p:cNvSpPr/>
            <p:nvPr/>
          </p:nvSpPr>
          <p:spPr>
            <a:xfrm>
              <a:off x="5899300"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7"/>
            <p:cNvSpPr/>
            <p:nvPr/>
          </p:nvSpPr>
          <p:spPr>
            <a:xfrm>
              <a:off x="601252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7"/>
            <p:cNvSpPr/>
            <p:nvPr/>
          </p:nvSpPr>
          <p:spPr>
            <a:xfrm>
              <a:off x="601252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7"/>
            <p:cNvSpPr/>
            <p:nvPr/>
          </p:nvSpPr>
          <p:spPr>
            <a:xfrm>
              <a:off x="601252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7"/>
            <p:cNvSpPr/>
            <p:nvPr/>
          </p:nvSpPr>
          <p:spPr>
            <a:xfrm>
              <a:off x="581420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7"/>
            <p:cNvSpPr/>
            <p:nvPr/>
          </p:nvSpPr>
          <p:spPr>
            <a:xfrm>
              <a:off x="581420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7"/>
            <p:cNvSpPr/>
            <p:nvPr/>
          </p:nvSpPr>
          <p:spPr>
            <a:xfrm>
              <a:off x="581420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7"/>
            <p:cNvSpPr/>
            <p:nvPr/>
          </p:nvSpPr>
          <p:spPr>
            <a:xfrm>
              <a:off x="612347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3" y="7387"/>
                  </a:cubicBezTo>
                  <a:cubicBezTo>
                    <a:pt x="609" y="7752"/>
                    <a:pt x="305" y="8177"/>
                    <a:pt x="31" y="8633"/>
                  </a:cubicBezTo>
                  <a:lnTo>
                    <a:pt x="1" y="8664"/>
                  </a:lnTo>
                  <a:lnTo>
                    <a:pt x="31" y="8664"/>
                  </a:lnTo>
                  <a:cubicBezTo>
                    <a:pt x="487" y="8390"/>
                    <a:pt x="913" y="8086"/>
                    <a:pt x="1308" y="7752"/>
                  </a:cubicBezTo>
                  <a:cubicBezTo>
                    <a:pt x="1672" y="7417"/>
                    <a:pt x="2068" y="7083"/>
                    <a:pt x="2372" y="6688"/>
                  </a:cubicBezTo>
                  <a:cubicBezTo>
                    <a:pt x="2676"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2" y="31"/>
                  </a:cubicBezTo>
                  <a:lnTo>
                    <a:pt x="8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7"/>
            <p:cNvSpPr/>
            <p:nvPr/>
          </p:nvSpPr>
          <p:spPr>
            <a:xfrm>
              <a:off x="6122725" y="3928925"/>
              <a:ext cx="216600" cy="212800"/>
            </a:xfrm>
            <a:custGeom>
              <a:rect b="b" l="l" r="r" t="t"/>
              <a:pathLst>
                <a:path extrusionOk="0" h="8512" w="8664">
                  <a:moveTo>
                    <a:pt x="0" y="0"/>
                  </a:moveTo>
                  <a:lnTo>
                    <a:pt x="0" y="61"/>
                  </a:lnTo>
                  <a:cubicBezTo>
                    <a:pt x="243" y="517"/>
                    <a:pt x="547" y="912"/>
                    <a:pt x="912" y="1307"/>
                  </a:cubicBezTo>
                  <a:cubicBezTo>
                    <a:pt x="1247"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31" y="7356"/>
                    <a:pt x="7751" y="7994"/>
                    <a:pt x="8602" y="8511"/>
                  </a:cubicBezTo>
                  <a:lnTo>
                    <a:pt x="8663" y="8511"/>
                  </a:lnTo>
                  <a:lnTo>
                    <a:pt x="8663" y="8481"/>
                  </a:lnTo>
                  <a:cubicBezTo>
                    <a:pt x="8086"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10" y="2797"/>
                    <a:pt x="2736" y="2341"/>
                    <a:pt x="2371"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7"/>
            <p:cNvSpPr/>
            <p:nvPr/>
          </p:nvSpPr>
          <p:spPr>
            <a:xfrm>
              <a:off x="621695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7"/>
            <p:cNvSpPr/>
            <p:nvPr/>
          </p:nvSpPr>
          <p:spPr>
            <a:xfrm>
              <a:off x="6470000" y="3954000"/>
              <a:ext cx="146675" cy="145925"/>
            </a:xfrm>
            <a:custGeom>
              <a:rect b="b" l="l" r="r" t="t"/>
              <a:pathLst>
                <a:path extrusionOk="0" h="5837" w="5867">
                  <a:moveTo>
                    <a:pt x="0" y="0"/>
                  </a:moveTo>
                  <a:lnTo>
                    <a:pt x="0"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7"/>
            <p:cNvSpPr/>
            <p:nvPr/>
          </p:nvSpPr>
          <p:spPr>
            <a:xfrm>
              <a:off x="6487475"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7"/>
            <p:cNvSpPr/>
            <p:nvPr/>
          </p:nvSpPr>
          <p:spPr>
            <a:xfrm>
              <a:off x="6512550" y="3997300"/>
              <a:ext cx="60050" cy="60075"/>
            </a:xfrm>
            <a:custGeom>
              <a:rect b="b" l="l" r="r" t="t"/>
              <a:pathLst>
                <a:path extrusionOk="0" h="2403" w="2402">
                  <a:moveTo>
                    <a:pt x="0" y="1"/>
                  </a:moveTo>
                  <a:lnTo>
                    <a:pt x="0"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7"/>
            <p:cNvSpPr/>
            <p:nvPr/>
          </p:nvSpPr>
          <p:spPr>
            <a:xfrm>
              <a:off x="662577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7"/>
            <p:cNvSpPr/>
            <p:nvPr/>
          </p:nvSpPr>
          <p:spPr>
            <a:xfrm>
              <a:off x="662577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7"/>
            <p:cNvSpPr/>
            <p:nvPr/>
          </p:nvSpPr>
          <p:spPr>
            <a:xfrm>
              <a:off x="662577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7"/>
            <p:cNvSpPr/>
            <p:nvPr/>
          </p:nvSpPr>
          <p:spPr>
            <a:xfrm>
              <a:off x="642745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7"/>
            <p:cNvSpPr/>
            <p:nvPr/>
          </p:nvSpPr>
          <p:spPr>
            <a:xfrm>
              <a:off x="642745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7"/>
            <p:cNvSpPr/>
            <p:nvPr/>
          </p:nvSpPr>
          <p:spPr>
            <a:xfrm>
              <a:off x="642745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 name="Google Shape;2206;p17"/>
          <p:cNvGrpSpPr/>
          <p:nvPr/>
        </p:nvGrpSpPr>
        <p:grpSpPr>
          <a:xfrm>
            <a:off x="4584466" y="326325"/>
            <a:ext cx="5447675" cy="216600"/>
            <a:chOff x="1213825" y="3928150"/>
            <a:chExt cx="5447675" cy="216600"/>
          </a:xfrm>
        </p:grpSpPr>
        <p:sp>
          <p:nvSpPr>
            <p:cNvPr id="2207" name="Google Shape;2207;p17"/>
            <p:cNvSpPr/>
            <p:nvPr/>
          </p:nvSpPr>
          <p:spPr>
            <a:xfrm>
              <a:off x="121457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6" y="5654"/>
                    <a:pt x="2311" y="5928"/>
                    <a:pt x="1946"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77" y="4439"/>
                  </a:cubicBezTo>
                  <a:cubicBezTo>
                    <a:pt x="4773" y="4104"/>
                    <a:pt x="5168" y="3800"/>
                    <a:pt x="5532" y="3466"/>
                  </a:cubicBezTo>
                  <a:cubicBezTo>
                    <a:pt x="5928" y="3162"/>
                    <a:pt x="6292" y="2828"/>
                    <a:pt x="665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7"/>
            <p:cNvSpPr/>
            <p:nvPr/>
          </p:nvSpPr>
          <p:spPr>
            <a:xfrm>
              <a:off x="1213825" y="3928925"/>
              <a:ext cx="216575" cy="212800"/>
            </a:xfrm>
            <a:custGeom>
              <a:rect b="b" l="l" r="r" t="t"/>
              <a:pathLst>
                <a:path extrusionOk="0" h="8512" w="8663">
                  <a:moveTo>
                    <a:pt x="0" y="0"/>
                  </a:moveTo>
                  <a:lnTo>
                    <a:pt x="0" y="61"/>
                  </a:lnTo>
                  <a:cubicBezTo>
                    <a:pt x="274" y="517"/>
                    <a:pt x="578" y="912"/>
                    <a:pt x="912" y="1307"/>
                  </a:cubicBezTo>
                  <a:cubicBezTo>
                    <a:pt x="1246" y="1672"/>
                    <a:pt x="1581" y="2067"/>
                    <a:pt x="1976" y="2371"/>
                  </a:cubicBezTo>
                  <a:cubicBezTo>
                    <a:pt x="2341" y="2675"/>
                    <a:pt x="2796" y="2949"/>
                    <a:pt x="3192" y="3283"/>
                  </a:cubicBezTo>
                  <a:cubicBezTo>
                    <a:pt x="3556" y="3587"/>
                    <a:pt x="3921" y="3952"/>
                    <a:pt x="4225" y="4377"/>
                  </a:cubicBezTo>
                  <a:cubicBezTo>
                    <a:pt x="4559" y="4803"/>
                    <a:pt x="4863" y="5168"/>
                    <a:pt x="5198" y="5563"/>
                  </a:cubicBezTo>
                  <a:cubicBezTo>
                    <a:pt x="5502" y="5927"/>
                    <a:pt x="5836" y="6323"/>
                    <a:pt x="6231" y="6657"/>
                  </a:cubicBezTo>
                  <a:cubicBezTo>
                    <a:pt x="6961" y="7356"/>
                    <a:pt x="7751" y="7994"/>
                    <a:pt x="8632"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73" y="3800"/>
                    <a:pt x="3678" y="3496"/>
                    <a:pt x="3344" y="3131"/>
                  </a:cubicBezTo>
                  <a:cubicBezTo>
                    <a:pt x="3009" y="2797"/>
                    <a:pt x="2736" y="2341"/>
                    <a:pt x="2401" y="1946"/>
                  </a:cubicBezTo>
                  <a:cubicBezTo>
                    <a:pt x="2037" y="1581"/>
                    <a:pt x="1672" y="1277"/>
                    <a:pt x="1277" y="912"/>
                  </a:cubicBezTo>
                  <a:cubicBezTo>
                    <a:pt x="912" y="608"/>
                    <a:pt x="486" y="304"/>
                    <a:pt x="30"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7"/>
            <p:cNvSpPr/>
            <p:nvPr/>
          </p:nvSpPr>
          <p:spPr>
            <a:xfrm>
              <a:off x="130805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7"/>
            <p:cNvSpPr/>
            <p:nvPr/>
          </p:nvSpPr>
          <p:spPr>
            <a:xfrm>
              <a:off x="1561075" y="3954000"/>
              <a:ext cx="146700" cy="145925"/>
            </a:xfrm>
            <a:custGeom>
              <a:rect b="b" l="l" r="r" t="t"/>
              <a:pathLst>
                <a:path extrusionOk="0" h="5837" w="5868">
                  <a:moveTo>
                    <a:pt x="1" y="0"/>
                  </a:moveTo>
                  <a:lnTo>
                    <a:pt x="1"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7"/>
            <p:cNvSpPr/>
            <p:nvPr/>
          </p:nvSpPr>
          <p:spPr>
            <a:xfrm>
              <a:off x="1578575"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7"/>
            <p:cNvSpPr/>
            <p:nvPr/>
          </p:nvSpPr>
          <p:spPr>
            <a:xfrm>
              <a:off x="1604400" y="3997300"/>
              <a:ext cx="59300" cy="60075"/>
            </a:xfrm>
            <a:custGeom>
              <a:rect b="b" l="l" r="r" t="t"/>
              <a:pathLst>
                <a:path extrusionOk="0" h="2403" w="2372">
                  <a:moveTo>
                    <a:pt x="0" y="1"/>
                  </a:moveTo>
                  <a:lnTo>
                    <a:pt x="0"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7"/>
            <p:cNvSpPr/>
            <p:nvPr/>
          </p:nvSpPr>
          <p:spPr>
            <a:xfrm>
              <a:off x="1716875"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7"/>
            <p:cNvSpPr/>
            <p:nvPr/>
          </p:nvSpPr>
          <p:spPr>
            <a:xfrm>
              <a:off x="1716875"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7"/>
            <p:cNvSpPr/>
            <p:nvPr/>
          </p:nvSpPr>
          <p:spPr>
            <a:xfrm>
              <a:off x="1716875"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7"/>
            <p:cNvSpPr/>
            <p:nvPr/>
          </p:nvSpPr>
          <p:spPr>
            <a:xfrm>
              <a:off x="1518525"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7"/>
            <p:cNvSpPr/>
            <p:nvPr/>
          </p:nvSpPr>
          <p:spPr>
            <a:xfrm>
              <a:off x="1518525"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7"/>
            <p:cNvSpPr/>
            <p:nvPr/>
          </p:nvSpPr>
          <p:spPr>
            <a:xfrm>
              <a:off x="1518525"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7"/>
            <p:cNvSpPr/>
            <p:nvPr/>
          </p:nvSpPr>
          <p:spPr>
            <a:xfrm>
              <a:off x="1827800" y="3928150"/>
              <a:ext cx="213550" cy="216600"/>
            </a:xfrm>
            <a:custGeom>
              <a:rect b="b" l="l" r="r" t="t"/>
              <a:pathLst>
                <a:path extrusionOk="0" h="8664" w="8542">
                  <a:moveTo>
                    <a:pt x="8481" y="1"/>
                  </a:moveTo>
                  <a:cubicBezTo>
                    <a:pt x="7569" y="578"/>
                    <a:pt x="6809" y="1217"/>
                    <a:pt x="6080" y="1916"/>
                  </a:cubicBezTo>
                  <a:cubicBezTo>
                    <a:pt x="5715" y="2250"/>
                    <a:pt x="5411" y="2615"/>
                    <a:pt x="5077" y="3010"/>
                  </a:cubicBezTo>
                  <a:cubicBezTo>
                    <a:pt x="4743" y="3375"/>
                    <a:pt x="4439" y="3770"/>
                    <a:pt x="4135" y="4195"/>
                  </a:cubicBezTo>
                  <a:cubicBezTo>
                    <a:pt x="3831" y="4591"/>
                    <a:pt x="3527" y="4986"/>
                    <a:pt x="3132" y="5320"/>
                  </a:cubicBezTo>
                  <a:cubicBezTo>
                    <a:pt x="2797" y="5654"/>
                    <a:pt x="2341" y="5928"/>
                    <a:pt x="1946" y="6262"/>
                  </a:cubicBezTo>
                  <a:cubicBezTo>
                    <a:pt x="1581" y="6627"/>
                    <a:pt x="1277" y="6992"/>
                    <a:pt x="943" y="7387"/>
                  </a:cubicBezTo>
                  <a:cubicBezTo>
                    <a:pt x="639" y="7752"/>
                    <a:pt x="335" y="8177"/>
                    <a:pt x="62" y="8633"/>
                  </a:cubicBezTo>
                  <a:lnTo>
                    <a:pt x="1" y="8664"/>
                  </a:lnTo>
                  <a:lnTo>
                    <a:pt x="62" y="8664"/>
                  </a:lnTo>
                  <a:cubicBezTo>
                    <a:pt x="518" y="8390"/>
                    <a:pt x="913" y="8086"/>
                    <a:pt x="1308" y="7752"/>
                  </a:cubicBezTo>
                  <a:cubicBezTo>
                    <a:pt x="1673" y="7417"/>
                    <a:pt x="2068" y="7083"/>
                    <a:pt x="2372" y="6688"/>
                  </a:cubicBezTo>
                  <a:cubicBezTo>
                    <a:pt x="2676" y="6323"/>
                    <a:pt x="2949" y="5867"/>
                    <a:pt x="3284" y="5472"/>
                  </a:cubicBezTo>
                  <a:cubicBezTo>
                    <a:pt x="3588" y="5107"/>
                    <a:pt x="3983" y="4743"/>
                    <a:pt x="4378" y="4439"/>
                  </a:cubicBezTo>
                  <a:cubicBezTo>
                    <a:pt x="4803" y="4104"/>
                    <a:pt x="5168" y="3800"/>
                    <a:pt x="5563" y="3466"/>
                  </a:cubicBezTo>
                  <a:cubicBezTo>
                    <a:pt x="5928" y="3162"/>
                    <a:pt x="6323" y="2828"/>
                    <a:pt x="6657" y="2433"/>
                  </a:cubicBezTo>
                  <a:cubicBezTo>
                    <a:pt x="7357" y="1703"/>
                    <a:pt x="7995" y="913"/>
                    <a:pt x="8542" y="31"/>
                  </a:cubicBezTo>
                  <a:lnTo>
                    <a:pt x="85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7"/>
            <p:cNvSpPr/>
            <p:nvPr/>
          </p:nvSpPr>
          <p:spPr>
            <a:xfrm>
              <a:off x="1827050" y="3928925"/>
              <a:ext cx="216600" cy="212800"/>
            </a:xfrm>
            <a:custGeom>
              <a:rect b="b" l="l" r="r" t="t"/>
              <a:pathLst>
                <a:path extrusionOk="0" h="8512" w="8664">
                  <a:moveTo>
                    <a:pt x="0" y="0"/>
                  </a:moveTo>
                  <a:lnTo>
                    <a:pt x="0" y="61"/>
                  </a:lnTo>
                  <a:cubicBezTo>
                    <a:pt x="274" y="517"/>
                    <a:pt x="578" y="912"/>
                    <a:pt x="912" y="1307"/>
                  </a:cubicBezTo>
                  <a:cubicBezTo>
                    <a:pt x="1277" y="1672"/>
                    <a:pt x="1611" y="2067"/>
                    <a:pt x="1976" y="2371"/>
                  </a:cubicBezTo>
                  <a:cubicBezTo>
                    <a:pt x="2371" y="2675"/>
                    <a:pt x="2827" y="2949"/>
                    <a:pt x="3192" y="3283"/>
                  </a:cubicBezTo>
                  <a:cubicBezTo>
                    <a:pt x="3587" y="3587"/>
                    <a:pt x="3921" y="3952"/>
                    <a:pt x="4225" y="4377"/>
                  </a:cubicBezTo>
                  <a:cubicBezTo>
                    <a:pt x="4560" y="4803"/>
                    <a:pt x="4864" y="5168"/>
                    <a:pt x="5228" y="5563"/>
                  </a:cubicBezTo>
                  <a:cubicBezTo>
                    <a:pt x="5532"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4" y="5076"/>
                  </a:cubicBezTo>
                  <a:cubicBezTo>
                    <a:pt x="5289" y="4712"/>
                    <a:pt x="4925" y="4408"/>
                    <a:pt x="4499" y="4104"/>
                  </a:cubicBezTo>
                  <a:cubicBezTo>
                    <a:pt x="4073" y="3800"/>
                    <a:pt x="3709" y="3496"/>
                    <a:pt x="3344" y="3131"/>
                  </a:cubicBezTo>
                  <a:cubicBezTo>
                    <a:pt x="3010" y="2797"/>
                    <a:pt x="2736" y="2341"/>
                    <a:pt x="2402" y="1946"/>
                  </a:cubicBezTo>
                  <a:cubicBezTo>
                    <a:pt x="2067" y="1581"/>
                    <a:pt x="1672" y="1277"/>
                    <a:pt x="1307" y="912"/>
                  </a:cubicBezTo>
                  <a:cubicBezTo>
                    <a:pt x="912" y="608"/>
                    <a:pt x="517" y="304"/>
                    <a:pt x="6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7"/>
            <p:cNvSpPr/>
            <p:nvPr/>
          </p:nvSpPr>
          <p:spPr>
            <a:xfrm>
              <a:off x="1921275" y="3928150"/>
              <a:ext cx="36500" cy="35750"/>
            </a:xfrm>
            <a:custGeom>
              <a:rect b="b" l="l" r="r" t="t"/>
              <a:pathLst>
                <a:path extrusionOk="0" h="1430" w="1460">
                  <a:moveTo>
                    <a:pt x="730" y="1"/>
                  </a:moveTo>
                  <a:cubicBezTo>
                    <a:pt x="304" y="1"/>
                    <a:pt x="0" y="335"/>
                    <a:pt x="0" y="730"/>
                  </a:cubicBezTo>
                  <a:cubicBezTo>
                    <a:pt x="0" y="1126"/>
                    <a:pt x="335" y="1429"/>
                    <a:pt x="730" y="1429"/>
                  </a:cubicBezTo>
                  <a:cubicBezTo>
                    <a:pt x="1156" y="1429"/>
                    <a:pt x="1459" y="1095"/>
                    <a:pt x="1459" y="730"/>
                  </a:cubicBezTo>
                  <a:cubicBezTo>
                    <a:pt x="1459" y="335"/>
                    <a:pt x="1156"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7"/>
            <p:cNvSpPr/>
            <p:nvPr/>
          </p:nvSpPr>
          <p:spPr>
            <a:xfrm>
              <a:off x="2175075"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7"/>
            <p:cNvSpPr/>
            <p:nvPr/>
          </p:nvSpPr>
          <p:spPr>
            <a:xfrm>
              <a:off x="2191800"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7"/>
            <p:cNvSpPr/>
            <p:nvPr/>
          </p:nvSpPr>
          <p:spPr>
            <a:xfrm>
              <a:off x="2217625"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7"/>
            <p:cNvSpPr/>
            <p:nvPr/>
          </p:nvSpPr>
          <p:spPr>
            <a:xfrm>
              <a:off x="233085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7"/>
            <p:cNvSpPr/>
            <p:nvPr/>
          </p:nvSpPr>
          <p:spPr>
            <a:xfrm>
              <a:off x="233085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7"/>
            <p:cNvSpPr/>
            <p:nvPr/>
          </p:nvSpPr>
          <p:spPr>
            <a:xfrm>
              <a:off x="233085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7"/>
            <p:cNvSpPr/>
            <p:nvPr/>
          </p:nvSpPr>
          <p:spPr>
            <a:xfrm>
              <a:off x="213177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7"/>
            <p:cNvSpPr/>
            <p:nvPr/>
          </p:nvSpPr>
          <p:spPr>
            <a:xfrm>
              <a:off x="213177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7"/>
            <p:cNvSpPr/>
            <p:nvPr/>
          </p:nvSpPr>
          <p:spPr>
            <a:xfrm>
              <a:off x="213177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7"/>
            <p:cNvSpPr/>
            <p:nvPr/>
          </p:nvSpPr>
          <p:spPr>
            <a:xfrm>
              <a:off x="2441800" y="3928150"/>
              <a:ext cx="212800" cy="216600"/>
            </a:xfrm>
            <a:custGeom>
              <a:rect b="b" l="l" r="r" t="t"/>
              <a:pathLst>
                <a:path extrusionOk="0" h="8664" w="8512">
                  <a:moveTo>
                    <a:pt x="8481" y="1"/>
                  </a:moveTo>
                  <a:cubicBezTo>
                    <a:pt x="7569" y="578"/>
                    <a:pt x="6809" y="1217"/>
                    <a:pt x="6080" y="1916"/>
                  </a:cubicBezTo>
                  <a:cubicBezTo>
                    <a:pt x="568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2" y="7387"/>
                  </a:cubicBezTo>
                  <a:cubicBezTo>
                    <a:pt x="608" y="7752"/>
                    <a:pt x="304" y="8177"/>
                    <a:pt x="31" y="8633"/>
                  </a:cubicBezTo>
                  <a:lnTo>
                    <a:pt x="1" y="8664"/>
                  </a:lnTo>
                  <a:lnTo>
                    <a:pt x="31" y="8664"/>
                  </a:lnTo>
                  <a:cubicBezTo>
                    <a:pt x="487" y="8390"/>
                    <a:pt x="912" y="8086"/>
                    <a:pt x="1277" y="7752"/>
                  </a:cubicBezTo>
                  <a:cubicBezTo>
                    <a:pt x="1672" y="7417"/>
                    <a:pt x="2037" y="7083"/>
                    <a:pt x="2341" y="6688"/>
                  </a:cubicBezTo>
                  <a:cubicBezTo>
                    <a:pt x="2645" y="6323"/>
                    <a:pt x="2919" y="5867"/>
                    <a:pt x="3253" y="5472"/>
                  </a:cubicBezTo>
                  <a:cubicBezTo>
                    <a:pt x="3557" y="5107"/>
                    <a:pt x="3952" y="4743"/>
                    <a:pt x="4378" y="4439"/>
                  </a:cubicBezTo>
                  <a:cubicBezTo>
                    <a:pt x="4773" y="4104"/>
                    <a:pt x="5168" y="3800"/>
                    <a:pt x="5533" y="3466"/>
                  </a:cubicBezTo>
                  <a:cubicBezTo>
                    <a:pt x="5928" y="3162"/>
                    <a:pt x="6292" y="2828"/>
                    <a:pt x="665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7"/>
            <p:cNvSpPr/>
            <p:nvPr/>
          </p:nvSpPr>
          <p:spPr>
            <a:xfrm>
              <a:off x="2441050" y="3928925"/>
              <a:ext cx="216575" cy="212800"/>
            </a:xfrm>
            <a:custGeom>
              <a:rect b="b" l="l" r="r" t="t"/>
              <a:pathLst>
                <a:path extrusionOk="0" h="8512" w="8663">
                  <a:moveTo>
                    <a:pt x="0" y="0"/>
                  </a:moveTo>
                  <a:lnTo>
                    <a:pt x="0" y="61"/>
                  </a:lnTo>
                  <a:cubicBezTo>
                    <a:pt x="274" y="517"/>
                    <a:pt x="578" y="912"/>
                    <a:pt x="912" y="1307"/>
                  </a:cubicBezTo>
                  <a:cubicBezTo>
                    <a:pt x="1246" y="1672"/>
                    <a:pt x="1581" y="2067"/>
                    <a:pt x="1976" y="2371"/>
                  </a:cubicBezTo>
                  <a:cubicBezTo>
                    <a:pt x="2341" y="2675"/>
                    <a:pt x="2797" y="2949"/>
                    <a:pt x="3192" y="3283"/>
                  </a:cubicBezTo>
                  <a:cubicBezTo>
                    <a:pt x="3556" y="3587"/>
                    <a:pt x="3921" y="3952"/>
                    <a:pt x="4225" y="4377"/>
                  </a:cubicBezTo>
                  <a:cubicBezTo>
                    <a:pt x="4560" y="4803"/>
                    <a:pt x="4863" y="5168"/>
                    <a:pt x="5198" y="5563"/>
                  </a:cubicBezTo>
                  <a:cubicBezTo>
                    <a:pt x="5502" y="5927"/>
                    <a:pt x="5836" y="6323"/>
                    <a:pt x="6231" y="6657"/>
                  </a:cubicBezTo>
                  <a:cubicBezTo>
                    <a:pt x="6961" y="7356"/>
                    <a:pt x="7751" y="7994"/>
                    <a:pt x="8633"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73" y="3800"/>
                    <a:pt x="3678" y="3496"/>
                    <a:pt x="3344" y="3131"/>
                  </a:cubicBezTo>
                  <a:cubicBezTo>
                    <a:pt x="3009" y="2797"/>
                    <a:pt x="2736" y="2341"/>
                    <a:pt x="2401" y="1946"/>
                  </a:cubicBezTo>
                  <a:cubicBezTo>
                    <a:pt x="2037" y="1581"/>
                    <a:pt x="1672" y="1277"/>
                    <a:pt x="1277" y="912"/>
                  </a:cubicBezTo>
                  <a:cubicBezTo>
                    <a:pt x="912" y="608"/>
                    <a:pt x="486"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7"/>
            <p:cNvSpPr/>
            <p:nvPr/>
          </p:nvSpPr>
          <p:spPr>
            <a:xfrm>
              <a:off x="2535275"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7"/>
            <p:cNvSpPr/>
            <p:nvPr/>
          </p:nvSpPr>
          <p:spPr>
            <a:xfrm>
              <a:off x="2788300" y="3954000"/>
              <a:ext cx="146700" cy="145925"/>
            </a:xfrm>
            <a:custGeom>
              <a:rect b="b" l="l" r="r" t="t"/>
              <a:pathLst>
                <a:path extrusionOk="0" h="5837" w="5868">
                  <a:moveTo>
                    <a:pt x="1" y="0"/>
                  </a:moveTo>
                  <a:lnTo>
                    <a:pt x="1"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7"/>
            <p:cNvSpPr/>
            <p:nvPr/>
          </p:nvSpPr>
          <p:spPr>
            <a:xfrm>
              <a:off x="2805800"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7"/>
            <p:cNvSpPr/>
            <p:nvPr/>
          </p:nvSpPr>
          <p:spPr>
            <a:xfrm>
              <a:off x="2831625" y="3997300"/>
              <a:ext cx="59300" cy="60075"/>
            </a:xfrm>
            <a:custGeom>
              <a:rect b="b" l="l" r="r" t="t"/>
              <a:pathLst>
                <a:path extrusionOk="0" h="2403" w="2372">
                  <a:moveTo>
                    <a:pt x="1" y="1"/>
                  </a:moveTo>
                  <a:lnTo>
                    <a:pt x="1"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7"/>
            <p:cNvSpPr/>
            <p:nvPr/>
          </p:nvSpPr>
          <p:spPr>
            <a:xfrm>
              <a:off x="294410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7"/>
            <p:cNvSpPr/>
            <p:nvPr/>
          </p:nvSpPr>
          <p:spPr>
            <a:xfrm>
              <a:off x="294410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7"/>
            <p:cNvSpPr/>
            <p:nvPr/>
          </p:nvSpPr>
          <p:spPr>
            <a:xfrm>
              <a:off x="294410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7"/>
            <p:cNvSpPr/>
            <p:nvPr/>
          </p:nvSpPr>
          <p:spPr>
            <a:xfrm>
              <a:off x="274575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7"/>
            <p:cNvSpPr/>
            <p:nvPr/>
          </p:nvSpPr>
          <p:spPr>
            <a:xfrm>
              <a:off x="274575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7"/>
            <p:cNvSpPr/>
            <p:nvPr/>
          </p:nvSpPr>
          <p:spPr>
            <a:xfrm>
              <a:off x="274575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7"/>
            <p:cNvSpPr/>
            <p:nvPr/>
          </p:nvSpPr>
          <p:spPr>
            <a:xfrm>
              <a:off x="3055800" y="3928150"/>
              <a:ext cx="212800" cy="216600"/>
            </a:xfrm>
            <a:custGeom>
              <a:rect b="b" l="l" r="r" t="t"/>
              <a:pathLst>
                <a:path extrusionOk="0" h="8664" w="8512">
                  <a:moveTo>
                    <a:pt x="8450" y="1"/>
                  </a:moveTo>
                  <a:cubicBezTo>
                    <a:pt x="7538" y="578"/>
                    <a:pt x="6779" y="1217"/>
                    <a:pt x="6079"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0" y="6627"/>
                    <a:pt x="1246" y="6992"/>
                    <a:pt x="912" y="7387"/>
                  </a:cubicBezTo>
                  <a:cubicBezTo>
                    <a:pt x="608" y="7752"/>
                    <a:pt x="27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2" y="4104"/>
                    <a:pt x="5168" y="3800"/>
                    <a:pt x="5532" y="3466"/>
                  </a:cubicBezTo>
                  <a:cubicBezTo>
                    <a:pt x="5927"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7"/>
            <p:cNvSpPr/>
            <p:nvPr/>
          </p:nvSpPr>
          <p:spPr>
            <a:xfrm>
              <a:off x="3054275" y="3928925"/>
              <a:ext cx="216600" cy="212800"/>
            </a:xfrm>
            <a:custGeom>
              <a:rect b="b" l="l" r="r" t="t"/>
              <a:pathLst>
                <a:path extrusionOk="0" h="8512" w="8664">
                  <a:moveTo>
                    <a:pt x="0" y="0"/>
                  </a:moveTo>
                  <a:lnTo>
                    <a:pt x="0" y="61"/>
                  </a:lnTo>
                  <a:cubicBezTo>
                    <a:pt x="274" y="517"/>
                    <a:pt x="578" y="912"/>
                    <a:pt x="912" y="1307"/>
                  </a:cubicBezTo>
                  <a:cubicBezTo>
                    <a:pt x="1277" y="1672"/>
                    <a:pt x="1611" y="2067"/>
                    <a:pt x="1976" y="2371"/>
                  </a:cubicBezTo>
                  <a:cubicBezTo>
                    <a:pt x="2371" y="2675"/>
                    <a:pt x="2827" y="2949"/>
                    <a:pt x="3192" y="3283"/>
                  </a:cubicBezTo>
                  <a:cubicBezTo>
                    <a:pt x="3587" y="3587"/>
                    <a:pt x="3922" y="3952"/>
                    <a:pt x="4225" y="4377"/>
                  </a:cubicBezTo>
                  <a:cubicBezTo>
                    <a:pt x="4560" y="4803"/>
                    <a:pt x="4864" y="5168"/>
                    <a:pt x="5229" y="5563"/>
                  </a:cubicBezTo>
                  <a:cubicBezTo>
                    <a:pt x="5532"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4" y="5076"/>
                  </a:cubicBezTo>
                  <a:cubicBezTo>
                    <a:pt x="5289" y="4712"/>
                    <a:pt x="4925" y="4408"/>
                    <a:pt x="4499" y="4104"/>
                  </a:cubicBezTo>
                  <a:cubicBezTo>
                    <a:pt x="4074" y="3800"/>
                    <a:pt x="3709" y="3496"/>
                    <a:pt x="3344" y="3131"/>
                  </a:cubicBezTo>
                  <a:cubicBezTo>
                    <a:pt x="3010" y="2797"/>
                    <a:pt x="2736" y="2341"/>
                    <a:pt x="2402" y="1946"/>
                  </a:cubicBezTo>
                  <a:cubicBezTo>
                    <a:pt x="2067" y="1581"/>
                    <a:pt x="1672" y="1277"/>
                    <a:pt x="1307" y="912"/>
                  </a:cubicBezTo>
                  <a:cubicBezTo>
                    <a:pt x="912" y="608"/>
                    <a:pt x="517" y="304"/>
                    <a:pt x="6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7"/>
            <p:cNvSpPr/>
            <p:nvPr/>
          </p:nvSpPr>
          <p:spPr>
            <a:xfrm>
              <a:off x="3148500" y="3928150"/>
              <a:ext cx="36500" cy="35750"/>
            </a:xfrm>
            <a:custGeom>
              <a:rect b="b" l="l" r="r" t="t"/>
              <a:pathLst>
                <a:path extrusionOk="0" h="1430" w="1460">
                  <a:moveTo>
                    <a:pt x="730" y="1"/>
                  </a:moveTo>
                  <a:cubicBezTo>
                    <a:pt x="305" y="1"/>
                    <a:pt x="1" y="335"/>
                    <a:pt x="1" y="730"/>
                  </a:cubicBezTo>
                  <a:cubicBezTo>
                    <a:pt x="1" y="1126"/>
                    <a:pt x="335" y="1429"/>
                    <a:pt x="730" y="1429"/>
                  </a:cubicBezTo>
                  <a:cubicBezTo>
                    <a:pt x="1125" y="1429"/>
                    <a:pt x="1460" y="1095"/>
                    <a:pt x="1460" y="730"/>
                  </a:cubicBezTo>
                  <a:cubicBezTo>
                    <a:pt x="1460" y="335"/>
                    <a:pt x="1125"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7"/>
            <p:cNvSpPr/>
            <p:nvPr/>
          </p:nvSpPr>
          <p:spPr>
            <a:xfrm>
              <a:off x="3402300"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7"/>
            <p:cNvSpPr/>
            <p:nvPr/>
          </p:nvSpPr>
          <p:spPr>
            <a:xfrm>
              <a:off x="3419025"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7"/>
            <p:cNvSpPr/>
            <p:nvPr/>
          </p:nvSpPr>
          <p:spPr>
            <a:xfrm>
              <a:off x="3444850"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7"/>
            <p:cNvSpPr/>
            <p:nvPr/>
          </p:nvSpPr>
          <p:spPr>
            <a:xfrm>
              <a:off x="355807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7"/>
            <p:cNvSpPr/>
            <p:nvPr/>
          </p:nvSpPr>
          <p:spPr>
            <a:xfrm>
              <a:off x="355807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7"/>
            <p:cNvSpPr/>
            <p:nvPr/>
          </p:nvSpPr>
          <p:spPr>
            <a:xfrm>
              <a:off x="355807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7"/>
            <p:cNvSpPr/>
            <p:nvPr/>
          </p:nvSpPr>
          <p:spPr>
            <a:xfrm>
              <a:off x="335975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7"/>
            <p:cNvSpPr/>
            <p:nvPr/>
          </p:nvSpPr>
          <p:spPr>
            <a:xfrm>
              <a:off x="335975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7"/>
            <p:cNvSpPr/>
            <p:nvPr/>
          </p:nvSpPr>
          <p:spPr>
            <a:xfrm>
              <a:off x="335975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7"/>
            <p:cNvSpPr/>
            <p:nvPr/>
          </p:nvSpPr>
          <p:spPr>
            <a:xfrm>
              <a:off x="366902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2" y="7387"/>
                  </a:cubicBezTo>
                  <a:cubicBezTo>
                    <a:pt x="609" y="7752"/>
                    <a:pt x="305" y="8177"/>
                    <a:pt x="31" y="8633"/>
                  </a:cubicBezTo>
                  <a:lnTo>
                    <a:pt x="1" y="8664"/>
                  </a:lnTo>
                  <a:lnTo>
                    <a:pt x="31" y="8664"/>
                  </a:lnTo>
                  <a:cubicBezTo>
                    <a:pt x="487" y="8390"/>
                    <a:pt x="912" y="8086"/>
                    <a:pt x="1308" y="7752"/>
                  </a:cubicBezTo>
                  <a:cubicBezTo>
                    <a:pt x="1672" y="7417"/>
                    <a:pt x="2068" y="7083"/>
                    <a:pt x="2371" y="6688"/>
                  </a:cubicBezTo>
                  <a:cubicBezTo>
                    <a:pt x="2675"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7"/>
            <p:cNvSpPr/>
            <p:nvPr/>
          </p:nvSpPr>
          <p:spPr>
            <a:xfrm>
              <a:off x="3668275" y="3928925"/>
              <a:ext cx="216575" cy="212800"/>
            </a:xfrm>
            <a:custGeom>
              <a:rect b="b" l="l" r="r" t="t"/>
              <a:pathLst>
                <a:path extrusionOk="0" h="8512" w="8663">
                  <a:moveTo>
                    <a:pt x="0" y="0"/>
                  </a:moveTo>
                  <a:lnTo>
                    <a:pt x="0" y="61"/>
                  </a:lnTo>
                  <a:cubicBezTo>
                    <a:pt x="243" y="517"/>
                    <a:pt x="578" y="912"/>
                    <a:pt x="912" y="1307"/>
                  </a:cubicBezTo>
                  <a:cubicBezTo>
                    <a:pt x="1246"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61" y="7356"/>
                    <a:pt x="7751" y="7994"/>
                    <a:pt x="8602" y="8511"/>
                  </a:cubicBezTo>
                  <a:lnTo>
                    <a:pt x="8663" y="8511"/>
                  </a:lnTo>
                  <a:lnTo>
                    <a:pt x="8663" y="8481"/>
                  </a:lnTo>
                  <a:cubicBezTo>
                    <a:pt x="8085"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09" y="2797"/>
                    <a:pt x="2736" y="2341"/>
                    <a:pt x="2401"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7"/>
            <p:cNvSpPr/>
            <p:nvPr/>
          </p:nvSpPr>
          <p:spPr>
            <a:xfrm>
              <a:off x="376250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7"/>
            <p:cNvSpPr/>
            <p:nvPr/>
          </p:nvSpPr>
          <p:spPr>
            <a:xfrm>
              <a:off x="4015550" y="3954000"/>
              <a:ext cx="146675" cy="145925"/>
            </a:xfrm>
            <a:custGeom>
              <a:rect b="b" l="l" r="r" t="t"/>
              <a:pathLst>
                <a:path extrusionOk="0" h="5837" w="5867">
                  <a:moveTo>
                    <a:pt x="0" y="0"/>
                  </a:moveTo>
                  <a:lnTo>
                    <a:pt x="0" y="5836"/>
                  </a:lnTo>
                  <a:lnTo>
                    <a:pt x="5866" y="5836"/>
                  </a:lnTo>
                  <a:lnTo>
                    <a:pt x="5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7"/>
            <p:cNvSpPr/>
            <p:nvPr/>
          </p:nvSpPr>
          <p:spPr>
            <a:xfrm>
              <a:off x="4033025"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7"/>
            <p:cNvSpPr/>
            <p:nvPr/>
          </p:nvSpPr>
          <p:spPr>
            <a:xfrm>
              <a:off x="4058850" y="3997300"/>
              <a:ext cx="59300" cy="60075"/>
            </a:xfrm>
            <a:custGeom>
              <a:rect b="b" l="l" r="r" t="t"/>
              <a:pathLst>
                <a:path extrusionOk="0" h="2403" w="2372">
                  <a:moveTo>
                    <a:pt x="1" y="1"/>
                  </a:moveTo>
                  <a:lnTo>
                    <a:pt x="1" y="2402"/>
                  </a:lnTo>
                  <a:lnTo>
                    <a:pt x="2371" y="2402"/>
                  </a:lnTo>
                  <a:lnTo>
                    <a:pt x="23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7"/>
            <p:cNvSpPr/>
            <p:nvPr/>
          </p:nvSpPr>
          <p:spPr>
            <a:xfrm>
              <a:off x="417132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7"/>
            <p:cNvSpPr/>
            <p:nvPr/>
          </p:nvSpPr>
          <p:spPr>
            <a:xfrm>
              <a:off x="417132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7"/>
            <p:cNvSpPr/>
            <p:nvPr/>
          </p:nvSpPr>
          <p:spPr>
            <a:xfrm>
              <a:off x="417132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7"/>
            <p:cNvSpPr/>
            <p:nvPr/>
          </p:nvSpPr>
          <p:spPr>
            <a:xfrm>
              <a:off x="397297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7"/>
            <p:cNvSpPr/>
            <p:nvPr/>
          </p:nvSpPr>
          <p:spPr>
            <a:xfrm>
              <a:off x="397297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7"/>
            <p:cNvSpPr/>
            <p:nvPr/>
          </p:nvSpPr>
          <p:spPr>
            <a:xfrm>
              <a:off x="397297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7"/>
            <p:cNvSpPr/>
            <p:nvPr/>
          </p:nvSpPr>
          <p:spPr>
            <a:xfrm>
              <a:off x="4283025" y="3928150"/>
              <a:ext cx="212800" cy="216600"/>
            </a:xfrm>
            <a:custGeom>
              <a:rect b="b" l="l" r="r" t="t"/>
              <a:pathLst>
                <a:path extrusionOk="0" h="8664" w="8512">
                  <a:moveTo>
                    <a:pt x="8450" y="1"/>
                  </a:moveTo>
                  <a:cubicBezTo>
                    <a:pt x="7538" y="578"/>
                    <a:pt x="6779" y="1217"/>
                    <a:pt x="6079"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2" y="4104"/>
                    <a:pt x="5168" y="3800"/>
                    <a:pt x="5532" y="3466"/>
                  </a:cubicBezTo>
                  <a:cubicBezTo>
                    <a:pt x="5927"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7"/>
            <p:cNvSpPr/>
            <p:nvPr/>
          </p:nvSpPr>
          <p:spPr>
            <a:xfrm>
              <a:off x="4281500" y="3928925"/>
              <a:ext cx="216600" cy="212800"/>
            </a:xfrm>
            <a:custGeom>
              <a:rect b="b" l="l" r="r" t="t"/>
              <a:pathLst>
                <a:path extrusionOk="0" h="8512" w="8664">
                  <a:moveTo>
                    <a:pt x="1" y="0"/>
                  </a:moveTo>
                  <a:lnTo>
                    <a:pt x="1" y="61"/>
                  </a:lnTo>
                  <a:cubicBezTo>
                    <a:pt x="274" y="517"/>
                    <a:pt x="578" y="912"/>
                    <a:pt x="912" y="1307"/>
                  </a:cubicBezTo>
                  <a:cubicBezTo>
                    <a:pt x="1277" y="1672"/>
                    <a:pt x="1612" y="2067"/>
                    <a:pt x="1976" y="2371"/>
                  </a:cubicBezTo>
                  <a:cubicBezTo>
                    <a:pt x="2371" y="2675"/>
                    <a:pt x="2827" y="2949"/>
                    <a:pt x="3192" y="3283"/>
                  </a:cubicBezTo>
                  <a:cubicBezTo>
                    <a:pt x="3587" y="3587"/>
                    <a:pt x="3922" y="3952"/>
                    <a:pt x="4226" y="4377"/>
                  </a:cubicBezTo>
                  <a:cubicBezTo>
                    <a:pt x="4560" y="4803"/>
                    <a:pt x="4864" y="5168"/>
                    <a:pt x="5229" y="5563"/>
                  </a:cubicBezTo>
                  <a:cubicBezTo>
                    <a:pt x="5533" y="5927"/>
                    <a:pt x="5867" y="6323"/>
                    <a:pt x="6232" y="6657"/>
                  </a:cubicBezTo>
                  <a:cubicBezTo>
                    <a:pt x="6961" y="7356"/>
                    <a:pt x="7751" y="7994"/>
                    <a:pt x="8633" y="8511"/>
                  </a:cubicBezTo>
                  <a:lnTo>
                    <a:pt x="8663" y="8511"/>
                  </a:lnTo>
                  <a:lnTo>
                    <a:pt x="8663" y="8481"/>
                  </a:lnTo>
                  <a:cubicBezTo>
                    <a:pt x="8116" y="7569"/>
                    <a:pt x="7447" y="6809"/>
                    <a:pt x="6779" y="6079"/>
                  </a:cubicBezTo>
                  <a:cubicBezTo>
                    <a:pt x="6444" y="5715"/>
                    <a:pt x="6049" y="5411"/>
                    <a:pt x="5685" y="5076"/>
                  </a:cubicBezTo>
                  <a:cubicBezTo>
                    <a:pt x="5289" y="4712"/>
                    <a:pt x="4925" y="4408"/>
                    <a:pt x="4499" y="4104"/>
                  </a:cubicBezTo>
                  <a:cubicBezTo>
                    <a:pt x="4074" y="3800"/>
                    <a:pt x="3709" y="3496"/>
                    <a:pt x="3344" y="3131"/>
                  </a:cubicBezTo>
                  <a:cubicBezTo>
                    <a:pt x="3010" y="2797"/>
                    <a:pt x="2736" y="2341"/>
                    <a:pt x="2402" y="1946"/>
                  </a:cubicBezTo>
                  <a:cubicBezTo>
                    <a:pt x="2067" y="1581"/>
                    <a:pt x="1672" y="1277"/>
                    <a:pt x="1308" y="912"/>
                  </a:cubicBezTo>
                  <a:cubicBezTo>
                    <a:pt x="912" y="608"/>
                    <a:pt x="517" y="304"/>
                    <a:pt x="61" y="61"/>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7"/>
            <p:cNvSpPr/>
            <p:nvPr/>
          </p:nvSpPr>
          <p:spPr>
            <a:xfrm>
              <a:off x="4375725" y="3928150"/>
              <a:ext cx="36500" cy="35750"/>
            </a:xfrm>
            <a:custGeom>
              <a:rect b="b" l="l" r="r" t="t"/>
              <a:pathLst>
                <a:path extrusionOk="0" h="1430" w="1460">
                  <a:moveTo>
                    <a:pt x="730" y="1"/>
                  </a:moveTo>
                  <a:cubicBezTo>
                    <a:pt x="305" y="1"/>
                    <a:pt x="1" y="335"/>
                    <a:pt x="1" y="730"/>
                  </a:cubicBezTo>
                  <a:cubicBezTo>
                    <a:pt x="1" y="1126"/>
                    <a:pt x="335" y="1429"/>
                    <a:pt x="730" y="1429"/>
                  </a:cubicBezTo>
                  <a:cubicBezTo>
                    <a:pt x="1156" y="1429"/>
                    <a:pt x="1460" y="1095"/>
                    <a:pt x="1460" y="730"/>
                  </a:cubicBezTo>
                  <a:cubicBezTo>
                    <a:pt x="1460" y="335"/>
                    <a:pt x="1156"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7"/>
            <p:cNvSpPr/>
            <p:nvPr/>
          </p:nvSpPr>
          <p:spPr>
            <a:xfrm>
              <a:off x="4629525"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7"/>
            <p:cNvSpPr/>
            <p:nvPr/>
          </p:nvSpPr>
          <p:spPr>
            <a:xfrm>
              <a:off x="4646250" y="3972225"/>
              <a:ext cx="111725" cy="110975"/>
            </a:xfrm>
            <a:custGeom>
              <a:rect b="b" l="l" r="r" t="t"/>
              <a:pathLst>
                <a:path extrusionOk="0" h="4439" w="4469">
                  <a:moveTo>
                    <a:pt x="0" y="1"/>
                  </a:moveTo>
                  <a:lnTo>
                    <a:pt x="0" y="4439"/>
                  </a:lnTo>
                  <a:lnTo>
                    <a:pt x="4469" y="4439"/>
                  </a:lnTo>
                  <a:lnTo>
                    <a:pt x="44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7"/>
            <p:cNvSpPr/>
            <p:nvPr/>
          </p:nvSpPr>
          <p:spPr>
            <a:xfrm>
              <a:off x="4672075"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7"/>
            <p:cNvSpPr/>
            <p:nvPr/>
          </p:nvSpPr>
          <p:spPr>
            <a:xfrm>
              <a:off x="478530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7"/>
            <p:cNvSpPr/>
            <p:nvPr/>
          </p:nvSpPr>
          <p:spPr>
            <a:xfrm>
              <a:off x="478530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7"/>
            <p:cNvSpPr/>
            <p:nvPr/>
          </p:nvSpPr>
          <p:spPr>
            <a:xfrm>
              <a:off x="478530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7"/>
            <p:cNvSpPr/>
            <p:nvPr/>
          </p:nvSpPr>
          <p:spPr>
            <a:xfrm>
              <a:off x="458622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7"/>
            <p:cNvSpPr/>
            <p:nvPr/>
          </p:nvSpPr>
          <p:spPr>
            <a:xfrm>
              <a:off x="458622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7"/>
            <p:cNvSpPr/>
            <p:nvPr/>
          </p:nvSpPr>
          <p:spPr>
            <a:xfrm>
              <a:off x="458622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7"/>
            <p:cNvSpPr/>
            <p:nvPr/>
          </p:nvSpPr>
          <p:spPr>
            <a:xfrm>
              <a:off x="4896250"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3" y="7387"/>
                  </a:cubicBezTo>
                  <a:cubicBezTo>
                    <a:pt x="609" y="7752"/>
                    <a:pt x="305" y="8177"/>
                    <a:pt x="31" y="8633"/>
                  </a:cubicBezTo>
                  <a:lnTo>
                    <a:pt x="1" y="8664"/>
                  </a:lnTo>
                  <a:lnTo>
                    <a:pt x="31" y="8664"/>
                  </a:lnTo>
                  <a:cubicBezTo>
                    <a:pt x="487" y="8390"/>
                    <a:pt x="913" y="8086"/>
                    <a:pt x="1308" y="7752"/>
                  </a:cubicBezTo>
                  <a:cubicBezTo>
                    <a:pt x="1672" y="7417"/>
                    <a:pt x="2068" y="7083"/>
                    <a:pt x="2372" y="6688"/>
                  </a:cubicBezTo>
                  <a:cubicBezTo>
                    <a:pt x="2675"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7"/>
            <p:cNvSpPr/>
            <p:nvPr/>
          </p:nvSpPr>
          <p:spPr>
            <a:xfrm>
              <a:off x="4895500" y="3928925"/>
              <a:ext cx="216600" cy="212800"/>
            </a:xfrm>
            <a:custGeom>
              <a:rect b="b" l="l" r="r" t="t"/>
              <a:pathLst>
                <a:path extrusionOk="0" h="8512" w="8664">
                  <a:moveTo>
                    <a:pt x="0" y="0"/>
                  </a:moveTo>
                  <a:lnTo>
                    <a:pt x="0" y="61"/>
                  </a:lnTo>
                  <a:cubicBezTo>
                    <a:pt x="243" y="517"/>
                    <a:pt x="547" y="912"/>
                    <a:pt x="912" y="1307"/>
                  </a:cubicBezTo>
                  <a:cubicBezTo>
                    <a:pt x="1246"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30" y="7356"/>
                    <a:pt x="7751" y="7994"/>
                    <a:pt x="8602" y="8511"/>
                  </a:cubicBezTo>
                  <a:lnTo>
                    <a:pt x="8663" y="8511"/>
                  </a:lnTo>
                  <a:lnTo>
                    <a:pt x="8663" y="8481"/>
                  </a:lnTo>
                  <a:cubicBezTo>
                    <a:pt x="8086"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09" y="2797"/>
                    <a:pt x="2736" y="2341"/>
                    <a:pt x="2402"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7"/>
            <p:cNvSpPr/>
            <p:nvPr/>
          </p:nvSpPr>
          <p:spPr>
            <a:xfrm>
              <a:off x="4989725"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7"/>
            <p:cNvSpPr/>
            <p:nvPr/>
          </p:nvSpPr>
          <p:spPr>
            <a:xfrm>
              <a:off x="5242775" y="3954000"/>
              <a:ext cx="146675" cy="145925"/>
            </a:xfrm>
            <a:custGeom>
              <a:rect b="b" l="l" r="r" t="t"/>
              <a:pathLst>
                <a:path extrusionOk="0" h="5837" w="5867">
                  <a:moveTo>
                    <a:pt x="0" y="0"/>
                  </a:moveTo>
                  <a:lnTo>
                    <a:pt x="0" y="5836"/>
                  </a:lnTo>
                  <a:lnTo>
                    <a:pt x="5866" y="5836"/>
                  </a:lnTo>
                  <a:lnTo>
                    <a:pt x="5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7"/>
            <p:cNvSpPr/>
            <p:nvPr/>
          </p:nvSpPr>
          <p:spPr>
            <a:xfrm>
              <a:off x="5260250" y="3972225"/>
              <a:ext cx="110950" cy="110975"/>
            </a:xfrm>
            <a:custGeom>
              <a:rect b="b" l="l" r="r" t="t"/>
              <a:pathLst>
                <a:path extrusionOk="0" h="4439" w="4438">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7"/>
            <p:cNvSpPr/>
            <p:nvPr/>
          </p:nvSpPr>
          <p:spPr>
            <a:xfrm>
              <a:off x="5286075" y="3997300"/>
              <a:ext cx="59300" cy="60075"/>
            </a:xfrm>
            <a:custGeom>
              <a:rect b="b" l="l" r="r" t="t"/>
              <a:pathLst>
                <a:path extrusionOk="0" h="2403" w="2372">
                  <a:moveTo>
                    <a:pt x="1" y="1"/>
                  </a:moveTo>
                  <a:lnTo>
                    <a:pt x="1" y="2402"/>
                  </a:lnTo>
                  <a:lnTo>
                    <a:pt x="2372" y="2402"/>
                  </a:lnTo>
                  <a:lnTo>
                    <a:pt x="2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7"/>
            <p:cNvSpPr/>
            <p:nvPr/>
          </p:nvSpPr>
          <p:spPr>
            <a:xfrm>
              <a:off x="539855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7"/>
            <p:cNvSpPr/>
            <p:nvPr/>
          </p:nvSpPr>
          <p:spPr>
            <a:xfrm>
              <a:off x="539855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17"/>
            <p:cNvSpPr/>
            <p:nvPr/>
          </p:nvSpPr>
          <p:spPr>
            <a:xfrm>
              <a:off x="539855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7"/>
            <p:cNvSpPr/>
            <p:nvPr/>
          </p:nvSpPr>
          <p:spPr>
            <a:xfrm>
              <a:off x="5200200"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7"/>
            <p:cNvSpPr/>
            <p:nvPr/>
          </p:nvSpPr>
          <p:spPr>
            <a:xfrm>
              <a:off x="5200200"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7"/>
            <p:cNvSpPr/>
            <p:nvPr/>
          </p:nvSpPr>
          <p:spPr>
            <a:xfrm>
              <a:off x="5200200"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7"/>
            <p:cNvSpPr/>
            <p:nvPr/>
          </p:nvSpPr>
          <p:spPr>
            <a:xfrm>
              <a:off x="5510250" y="3928150"/>
              <a:ext cx="212800" cy="216600"/>
            </a:xfrm>
            <a:custGeom>
              <a:rect b="b" l="l" r="r" t="t"/>
              <a:pathLst>
                <a:path extrusionOk="0" h="8664" w="8512">
                  <a:moveTo>
                    <a:pt x="8450" y="1"/>
                  </a:moveTo>
                  <a:cubicBezTo>
                    <a:pt x="7539" y="578"/>
                    <a:pt x="6779" y="1217"/>
                    <a:pt x="6080" y="1916"/>
                  </a:cubicBezTo>
                  <a:cubicBezTo>
                    <a:pt x="5684" y="2250"/>
                    <a:pt x="5380" y="2615"/>
                    <a:pt x="5046" y="3010"/>
                  </a:cubicBezTo>
                  <a:cubicBezTo>
                    <a:pt x="4712" y="3375"/>
                    <a:pt x="4408" y="3770"/>
                    <a:pt x="4104" y="4195"/>
                  </a:cubicBezTo>
                  <a:cubicBezTo>
                    <a:pt x="3800" y="4591"/>
                    <a:pt x="3496" y="4986"/>
                    <a:pt x="3101" y="5320"/>
                  </a:cubicBezTo>
                  <a:cubicBezTo>
                    <a:pt x="2766" y="5654"/>
                    <a:pt x="2310" y="5928"/>
                    <a:pt x="1915" y="6262"/>
                  </a:cubicBezTo>
                  <a:cubicBezTo>
                    <a:pt x="1551" y="6627"/>
                    <a:pt x="1247" y="6992"/>
                    <a:pt x="912" y="7387"/>
                  </a:cubicBezTo>
                  <a:cubicBezTo>
                    <a:pt x="608" y="7752"/>
                    <a:pt x="304" y="8177"/>
                    <a:pt x="31" y="8633"/>
                  </a:cubicBezTo>
                  <a:lnTo>
                    <a:pt x="0" y="8664"/>
                  </a:lnTo>
                  <a:lnTo>
                    <a:pt x="31" y="8664"/>
                  </a:lnTo>
                  <a:cubicBezTo>
                    <a:pt x="487" y="8390"/>
                    <a:pt x="912" y="8086"/>
                    <a:pt x="1277" y="7752"/>
                  </a:cubicBezTo>
                  <a:cubicBezTo>
                    <a:pt x="1672" y="7417"/>
                    <a:pt x="2037" y="7083"/>
                    <a:pt x="2341" y="6688"/>
                  </a:cubicBezTo>
                  <a:cubicBezTo>
                    <a:pt x="2645" y="6323"/>
                    <a:pt x="2918" y="5867"/>
                    <a:pt x="3253" y="5472"/>
                  </a:cubicBezTo>
                  <a:cubicBezTo>
                    <a:pt x="3557" y="5107"/>
                    <a:pt x="3952" y="4743"/>
                    <a:pt x="4347" y="4439"/>
                  </a:cubicBezTo>
                  <a:cubicBezTo>
                    <a:pt x="4773" y="4104"/>
                    <a:pt x="5168" y="3800"/>
                    <a:pt x="5532" y="3466"/>
                  </a:cubicBezTo>
                  <a:cubicBezTo>
                    <a:pt x="5928" y="3162"/>
                    <a:pt x="6292" y="2828"/>
                    <a:pt x="6627" y="2433"/>
                  </a:cubicBezTo>
                  <a:cubicBezTo>
                    <a:pt x="7326" y="1703"/>
                    <a:pt x="7964" y="913"/>
                    <a:pt x="8511" y="31"/>
                  </a:cubicBezTo>
                  <a:lnTo>
                    <a:pt x="8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7"/>
            <p:cNvSpPr/>
            <p:nvPr/>
          </p:nvSpPr>
          <p:spPr>
            <a:xfrm>
              <a:off x="5508725" y="3928925"/>
              <a:ext cx="216600" cy="212800"/>
            </a:xfrm>
            <a:custGeom>
              <a:rect b="b" l="l" r="r" t="t"/>
              <a:pathLst>
                <a:path extrusionOk="0" h="8512" w="8664">
                  <a:moveTo>
                    <a:pt x="1" y="0"/>
                  </a:moveTo>
                  <a:lnTo>
                    <a:pt x="1" y="61"/>
                  </a:lnTo>
                  <a:cubicBezTo>
                    <a:pt x="274" y="517"/>
                    <a:pt x="578" y="912"/>
                    <a:pt x="912" y="1307"/>
                  </a:cubicBezTo>
                  <a:cubicBezTo>
                    <a:pt x="1247" y="1672"/>
                    <a:pt x="1612" y="2067"/>
                    <a:pt x="1976" y="2371"/>
                  </a:cubicBezTo>
                  <a:cubicBezTo>
                    <a:pt x="2371" y="2675"/>
                    <a:pt x="2827" y="2949"/>
                    <a:pt x="3192" y="3283"/>
                  </a:cubicBezTo>
                  <a:cubicBezTo>
                    <a:pt x="3587" y="3587"/>
                    <a:pt x="3922" y="3952"/>
                    <a:pt x="4226" y="4377"/>
                  </a:cubicBezTo>
                  <a:cubicBezTo>
                    <a:pt x="4560" y="4803"/>
                    <a:pt x="4864" y="5168"/>
                    <a:pt x="5198" y="5563"/>
                  </a:cubicBezTo>
                  <a:cubicBezTo>
                    <a:pt x="5533" y="5927"/>
                    <a:pt x="5867" y="6323"/>
                    <a:pt x="6232" y="6657"/>
                  </a:cubicBezTo>
                  <a:cubicBezTo>
                    <a:pt x="6961" y="7356"/>
                    <a:pt x="7752" y="7994"/>
                    <a:pt x="8633" y="8511"/>
                  </a:cubicBezTo>
                  <a:lnTo>
                    <a:pt x="8663" y="8511"/>
                  </a:lnTo>
                  <a:lnTo>
                    <a:pt x="8663" y="8481"/>
                  </a:lnTo>
                  <a:cubicBezTo>
                    <a:pt x="8086" y="7569"/>
                    <a:pt x="7448" y="6809"/>
                    <a:pt x="6779" y="6079"/>
                  </a:cubicBezTo>
                  <a:cubicBezTo>
                    <a:pt x="6414" y="5715"/>
                    <a:pt x="6049" y="5411"/>
                    <a:pt x="5654" y="5076"/>
                  </a:cubicBezTo>
                  <a:cubicBezTo>
                    <a:pt x="5289" y="4712"/>
                    <a:pt x="4894" y="4408"/>
                    <a:pt x="4499" y="4104"/>
                  </a:cubicBezTo>
                  <a:cubicBezTo>
                    <a:pt x="4074" y="3800"/>
                    <a:pt x="3678" y="3496"/>
                    <a:pt x="3344" y="3131"/>
                  </a:cubicBezTo>
                  <a:cubicBezTo>
                    <a:pt x="3010" y="2797"/>
                    <a:pt x="2736" y="2341"/>
                    <a:pt x="2402" y="1946"/>
                  </a:cubicBezTo>
                  <a:cubicBezTo>
                    <a:pt x="2068" y="1581"/>
                    <a:pt x="1672" y="1277"/>
                    <a:pt x="1308" y="912"/>
                  </a:cubicBezTo>
                  <a:cubicBezTo>
                    <a:pt x="912" y="608"/>
                    <a:pt x="517" y="304"/>
                    <a:pt x="61" y="61"/>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7"/>
            <p:cNvSpPr/>
            <p:nvPr/>
          </p:nvSpPr>
          <p:spPr>
            <a:xfrm>
              <a:off x="5602950" y="3928150"/>
              <a:ext cx="36500" cy="35750"/>
            </a:xfrm>
            <a:custGeom>
              <a:rect b="b" l="l" r="r" t="t"/>
              <a:pathLst>
                <a:path extrusionOk="0" h="1430" w="1460">
                  <a:moveTo>
                    <a:pt x="730" y="1"/>
                  </a:moveTo>
                  <a:cubicBezTo>
                    <a:pt x="305" y="1"/>
                    <a:pt x="1" y="335"/>
                    <a:pt x="1" y="730"/>
                  </a:cubicBezTo>
                  <a:cubicBezTo>
                    <a:pt x="1" y="1126"/>
                    <a:pt x="335" y="1429"/>
                    <a:pt x="730" y="1429"/>
                  </a:cubicBezTo>
                  <a:cubicBezTo>
                    <a:pt x="1156" y="1429"/>
                    <a:pt x="1460" y="1095"/>
                    <a:pt x="1460" y="730"/>
                  </a:cubicBezTo>
                  <a:cubicBezTo>
                    <a:pt x="1460" y="335"/>
                    <a:pt x="1125" y="3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7"/>
            <p:cNvSpPr/>
            <p:nvPr/>
          </p:nvSpPr>
          <p:spPr>
            <a:xfrm>
              <a:off x="5856750" y="3954000"/>
              <a:ext cx="145925" cy="145925"/>
            </a:xfrm>
            <a:custGeom>
              <a:rect b="b" l="l" r="r" t="t"/>
              <a:pathLst>
                <a:path extrusionOk="0" h="5837" w="5837">
                  <a:moveTo>
                    <a:pt x="1" y="0"/>
                  </a:moveTo>
                  <a:lnTo>
                    <a:pt x="1" y="5836"/>
                  </a:lnTo>
                  <a:lnTo>
                    <a:pt x="5837" y="5836"/>
                  </a:lnTo>
                  <a:lnTo>
                    <a:pt x="5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7"/>
            <p:cNvSpPr/>
            <p:nvPr/>
          </p:nvSpPr>
          <p:spPr>
            <a:xfrm>
              <a:off x="5873475" y="3972225"/>
              <a:ext cx="110975" cy="110975"/>
            </a:xfrm>
            <a:custGeom>
              <a:rect b="b" l="l" r="r" t="t"/>
              <a:pathLst>
                <a:path extrusionOk="0" h="4439" w="4439">
                  <a:moveTo>
                    <a:pt x="1" y="1"/>
                  </a:moveTo>
                  <a:lnTo>
                    <a:pt x="1"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7"/>
            <p:cNvSpPr/>
            <p:nvPr/>
          </p:nvSpPr>
          <p:spPr>
            <a:xfrm>
              <a:off x="5899300" y="3997300"/>
              <a:ext cx="60075" cy="60075"/>
            </a:xfrm>
            <a:custGeom>
              <a:rect b="b" l="l" r="r" t="t"/>
              <a:pathLst>
                <a:path extrusionOk="0" h="2403" w="2403">
                  <a:moveTo>
                    <a:pt x="1" y="1"/>
                  </a:moveTo>
                  <a:lnTo>
                    <a:pt x="1"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7"/>
            <p:cNvSpPr/>
            <p:nvPr/>
          </p:nvSpPr>
          <p:spPr>
            <a:xfrm>
              <a:off x="6012525" y="3954750"/>
              <a:ext cx="35000" cy="9150"/>
            </a:xfrm>
            <a:custGeom>
              <a:rect b="b" l="l" r="r" t="t"/>
              <a:pathLst>
                <a:path extrusionOk="0" h="366" w="1400">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7"/>
            <p:cNvSpPr/>
            <p:nvPr/>
          </p:nvSpPr>
          <p:spPr>
            <a:xfrm>
              <a:off x="6012525" y="4000350"/>
              <a:ext cx="35000" cy="9900"/>
            </a:xfrm>
            <a:custGeom>
              <a:rect b="b" l="l" r="r" t="t"/>
              <a:pathLst>
                <a:path extrusionOk="0" h="396" w="1400">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7"/>
            <p:cNvSpPr/>
            <p:nvPr/>
          </p:nvSpPr>
          <p:spPr>
            <a:xfrm>
              <a:off x="6012525" y="4045175"/>
              <a:ext cx="35000" cy="9150"/>
            </a:xfrm>
            <a:custGeom>
              <a:rect b="b" l="l" r="r" t="t"/>
              <a:pathLst>
                <a:path extrusionOk="0" h="366" w="1400">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7"/>
            <p:cNvSpPr/>
            <p:nvPr/>
          </p:nvSpPr>
          <p:spPr>
            <a:xfrm>
              <a:off x="5814200" y="3954750"/>
              <a:ext cx="34975" cy="9150"/>
            </a:xfrm>
            <a:custGeom>
              <a:rect b="b" l="l" r="r" t="t"/>
              <a:pathLst>
                <a:path extrusionOk="0" h="366" w="1399">
                  <a:moveTo>
                    <a:pt x="1" y="1"/>
                  </a:moveTo>
                  <a:lnTo>
                    <a:pt x="1" y="365"/>
                  </a:lnTo>
                  <a:lnTo>
                    <a:pt x="1399" y="365"/>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7"/>
            <p:cNvSpPr/>
            <p:nvPr/>
          </p:nvSpPr>
          <p:spPr>
            <a:xfrm>
              <a:off x="5814200" y="4000350"/>
              <a:ext cx="34975" cy="9900"/>
            </a:xfrm>
            <a:custGeom>
              <a:rect b="b" l="l" r="r" t="t"/>
              <a:pathLst>
                <a:path extrusionOk="0" h="396" w="1399">
                  <a:moveTo>
                    <a:pt x="1" y="0"/>
                  </a:moveTo>
                  <a:lnTo>
                    <a:pt x="1" y="396"/>
                  </a:lnTo>
                  <a:lnTo>
                    <a:pt x="1399" y="396"/>
                  </a:lnTo>
                  <a:lnTo>
                    <a:pt x="1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7"/>
            <p:cNvSpPr/>
            <p:nvPr/>
          </p:nvSpPr>
          <p:spPr>
            <a:xfrm>
              <a:off x="5814200" y="4045175"/>
              <a:ext cx="34975" cy="9150"/>
            </a:xfrm>
            <a:custGeom>
              <a:rect b="b" l="l" r="r" t="t"/>
              <a:pathLst>
                <a:path extrusionOk="0" h="366" w="1399">
                  <a:moveTo>
                    <a:pt x="1" y="1"/>
                  </a:moveTo>
                  <a:lnTo>
                    <a:pt x="1" y="366"/>
                  </a:lnTo>
                  <a:lnTo>
                    <a:pt x="1399" y="366"/>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7"/>
            <p:cNvSpPr/>
            <p:nvPr/>
          </p:nvSpPr>
          <p:spPr>
            <a:xfrm>
              <a:off x="6123475" y="3928150"/>
              <a:ext cx="212800" cy="216600"/>
            </a:xfrm>
            <a:custGeom>
              <a:rect b="b" l="l" r="r" t="t"/>
              <a:pathLst>
                <a:path extrusionOk="0" h="8664" w="8512">
                  <a:moveTo>
                    <a:pt x="8481" y="1"/>
                  </a:moveTo>
                  <a:cubicBezTo>
                    <a:pt x="7569" y="578"/>
                    <a:pt x="6809" y="1217"/>
                    <a:pt x="6080" y="1916"/>
                  </a:cubicBezTo>
                  <a:cubicBezTo>
                    <a:pt x="5715" y="2250"/>
                    <a:pt x="5411" y="2615"/>
                    <a:pt x="5046" y="3010"/>
                  </a:cubicBezTo>
                  <a:cubicBezTo>
                    <a:pt x="4712" y="3375"/>
                    <a:pt x="4408" y="3770"/>
                    <a:pt x="4104" y="4195"/>
                  </a:cubicBezTo>
                  <a:cubicBezTo>
                    <a:pt x="3800" y="4591"/>
                    <a:pt x="3496" y="4986"/>
                    <a:pt x="3131" y="5320"/>
                  </a:cubicBezTo>
                  <a:cubicBezTo>
                    <a:pt x="2767" y="5654"/>
                    <a:pt x="2311" y="5928"/>
                    <a:pt x="1946" y="6262"/>
                  </a:cubicBezTo>
                  <a:cubicBezTo>
                    <a:pt x="1551" y="6627"/>
                    <a:pt x="1247" y="6992"/>
                    <a:pt x="913" y="7387"/>
                  </a:cubicBezTo>
                  <a:cubicBezTo>
                    <a:pt x="609" y="7752"/>
                    <a:pt x="305" y="8177"/>
                    <a:pt x="31" y="8633"/>
                  </a:cubicBezTo>
                  <a:lnTo>
                    <a:pt x="1" y="8664"/>
                  </a:lnTo>
                  <a:lnTo>
                    <a:pt x="31" y="8664"/>
                  </a:lnTo>
                  <a:cubicBezTo>
                    <a:pt x="487" y="8390"/>
                    <a:pt x="913" y="8086"/>
                    <a:pt x="1308" y="7752"/>
                  </a:cubicBezTo>
                  <a:cubicBezTo>
                    <a:pt x="1672" y="7417"/>
                    <a:pt x="2068" y="7083"/>
                    <a:pt x="2372" y="6688"/>
                  </a:cubicBezTo>
                  <a:cubicBezTo>
                    <a:pt x="2676" y="6323"/>
                    <a:pt x="2919" y="5867"/>
                    <a:pt x="3283" y="5472"/>
                  </a:cubicBezTo>
                  <a:cubicBezTo>
                    <a:pt x="3587" y="5107"/>
                    <a:pt x="3952" y="4743"/>
                    <a:pt x="4378" y="4439"/>
                  </a:cubicBezTo>
                  <a:cubicBezTo>
                    <a:pt x="4803" y="4104"/>
                    <a:pt x="5168" y="3800"/>
                    <a:pt x="5563" y="3466"/>
                  </a:cubicBezTo>
                  <a:cubicBezTo>
                    <a:pt x="5928" y="3162"/>
                    <a:pt x="6323" y="2828"/>
                    <a:pt x="6657" y="2433"/>
                  </a:cubicBezTo>
                  <a:cubicBezTo>
                    <a:pt x="7326" y="1703"/>
                    <a:pt x="7995" y="913"/>
                    <a:pt x="8512" y="31"/>
                  </a:cubicBezTo>
                  <a:lnTo>
                    <a:pt x="8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7"/>
            <p:cNvSpPr/>
            <p:nvPr/>
          </p:nvSpPr>
          <p:spPr>
            <a:xfrm>
              <a:off x="6122725" y="3928925"/>
              <a:ext cx="216600" cy="212800"/>
            </a:xfrm>
            <a:custGeom>
              <a:rect b="b" l="l" r="r" t="t"/>
              <a:pathLst>
                <a:path extrusionOk="0" h="8512" w="8664">
                  <a:moveTo>
                    <a:pt x="0" y="0"/>
                  </a:moveTo>
                  <a:lnTo>
                    <a:pt x="0" y="61"/>
                  </a:lnTo>
                  <a:cubicBezTo>
                    <a:pt x="243" y="517"/>
                    <a:pt x="547" y="912"/>
                    <a:pt x="912" y="1307"/>
                  </a:cubicBezTo>
                  <a:cubicBezTo>
                    <a:pt x="1247" y="1672"/>
                    <a:pt x="1581" y="2067"/>
                    <a:pt x="1976" y="2371"/>
                  </a:cubicBezTo>
                  <a:cubicBezTo>
                    <a:pt x="2341" y="2675"/>
                    <a:pt x="2797" y="2949"/>
                    <a:pt x="3192" y="3283"/>
                  </a:cubicBezTo>
                  <a:cubicBezTo>
                    <a:pt x="3557" y="3587"/>
                    <a:pt x="3891" y="3952"/>
                    <a:pt x="4195" y="4377"/>
                  </a:cubicBezTo>
                  <a:cubicBezTo>
                    <a:pt x="4560" y="4803"/>
                    <a:pt x="4864" y="5168"/>
                    <a:pt x="5198" y="5563"/>
                  </a:cubicBezTo>
                  <a:cubicBezTo>
                    <a:pt x="5502" y="5927"/>
                    <a:pt x="5836" y="6323"/>
                    <a:pt x="6231" y="6657"/>
                  </a:cubicBezTo>
                  <a:cubicBezTo>
                    <a:pt x="6931" y="7356"/>
                    <a:pt x="7751" y="7994"/>
                    <a:pt x="8602" y="8511"/>
                  </a:cubicBezTo>
                  <a:lnTo>
                    <a:pt x="8663" y="8511"/>
                  </a:lnTo>
                  <a:lnTo>
                    <a:pt x="8663" y="8481"/>
                  </a:lnTo>
                  <a:cubicBezTo>
                    <a:pt x="8086" y="7569"/>
                    <a:pt x="7447" y="6809"/>
                    <a:pt x="6748" y="6079"/>
                  </a:cubicBezTo>
                  <a:cubicBezTo>
                    <a:pt x="6414" y="5715"/>
                    <a:pt x="6049" y="5411"/>
                    <a:pt x="5654" y="5076"/>
                  </a:cubicBezTo>
                  <a:cubicBezTo>
                    <a:pt x="5289" y="4712"/>
                    <a:pt x="4894" y="4408"/>
                    <a:pt x="4468" y="4104"/>
                  </a:cubicBezTo>
                  <a:cubicBezTo>
                    <a:pt x="4043" y="3800"/>
                    <a:pt x="3678" y="3496"/>
                    <a:pt x="3344" y="3131"/>
                  </a:cubicBezTo>
                  <a:cubicBezTo>
                    <a:pt x="3010" y="2797"/>
                    <a:pt x="2736" y="2341"/>
                    <a:pt x="2371" y="1946"/>
                  </a:cubicBezTo>
                  <a:cubicBezTo>
                    <a:pt x="2037" y="1581"/>
                    <a:pt x="1672" y="1277"/>
                    <a:pt x="1277" y="912"/>
                  </a:cubicBezTo>
                  <a:cubicBezTo>
                    <a:pt x="912" y="608"/>
                    <a:pt x="487" y="304"/>
                    <a:pt x="31" y="61"/>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7"/>
            <p:cNvSpPr/>
            <p:nvPr/>
          </p:nvSpPr>
          <p:spPr>
            <a:xfrm>
              <a:off x="6216950" y="3928150"/>
              <a:ext cx="35725" cy="35750"/>
            </a:xfrm>
            <a:custGeom>
              <a:rect b="b" l="l" r="r" t="t"/>
              <a:pathLst>
                <a:path extrusionOk="0" h="1430" w="1429">
                  <a:moveTo>
                    <a:pt x="699" y="1"/>
                  </a:moveTo>
                  <a:cubicBezTo>
                    <a:pt x="304" y="1"/>
                    <a:pt x="0" y="335"/>
                    <a:pt x="0" y="730"/>
                  </a:cubicBezTo>
                  <a:cubicBezTo>
                    <a:pt x="0" y="1126"/>
                    <a:pt x="335" y="1429"/>
                    <a:pt x="699" y="1429"/>
                  </a:cubicBezTo>
                  <a:cubicBezTo>
                    <a:pt x="1125" y="1429"/>
                    <a:pt x="1429" y="1095"/>
                    <a:pt x="1429" y="730"/>
                  </a:cubicBezTo>
                  <a:cubicBezTo>
                    <a:pt x="1429" y="335"/>
                    <a:pt x="1125" y="31"/>
                    <a:pt x="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7"/>
            <p:cNvSpPr/>
            <p:nvPr/>
          </p:nvSpPr>
          <p:spPr>
            <a:xfrm>
              <a:off x="6470000" y="3954000"/>
              <a:ext cx="146675" cy="145925"/>
            </a:xfrm>
            <a:custGeom>
              <a:rect b="b" l="l" r="r" t="t"/>
              <a:pathLst>
                <a:path extrusionOk="0" h="5837" w="5867">
                  <a:moveTo>
                    <a:pt x="0" y="0"/>
                  </a:moveTo>
                  <a:lnTo>
                    <a:pt x="0" y="5836"/>
                  </a:lnTo>
                  <a:lnTo>
                    <a:pt x="5867" y="5836"/>
                  </a:lnTo>
                  <a:lnTo>
                    <a:pt x="58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7"/>
            <p:cNvSpPr/>
            <p:nvPr/>
          </p:nvSpPr>
          <p:spPr>
            <a:xfrm>
              <a:off x="6487475" y="3972225"/>
              <a:ext cx="110975" cy="110975"/>
            </a:xfrm>
            <a:custGeom>
              <a:rect b="b" l="l" r="r" t="t"/>
              <a:pathLst>
                <a:path extrusionOk="0" h="4439" w="4439">
                  <a:moveTo>
                    <a:pt x="0" y="1"/>
                  </a:moveTo>
                  <a:lnTo>
                    <a:pt x="0" y="4439"/>
                  </a:lnTo>
                  <a:lnTo>
                    <a:pt x="4438" y="4439"/>
                  </a:lnTo>
                  <a:lnTo>
                    <a:pt x="4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7"/>
            <p:cNvSpPr/>
            <p:nvPr/>
          </p:nvSpPr>
          <p:spPr>
            <a:xfrm>
              <a:off x="6512550" y="3997300"/>
              <a:ext cx="60050" cy="60075"/>
            </a:xfrm>
            <a:custGeom>
              <a:rect b="b" l="l" r="r" t="t"/>
              <a:pathLst>
                <a:path extrusionOk="0" h="2403" w="2402">
                  <a:moveTo>
                    <a:pt x="0" y="1"/>
                  </a:moveTo>
                  <a:lnTo>
                    <a:pt x="0" y="2402"/>
                  </a:lnTo>
                  <a:lnTo>
                    <a:pt x="2402" y="2402"/>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7"/>
            <p:cNvSpPr/>
            <p:nvPr/>
          </p:nvSpPr>
          <p:spPr>
            <a:xfrm>
              <a:off x="6625775" y="3954750"/>
              <a:ext cx="35725" cy="9150"/>
            </a:xfrm>
            <a:custGeom>
              <a:rect b="b" l="l" r="r" t="t"/>
              <a:pathLst>
                <a:path extrusionOk="0" h="366" w="1429">
                  <a:moveTo>
                    <a:pt x="0" y="1"/>
                  </a:moveTo>
                  <a:lnTo>
                    <a:pt x="0" y="365"/>
                  </a:lnTo>
                  <a:lnTo>
                    <a:pt x="1429" y="365"/>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7"/>
            <p:cNvSpPr/>
            <p:nvPr/>
          </p:nvSpPr>
          <p:spPr>
            <a:xfrm>
              <a:off x="6625775" y="4000350"/>
              <a:ext cx="35725" cy="9900"/>
            </a:xfrm>
            <a:custGeom>
              <a:rect b="b" l="l" r="r" t="t"/>
              <a:pathLst>
                <a:path extrusionOk="0" h="396" w="1429">
                  <a:moveTo>
                    <a:pt x="0" y="0"/>
                  </a:moveTo>
                  <a:lnTo>
                    <a:pt x="0" y="396"/>
                  </a:lnTo>
                  <a:lnTo>
                    <a:pt x="1429" y="396"/>
                  </a:lnTo>
                  <a:lnTo>
                    <a:pt x="1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7"/>
            <p:cNvSpPr/>
            <p:nvPr/>
          </p:nvSpPr>
          <p:spPr>
            <a:xfrm>
              <a:off x="6625775" y="4045175"/>
              <a:ext cx="35725" cy="9150"/>
            </a:xfrm>
            <a:custGeom>
              <a:rect b="b" l="l" r="r" t="t"/>
              <a:pathLst>
                <a:path extrusionOk="0" h="366" w="1429">
                  <a:moveTo>
                    <a:pt x="0" y="1"/>
                  </a:moveTo>
                  <a:lnTo>
                    <a:pt x="0" y="366"/>
                  </a:lnTo>
                  <a:lnTo>
                    <a:pt x="1429" y="366"/>
                  </a:lnTo>
                  <a:lnTo>
                    <a:pt x="1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7"/>
            <p:cNvSpPr/>
            <p:nvPr/>
          </p:nvSpPr>
          <p:spPr>
            <a:xfrm>
              <a:off x="6427450" y="3954750"/>
              <a:ext cx="34975" cy="9150"/>
            </a:xfrm>
            <a:custGeom>
              <a:rect b="b" l="l" r="r" t="t"/>
              <a:pathLst>
                <a:path extrusionOk="0" h="366" w="1399">
                  <a:moveTo>
                    <a:pt x="0" y="1"/>
                  </a:moveTo>
                  <a:lnTo>
                    <a:pt x="0" y="365"/>
                  </a:lnTo>
                  <a:lnTo>
                    <a:pt x="1398" y="365"/>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7"/>
            <p:cNvSpPr/>
            <p:nvPr/>
          </p:nvSpPr>
          <p:spPr>
            <a:xfrm>
              <a:off x="6427450" y="4000350"/>
              <a:ext cx="34975" cy="9900"/>
            </a:xfrm>
            <a:custGeom>
              <a:rect b="b" l="l" r="r" t="t"/>
              <a:pathLst>
                <a:path extrusionOk="0" h="396" w="1399">
                  <a:moveTo>
                    <a:pt x="0" y="0"/>
                  </a:moveTo>
                  <a:lnTo>
                    <a:pt x="0" y="396"/>
                  </a:lnTo>
                  <a:lnTo>
                    <a:pt x="1398" y="396"/>
                  </a:lnTo>
                  <a:lnTo>
                    <a:pt x="13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7"/>
            <p:cNvSpPr/>
            <p:nvPr/>
          </p:nvSpPr>
          <p:spPr>
            <a:xfrm>
              <a:off x="6427450" y="4045175"/>
              <a:ext cx="34975" cy="9150"/>
            </a:xfrm>
            <a:custGeom>
              <a:rect b="b" l="l" r="r" t="t"/>
              <a:pathLst>
                <a:path extrusionOk="0" h="366" w="1399">
                  <a:moveTo>
                    <a:pt x="0" y="1"/>
                  </a:moveTo>
                  <a:lnTo>
                    <a:pt x="0" y="366"/>
                  </a:lnTo>
                  <a:lnTo>
                    <a:pt x="1398" y="366"/>
                  </a:lnTo>
                  <a:lnTo>
                    <a:pt x="13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2315" name="Shape 2315"/>
        <p:cNvGrpSpPr/>
        <p:nvPr/>
      </p:nvGrpSpPr>
      <p:grpSpPr>
        <a:xfrm>
          <a:off x="0" y="0"/>
          <a:ext cx="0" cy="0"/>
          <a:chOff x="0" y="0"/>
          <a:chExt cx="0" cy="0"/>
        </a:xfrm>
      </p:grpSpPr>
      <p:pic>
        <p:nvPicPr>
          <p:cNvPr id="2316" name="Google Shape;2316;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17" name="Google Shape;2317;p18"/>
          <p:cNvSpPr txBox="1"/>
          <p:nvPr>
            <p:ph type="title"/>
          </p:nvPr>
        </p:nvSpPr>
        <p:spPr>
          <a:xfrm>
            <a:off x="4580357" y="1388486"/>
            <a:ext cx="3840000" cy="1575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18" name="Google Shape;2318;p18"/>
          <p:cNvSpPr txBox="1"/>
          <p:nvPr>
            <p:ph idx="1" type="subTitle"/>
          </p:nvPr>
        </p:nvSpPr>
        <p:spPr>
          <a:xfrm>
            <a:off x="4580357" y="2709021"/>
            <a:ext cx="3840000" cy="1031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
    <p:spTree>
      <p:nvGrpSpPr>
        <p:cNvPr id="2319" name="Shape 2319"/>
        <p:cNvGrpSpPr/>
        <p:nvPr/>
      </p:nvGrpSpPr>
      <p:grpSpPr>
        <a:xfrm>
          <a:off x="0" y="0"/>
          <a:ext cx="0" cy="0"/>
          <a:chOff x="0" y="0"/>
          <a:chExt cx="0" cy="0"/>
        </a:xfrm>
      </p:grpSpPr>
      <p:pic>
        <p:nvPicPr>
          <p:cNvPr id="2320" name="Google Shape;2320;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21" name="Google Shape;2321;p19"/>
          <p:cNvSpPr txBox="1"/>
          <p:nvPr>
            <p:ph type="title"/>
          </p:nvPr>
        </p:nvSpPr>
        <p:spPr>
          <a:xfrm>
            <a:off x="731221" y="1677164"/>
            <a:ext cx="3537000" cy="862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322" name="Google Shape;2322;p19"/>
          <p:cNvSpPr txBox="1"/>
          <p:nvPr>
            <p:ph idx="1" type="subTitle"/>
          </p:nvPr>
        </p:nvSpPr>
        <p:spPr>
          <a:xfrm>
            <a:off x="731246" y="2420321"/>
            <a:ext cx="3431400" cy="1087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2323" name="Google Shape;2323;p19"/>
          <p:cNvGrpSpPr/>
          <p:nvPr/>
        </p:nvGrpSpPr>
        <p:grpSpPr>
          <a:xfrm>
            <a:off x="-827702" y="4699146"/>
            <a:ext cx="10817768" cy="373125"/>
            <a:chOff x="0" y="91300"/>
            <a:chExt cx="10817768" cy="373125"/>
          </a:xfrm>
        </p:grpSpPr>
        <p:grpSp>
          <p:nvGrpSpPr>
            <p:cNvPr id="2324" name="Google Shape;2324;p19"/>
            <p:cNvGrpSpPr/>
            <p:nvPr/>
          </p:nvGrpSpPr>
          <p:grpSpPr>
            <a:xfrm>
              <a:off x="0" y="91300"/>
              <a:ext cx="5575350" cy="373125"/>
              <a:chOff x="1016250" y="3460075"/>
              <a:chExt cx="5575350" cy="373125"/>
            </a:xfrm>
          </p:grpSpPr>
          <p:sp>
            <p:nvSpPr>
              <p:cNvPr id="2325" name="Google Shape;2325;p19"/>
              <p:cNvSpPr/>
              <p:nvPr/>
            </p:nvSpPr>
            <p:spPr>
              <a:xfrm>
                <a:off x="1125675" y="37959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9"/>
              <p:cNvSpPr/>
              <p:nvPr/>
            </p:nvSpPr>
            <p:spPr>
              <a:xfrm>
                <a:off x="121912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9"/>
              <p:cNvSpPr/>
              <p:nvPr/>
            </p:nvSpPr>
            <p:spPr>
              <a:xfrm>
                <a:off x="1165175"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9"/>
              <p:cNvSpPr/>
              <p:nvPr/>
            </p:nvSpPr>
            <p:spPr>
              <a:xfrm>
                <a:off x="1346025" y="3460075"/>
                <a:ext cx="256125" cy="128450"/>
              </a:xfrm>
              <a:custGeom>
                <a:rect b="b" l="l" r="r" t="t"/>
                <a:pathLst>
                  <a:path extrusionOk="0" h="5138" w="10245">
                    <a:moveTo>
                      <a:pt x="1"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9"/>
              <p:cNvSpPr/>
              <p:nvPr/>
            </p:nvSpPr>
            <p:spPr>
              <a:xfrm>
                <a:off x="1690275" y="3661450"/>
                <a:ext cx="203675" cy="101850"/>
              </a:xfrm>
              <a:custGeom>
                <a:rect b="b" l="l" r="r" t="t"/>
                <a:pathLst>
                  <a:path extrusionOk="0" h="4074" w="8147">
                    <a:moveTo>
                      <a:pt x="4073" y="0"/>
                    </a:moveTo>
                    <a:lnTo>
                      <a:pt x="0" y="4073"/>
                    </a:lnTo>
                    <a:lnTo>
                      <a:pt x="814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9"/>
              <p:cNvSpPr/>
              <p:nvPr/>
            </p:nvSpPr>
            <p:spPr>
              <a:xfrm>
                <a:off x="17579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9"/>
              <p:cNvSpPr/>
              <p:nvPr/>
            </p:nvSpPr>
            <p:spPr>
              <a:xfrm>
                <a:off x="1016250" y="3661450"/>
                <a:ext cx="202900" cy="101850"/>
              </a:xfrm>
              <a:custGeom>
                <a:rect b="b" l="l" r="r" t="t"/>
                <a:pathLst>
                  <a:path extrusionOk="0" h="4074" w="8116">
                    <a:moveTo>
                      <a:pt x="4073" y="0"/>
                    </a:moveTo>
                    <a:lnTo>
                      <a:pt x="0" y="4073"/>
                    </a:lnTo>
                    <a:lnTo>
                      <a:pt x="811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9"/>
              <p:cNvSpPr/>
              <p:nvPr/>
            </p:nvSpPr>
            <p:spPr>
              <a:xfrm>
                <a:off x="1083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9"/>
              <p:cNvSpPr/>
              <p:nvPr/>
            </p:nvSpPr>
            <p:spPr>
              <a:xfrm>
                <a:off x="1876450"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9"/>
              <p:cNvSpPr/>
              <p:nvPr/>
            </p:nvSpPr>
            <p:spPr>
              <a:xfrm>
                <a:off x="1822500" y="3460075"/>
                <a:ext cx="606400" cy="303225"/>
              </a:xfrm>
              <a:custGeom>
                <a:rect b="b" l="l" r="r" t="t"/>
                <a:pathLst>
                  <a:path extrusionOk="0" h="12129" w="24256">
                    <a:moveTo>
                      <a:pt x="0" y="0"/>
                    </a:moveTo>
                    <a:lnTo>
                      <a:pt x="12128" y="12128"/>
                    </a:lnTo>
                    <a:lnTo>
                      <a:pt x="24256" y="0"/>
                    </a:lnTo>
                    <a:lnTo>
                      <a:pt x="22614" y="0"/>
                    </a:lnTo>
                    <a:lnTo>
                      <a:pt x="12128" y="10487"/>
                    </a:lnTo>
                    <a:lnTo>
                      <a:pt x="1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9"/>
              <p:cNvSpPr/>
              <p:nvPr/>
            </p:nvSpPr>
            <p:spPr>
              <a:xfrm>
                <a:off x="2003350" y="3460075"/>
                <a:ext cx="256100" cy="128450"/>
              </a:xfrm>
              <a:custGeom>
                <a:rect b="b" l="l" r="r" t="t"/>
                <a:pathLst>
                  <a:path extrusionOk="0" h="5138" w="10244">
                    <a:moveTo>
                      <a:pt x="0"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9"/>
              <p:cNvSpPr/>
              <p:nvPr/>
            </p:nvSpPr>
            <p:spPr>
              <a:xfrm>
                <a:off x="2352900" y="3661450"/>
                <a:ext cx="202150" cy="101850"/>
              </a:xfrm>
              <a:custGeom>
                <a:rect b="b" l="l" r="r" t="t"/>
                <a:pathLst>
                  <a:path extrusionOk="0" h="4074" w="8086">
                    <a:moveTo>
                      <a:pt x="4043" y="0"/>
                    </a:moveTo>
                    <a:lnTo>
                      <a:pt x="0"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9"/>
              <p:cNvSpPr/>
              <p:nvPr/>
            </p:nvSpPr>
            <p:spPr>
              <a:xfrm>
                <a:off x="24190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9"/>
              <p:cNvSpPr/>
              <p:nvPr/>
            </p:nvSpPr>
            <p:spPr>
              <a:xfrm>
                <a:off x="2533750" y="3460075"/>
                <a:ext cx="497750" cy="248500"/>
              </a:xfrm>
              <a:custGeom>
                <a:rect b="b" l="l" r="r" t="t"/>
                <a:pathLst>
                  <a:path extrusionOk="0" h="9940" w="19910">
                    <a:moveTo>
                      <a:pt x="0"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9"/>
              <p:cNvSpPr/>
              <p:nvPr/>
            </p:nvSpPr>
            <p:spPr>
              <a:xfrm>
                <a:off x="2479800"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9"/>
              <p:cNvSpPr/>
              <p:nvPr/>
            </p:nvSpPr>
            <p:spPr>
              <a:xfrm>
                <a:off x="2661400"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9"/>
              <p:cNvSpPr/>
              <p:nvPr/>
            </p:nvSpPr>
            <p:spPr>
              <a:xfrm>
                <a:off x="3010200" y="3661450"/>
                <a:ext cx="202925" cy="101850"/>
              </a:xfrm>
              <a:custGeom>
                <a:rect b="b" l="l" r="r" t="t"/>
                <a:pathLst>
                  <a:path extrusionOk="0" h="4074" w="8117">
                    <a:moveTo>
                      <a:pt x="4043" y="0"/>
                    </a:moveTo>
                    <a:lnTo>
                      <a:pt x="1"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9"/>
              <p:cNvSpPr/>
              <p:nvPr/>
            </p:nvSpPr>
            <p:spPr>
              <a:xfrm>
                <a:off x="30763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9"/>
              <p:cNvSpPr/>
              <p:nvPr/>
            </p:nvSpPr>
            <p:spPr>
              <a:xfrm>
                <a:off x="3191050"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9"/>
              <p:cNvSpPr/>
              <p:nvPr/>
            </p:nvSpPr>
            <p:spPr>
              <a:xfrm>
                <a:off x="3137100" y="3460075"/>
                <a:ext cx="606425" cy="303225"/>
              </a:xfrm>
              <a:custGeom>
                <a:rect b="b" l="l" r="r" t="t"/>
                <a:pathLst>
                  <a:path extrusionOk="0" h="12129" w="24257">
                    <a:moveTo>
                      <a:pt x="1"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9"/>
              <p:cNvSpPr/>
              <p:nvPr/>
            </p:nvSpPr>
            <p:spPr>
              <a:xfrm>
                <a:off x="33187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9"/>
              <p:cNvSpPr/>
              <p:nvPr/>
            </p:nvSpPr>
            <p:spPr>
              <a:xfrm>
                <a:off x="3656100" y="3661450"/>
                <a:ext cx="202175" cy="101850"/>
              </a:xfrm>
              <a:custGeom>
                <a:rect b="b" l="l" r="r" t="t"/>
                <a:pathLst>
                  <a:path extrusionOk="0" h="4074" w="8087">
                    <a:moveTo>
                      <a:pt x="4013" y="0"/>
                    </a:moveTo>
                    <a:lnTo>
                      <a:pt x="1" y="4073"/>
                    </a:lnTo>
                    <a:lnTo>
                      <a:pt x="8086" y="4073"/>
                    </a:lnTo>
                    <a:lnTo>
                      <a:pt x="4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9"/>
              <p:cNvSpPr/>
              <p:nvPr/>
            </p:nvSpPr>
            <p:spPr>
              <a:xfrm>
                <a:off x="372222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9"/>
              <p:cNvSpPr/>
              <p:nvPr/>
            </p:nvSpPr>
            <p:spPr>
              <a:xfrm>
                <a:off x="3848350"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9"/>
              <p:cNvSpPr/>
              <p:nvPr/>
            </p:nvSpPr>
            <p:spPr>
              <a:xfrm>
                <a:off x="3794400"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9"/>
              <p:cNvSpPr/>
              <p:nvPr/>
            </p:nvSpPr>
            <p:spPr>
              <a:xfrm>
                <a:off x="39760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9"/>
              <p:cNvSpPr/>
              <p:nvPr/>
            </p:nvSpPr>
            <p:spPr>
              <a:xfrm>
                <a:off x="4311125" y="3661450"/>
                <a:ext cx="203700" cy="101850"/>
              </a:xfrm>
              <a:custGeom>
                <a:rect b="b" l="l" r="r" t="t"/>
                <a:pathLst>
                  <a:path extrusionOk="0" h="4074" w="8148">
                    <a:moveTo>
                      <a:pt x="4074" y="0"/>
                    </a:moveTo>
                    <a:lnTo>
                      <a:pt x="1" y="4073"/>
                    </a:lnTo>
                    <a:lnTo>
                      <a:pt x="8147" y="4073"/>
                    </a:lnTo>
                    <a:lnTo>
                      <a:pt x="40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9"/>
              <p:cNvSpPr/>
              <p:nvPr/>
            </p:nvSpPr>
            <p:spPr>
              <a:xfrm>
                <a:off x="43787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9"/>
              <p:cNvSpPr/>
              <p:nvPr/>
            </p:nvSpPr>
            <p:spPr>
              <a:xfrm>
                <a:off x="4505675"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9"/>
              <p:cNvSpPr/>
              <p:nvPr/>
            </p:nvSpPr>
            <p:spPr>
              <a:xfrm>
                <a:off x="4451725" y="3460075"/>
                <a:ext cx="606400" cy="303225"/>
              </a:xfrm>
              <a:custGeom>
                <a:rect b="b" l="l" r="r" t="t"/>
                <a:pathLst>
                  <a:path extrusionOk="0" h="12129" w="24256">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9"/>
              <p:cNvSpPr/>
              <p:nvPr/>
            </p:nvSpPr>
            <p:spPr>
              <a:xfrm>
                <a:off x="4633325"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9"/>
              <p:cNvSpPr/>
              <p:nvPr/>
            </p:nvSpPr>
            <p:spPr>
              <a:xfrm>
                <a:off x="4973000" y="3661450"/>
                <a:ext cx="202150" cy="101850"/>
              </a:xfrm>
              <a:custGeom>
                <a:rect b="b" l="l" r="r" t="t"/>
                <a:pathLst>
                  <a:path extrusionOk="0" h="4074" w="8086">
                    <a:moveTo>
                      <a:pt x="4043" y="0"/>
                    </a:moveTo>
                    <a:lnTo>
                      <a:pt x="1"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9"/>
              <p:cNvSpPr/>
              <p:nvPr/>
            </p:nvSpPr>
            <p:spPr>
              <a:xfrm>
                <a:off x="5039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9"/>
              <p:cNvSpPr/>
              <p:nvPr/>
            </p:nvSpPr>
            <p:spPr>
              <a:xfrm>
                <a:off x="5162975"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9"/>
              <p:cNvSpPr/>
              <p:nvPr/>
            </p:nvSpPr>
            <p:spPr>
              <a:xfrm>
                <a:off x="5109025"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9"/>
              <p:cNvSpPr/>
              <p:nvPr/>
            </p:nvSpPr>
            <p:spPr>
              <a:xfrm>
                <a:off x="5290650" y="3460075"/>
                <a:ext cx="256100" cy="128450"/>
              </a:xfrm>
              <a:custGeom>
                <a:rect b="b" l="l" r="r" t="t"/>
                <a:pathLst>
                  <a:path extrusionOk="0" h="5138" w="10244">
                    <a:moveTo>
                      <a:pt x="0" y="0"/>
                    </a:moveTo>
                    <a:lnTo>
                      <a:pt x="5137" y="5137"/>
                    </a:lnTo>
                    <a:lnTo>
                      <a:pt x="10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9"/>
              <p:cNvSpPr/>
              <p:nvPr/>
            </p:nvSpPr>
            <p:spPr>
              <a:xfrm>
                <a:off x="5636400" y="3661450"/>
                <a:ext cx="202150" cy="101850"/>
              </a:xfrm>
              <a:custGeom>
                <a:rect b="b" l="l" r="r" t="t"/>
                <a:pathLst>
                  <a:path extrusionOk="0" h="4074" w="8086">
                    <a:moveTo>
                      <a:pt x="4012" y="0"/>
                    </a:moveTo>
                    <a:lnTo>
                      <a:pt x="0" y="4073"/>
                    </a:lnTo>
                    <a:lnTo>
                      <a:pt x="8085" y="4073"/>
                    </a:lnTo>
                    <a:lnTo>
                      <a:pt x="4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9"/>
              <p:cNvSpPr/>
              <p:nvPr/>
            </p:nvSpPr>
            <p:spPr>
              <a:xfrm>
                <a:off x="5702500" y="3703225"/>
                <a:ext cx="69925" cy="34975"/>
              </a:xfrm>
              <a:custGeom>
                <a:rect b="b" l="l" r="r" t="t"/>
                <a:pathLst>
                  <a:path extrusionOk="0" h="1399" w="2797">
                    <a:moveTo>
                      <a:pt x="1368" y="1"/>
                    </a:moveTo>
                    <a:lnTo>
                      <a:pt x="1" y="1399"/>
                    </a:lnTo>
                    <a:lnTo>
                      <a:pt x="2797"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9"/>
              <p:cNvSpPr/>
              <p:nvPr/>
            </p:nvSpPr>
            <p:spPr>
              <a:xfrm>
                <a:off x="582027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9"/>
              <p:cNvSpPr/>
              <p:nvPr/>
            </p:nvSpPr>
            <p:spPr>
              <a:xfrm>
                <a:off x="5766325" y="3460075"/>
                <a:ext cx="605675" cy="303225"/>
              </a:xfrm>
              <a:custGeom>
                <a:rect b="b" l="l" r="r" t="t"/>
                <a:pathLst>
                  <a:path extrusionOk="0" h="12129" w="24227">
                    <a:moveTo>
                      <a:pt x="1" y="0"/>
                    </a:moveTo>
                    <a:lnTo>
                      <a:pt x="12129" y="12128"/>
                    </a:lnTo>
                    <a:lnTo>
                      <a:pt x="24226"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9"/>
              <p:cNvSpPr/>
              <p:nvPr/>
            </p:nvSpPr>
            <p:spPr>
              <a:xfrm>
                <a:off x="5947950"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9"/>
              <p:cNvSpPr/>
              <p:nvPr/>
            </p:nvSpPr>
            <p:spPr>
              <a:xfrm>
                <a:off x="6268625" y="3661450"/>
                <a:ext cx="202900" cy="101850"/>
              </a:xfrm>
              <a:custGeom>
                <a:rect b="b" l="l" r="r" t="t"/>
                <a:pathLst>
                  <a:path extrusionOk="0" h="4074" w="8116">
                    <a:moveTo>
                      <a:pt x="4043" y="0"/>
                    </a:moveTo>
                    <a:lnTo>
                      <a:pt x="0"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9"/>
              <p:cNvSpPr/>
              <p:nvPr/>
            </p:nvSpPr>
            <p:spPr>
              <a:xfrm>
                <a:off x="63355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19"/>
            <p:cNvGrpSpPr/>
            <p:nvPr/>
          </p:nvGrpSpPr>
          <p:grpSpPr>
            <a:xfrm>
              <a:off x="5242418" y="91300"/>
              <a:ext cx="5575350" cy="373125"/>
              <a:chOff x="1016250" y="3460075"/>
              <a:chExt cx="5575350" cy="373125"/>
            </a:xfrm>
          </p:grpSpPr>
          <p:sp>
            <p:nvSpPr>
              <p:cNvPr id="2369" name="Google Shape;2369;p19"/>
              <p:cNvSpPr/>
              <p:nvPr/>
            </p:nvSpPr>
            <p:spPr>
              <a:xfrm>
                <a:off x="1125675" y="37959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9"/>
              <p:cNvSpPr/>
              <p:nvPr/>
            </p:nvSpPr>
            <p:spPr>
              <a:xfrm>
                <a:off x="121912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9"/>
              <p:cNvSpPr/>
              <p:nvPr/>
            </p:nvSpPr>
            <p:spPr>
              <a:xfrm>
                <a:off x="1165175"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9"/>
              <p:cNvSpPr/>
              <p:nvPr/>
            </p:nvSpPr>
            <p:spPr>
              <a:xfrm>
                <a:off x="1346025" y="3460075"/>
                <a:ext cx="256125" cy="128450"/>
              </a:xfrm>
              <a:custGeom>
                <a:rect b="b" l="l" r="r" t="t"/>
                <a:pathLst>
                  <a:path extrusionOk="0" h="5138" w="10245">
                    <a:moveTo>
                      <a:pt x="1"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9"/>
              <p:cNvSpPr/>
              <p:nvPr/>
            </p:nvSpPr>
            <p:spPr>
              <a:xfrm>
                <a:off x="1690275" y="3661450"/>
                <a:ext cx="203675" cy="101850"/>
              </a:xfrm>
              <a:custGeom>
                <a:rect b="b" l="l" r="r" t="t"/>
                <a:pathLst>
                  <a:path extrusionOk="0" h="4074" w="8147">
                    <a:moveTo>
                      <a:pt x="4073" y="0"/>
                    </a:moveTo>
                    <a:lnTo>
                      <a:pt x="0" y="4073"/>
                    </a:lnTo>
                    <a:lnTo>
                      <a:pt x="814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9"/>
              <p:cNvSpPr/>
              <p:nvPr/>
            </p:nvSpPr>
            <p:spPr>
              <a:xfrm>
                <a:off x="17579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9"/>
              <p:cNvSpPr/>
              <p:nvPr/>
            </p:nvSpPr>
            <p:spPr>
              <a:xfrm>
                <a:off x="1016250" y="3661450"/>
                <a:ext cx="202900" cy="101850"/>
              </a:xfrm>
              <a:custGeom>
                <a:rect b="b" l="l" r="r" t="t"/>
                <a:pathLst>
                  <a:path extrusionOk="0" h="4074" w="8116">
                    <a:moveTo>
                      <a:pt x="4073" y="0"/>
                    </a:moveTo>
                    <a:lnTo>
                      <a:pt x="0" y="4073"/>
                    </a:lnTo>
                    <a:lnTo>
                      <a:pt x="811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9"/>
              <p:cNvSpPr/>
              <p:nvPr/>
            </p:nvSpPr>
            <p:spPr>
              <a:xfrm>
                <a:off x="1083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9"/>
              <p:cNvSpPr/>
              <p:nvPr/>
            </p:nvSpPr>
            <p:spPr>
              <a:xfrm>
                <a:off x="1876450"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9"/>
              <p:cNvSpPr/>
              <p:nvPr/>
            </p:nvSpPr>
            <p:spPr>
              <a:xfrm>
                <a:off x="1822500" y="3460075"/>
                <a:ext cx="606400" cy="303225"/>
              </a:xfrm>
              <a:custGeom>
                <a:rect b="b" l="l" r="r" t="t"/>
                <a:pathLst>
                  <a:path extrusionOk="0" h="12129" w="24256">
                    <a:moveTo>
                      <a:pt x="0" y="0"/>
                    </a:moveTo>
                    <a:lnTo>
                      <a:pt x="12128" y="12128"/>
                    </a:lnTo>
                    <a:lnTo>
                      <a:pt x="24256" y="0"/>
                    </a:lnTo>
                    <a:lnTo>
                      <a:pt x="22614" y="0"/>
                    </a:lnTo>
                    <a:lnTo>
                      <a:pt x="12128" y="10487"/>
                    </a:lnTo>
                    <a:lnTo>
                      <a:pt x="1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9"/>
              <p:cNvSpPr/>
              <p:nvPr/>
            </p:nvSpPr>
            <p:spPr>
              <a:xfrm>
                <a:off x="2003350" y="3460075"/>
                <a:ext cx="256100" cy="128450"/>
              </a:xfrm>
              <a:custGeom>
                <a:rect b="b" l="l" r="r" t="t"/>
                <a:pathLst>
                  <a:path extrusionOk="0" h="5138" w="10244">
                    <a:moveTo>
                      <a:pt x="0"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9"/>
              <p:cNvSpPr/>
              <p:nvPr/>
            </p:nvSpPr>
            <p:spPr>
              <a:xfrm>
                <a:off x="2352900" y="3661450"/>
                <a:ext cx="202150" cy="101850"/>
              </a:xfrm>
              <a:custGeom>
                <a:rect b="b" l="l" r="r" t="t"/>
                <a:pathLst>
                  <a:path extrusionOk="0" h="4074" w="8086">
                    <a:moveTo>
                      <a:pt x="4043" y="0"/>
                    </a:moveTo>
                    <a:lnTo>
                      <a:pt x="0"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9"/>
              <p:cNvSpPr/>
              <p:nvPr/>
            </p:nvSpPr>
            <p:spPr>
              <a:xfrm>
                <a:off x="24190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9"/>
              <p:cNvSpPr/>
              <p:nvPr/>
            </p:nvSpPr>
            <p:spPr>
              <a:xfrm>
                <a:off x="2533750" y="3460075"/>
                <a:ext cx="497750" cy="248500"/>
              </a:xfrm>
              <a:custGeom>
                <a:rect b="b" l="l" r="r" t="t"/>
                <a:pathLst>
                  <a:path extrusionOk="0" h="9940" w="19910">
                    <a:moveTo>
                      <a:pt x="0"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9"/>
              <p:cNvSpPr/>
              <p:nvPr/>
            </p:nvSpPr>
            <p:spPr>
              <a:xfrm>
                <a:off x="2479800"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9"/>
              <p:cNvSpPr/>
              <p:nvPr/>
            </p:nvSpPr>
            <p:spPr>
              <a:xfrm>
                <a:off x="2661400"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9"/>
              <p:cNvSpPr/>
              <p:nvPr/>
            </p:nvSpPr>
            <p:spPr>
              <a:xfrm>
                <a:off x="3010200" y="3661450"/>
                <a:ext cx="202925" cy="101850"/>
              </a:xfrm>
              <a:custGeom>
                <a:rect b="b" l="l" r="r" t="t"/>
                <a:pathLst>
                  <a:path extrusionOk="0" h="4074" w="8117">
                    <a:moveTo>
                      <a:pt x="4043" y="0"/>
                    </a:moveTo>
                    <a:lnTo>
                      <a:pt x="1"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9"/>
              <p:cNvSpPr/>
              <p:nvPr/>
            </p:nvSpPr>
            <p:spPr>
              <a:xfrm>
                <a:off x="30763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9"/>
              <p:cNvSpPr/>
              <p:nvPr/>
            </p:nvSpPr>
            <p:spPr>
              <a:xfrm>
                <a:off x="3191050"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9"/>
              <p:cNvSpPr/>
              <p:nvPr/>
            </p:nvSpPr>
            <p:spPr>
              <a:xfrm>
                <a:off x="3137100" y="3460075"/>
                <a:ext cx="606425" cy="303225"/>
              </a:xfrm>
              <a:custGeom>
                <a:rect b="b" l="l" r="r" t="t"/>
                <a:pathLst>
                  <a:path extrusionOk="0" h="12129" w="24257">
                    <a:moveTo>
                      <a:pt x="1"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9"/>
              <p:cNvSpPr/>
              <p:nvPr/>
            </p:nvSpPr>
            <p:spPr>
              <a:xfrm>
                <a:off x="33187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9"/>
              <p:cNvSpPr/>
              <p:nvPr/>
            </p:nvSpPr>
            <p:spPr>
              <a:xfrm>
                <a:off x="3656100" y="3661450"/>
                <a:ext cx="202175" cy="101850"/>
              </a:xfrm>
              <a:custGeom>
                <a:rect b="b" l="l" r="r" t="t"/>
                <a:pathLst>
                  <a:path extrusionOk="0" h="4074" w="8087">
                    <a:moveTo>
                      <a:pt x="4013" y="0"/>
                    </a:moveTo>
                    <a:lnTo>
                      <a:pt x="1" y="4073"/>
                    </a:lnTo>
                    <a:lnTo>
                      <a:pt x="8086" y="4073"/>
                    </a:lnTo>
                    <a:lnTo>
                      <a:pt x="4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9"/>
              <p:cNvSpPr/>
              <p:nvPr/>
            </p:nvSpPr>
            <p:spPr>
              <a:xfrm>
                <a:off x="372222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9"/>
              <p:cNvSpPr/>
              <p:nvPr/>
            </p:nvSpPr>
            <p:spPr>
              <a:xfrm>
                <a:off x="3848350"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9"/>
              <p:cNvSpPr/>
              <p:nvPr/>
            </p:nvSpPr>
            <p:spPr>
              <a:xfrm>
                <a:off x="3794400"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9"/>
              <p:cNvSpPr/>
              <p:nvPr/>
            </p:nvSpPr>
            <p:spPr>
              <a:xfrm>
                <a:off x="39760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9"/>
              <p:cNvSpPr/>
              <p:nvPr/>
            </p:nvSpPr>
            <p:spPr>
              <a:xfrm>
                <a:off x="4311125" y="3661450"/>
                <a:ext cx="203700" cy="101850"/>
              </a:xfrm>
              <a:custGeom>
                <a:rect b="b" l="l" r="r" t="t"/>
                <a:pathLst>
                  <a:path extrusionOk="0" h="4074" w="8148">
                    <a:moveTo>
                      <a:pt x="4074" y="0"/>
                    </a:moveTo>
                    <a:lnTo>
                      <a:pt x="1" y="4073"/>
                    </a:lnTo>
                    <a:lnTo>
                      <a:pt x="8147" y="4073"/>
                    </a:lnTo>
                    <a:lnTo>
                      <a:pt x="40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9"/>
              <p:cNvSpPr/>
              <p:nvPr/>
            </p:nvSpPr>
            <p:spPr>
              <a:xfrm>
                <a:off x="43787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9"/>
              <p:cNvSpPr/>
              <p:nvPr/>
            </p:nvSpPr>
            <p:spPr>
              <a:xfrm>
                <a:off x="4505675"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9"/>
              <p:cNvSpPr/>
              <p:nvPr/>
            </p:nvSpPr>
            <p:spPr>
              <a:xfrm>
                <a:off x="4451725" y="3460075"/>
                <a:ext cx="606400" cy="303225"/>
              </a:xfrm>
              <a:custGeom>
                <a:rect b="b" l="l" r="r" t="t"/>
                <a:pathLst>
                  <a:path extrusionOk="0" h="12129" w="24256">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9"/>
              <p:cNvSpPr/>
              <p:nvPr/>
            </p:nvSpPr>
            <p:spPr>
              <a:xfrm>
                <a:off x="4633325"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9"/>
              <p:cNvSpPr/>
              <p:nvPr/>
            </p:nvSpPr>
            <p:spPr>
              <a:xfrm>
                <a:off x="4973000" y="3661450"/>
                <a:ext cx="202150" cy="101850"/>
              </a:xfrm>
              <a:custGeom>
                <a:rect b="b" l="l" r="r" t="t"/>
                <a:pathLst>
                  <a:path extrusionOk="0" h="4074" w="8086">
                    <a:moveTo>
                      <a:pt x="4043" y="0"/>
                    </a:moveTo>
                    <a:lnTo>
                      <a:pt x="1"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9"/>
              <p:cNvSpPr/>
              <p:nvPr/>
            </p:nvSpPr>
            <p:spPr>
              <a:xfrm>
                <a:off x="5039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9"/>
              <p:cNvSpPr/>
              <p:nvPr/>
            </p:nvSpPr>
            <p:spPr>
              <a:xfrm>
                <a:off x="5162975"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9"/>
              <p:cNvSpPr/>
              <p:nvPr/>
            </p:nvSpPr>
            <p:spPr>
              <a:xfrm>
                <a:off x="5109025"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9"/>
              <p:cNvSpPr/>
              <p:nvPr/>
            </p:nvSpPr>
            <p:spPr>
              <a:xfrm>
                <a:off x="5290650" y="3460075"/>
                <a:ext cx="256100" cy="128450"/>
              </a:xfrm>
              <a:custGeom>
                <a:rect b="b" l="l" r="r" t="t"/>
                <a:pathLst>
                  <a:path extrusionOk="0" h="5138" w="10244">
                    <a:moveTo>
                      <a:pt x="0" y="0"/>
                    </a:moveTo>
                    <a:lnTo>
                      <a:pt x="5137" y="5137"/>
                    </a:lnTo>
                    <a:lnTo>
                      <a:pt x="10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9"/>
              <p:cNvSpPr/>
              <p:nvPr/>
            </p:nvSpPr>
            <p:spPr>
              <a:xfrm>
                <a:off x="5636400" y="3661450"/>
                <a:ext cx="202150" cy="101850"/>
              </a:xfrm>
              <a:custGeom>
                <a:rect b="b" l="l" r="r" t="t"/>
                <a:pathLst>
                  <a:path extrusionOk="0" h="4074" w="8086">
                    <a:moveTo>
                      <a:pt x="4012" y="0"/>
                    </a:moveTo>
                    <a:lnTo>
                      <a:pt x="0" y="4073"/>
                    </a:lnTo>
                    <a:lnTo>
                      <a:pt x="8085" y="4073"/>
                    </a:lnTo>
                    <a:lnTo>
                      <a:pt x="4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9"/>
              <p:cNvSpPr/>
              <p:nvPr/>
            </p:nvSpPr>
            <p:spPr>
              <a:xfrm>
                <a:off x="5702500" y="3703225"/>
                <a:ext cx="69925" cy="34975"/>
              </a:xfrm>
              <a:custGeom>
                <a:rect b="b" l="l" r="r" t="t"/>
                <a:pathLst>
                  <a:path extrusionOk="0" h="1399" w="2797">
                    <a:moveTo>
                      <a:pt x="1368" y="1"/>
                    </a:moveTo>
                    <a:lnTo>
                      <a:pt x="1" y="1399"/>
                    </a:lnTo>
                    <a:lnTo>
                      <a:pt x="2797"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9"/>
              <p:cNvSpPr/>
              <p:nvPr/>
            </p:nvSpPr>
            <p:spPr>
              <a:xfrm>
                <a:off x="582027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9"/>
              <p:cNvSpPr/>
              <p:nvPr/>
            </p:nvSpPr>
            <p:spPr>
              <a:xfrm>
                <a:off x="5766325" y="3460075"/>
                <a:ext cx="605675" cy="303225"/>
              </a:xfrm>
              <a:custGeom>
                <a:rect b="b" l="l" r="r" t="t"/>
                <a:pathLst>
                  <a:path extrusionOk="0" h="12129" w="24227">
                    <a:moveTo>
                      <a:pt x="1" y="0"/>
                    </a:moveTo>
                    <a:lnTo>
                      <a:pt x="12129" y="12128"/>
                    </a:lnTo>
                    <a:lnTo>
                      <a:pt x="24226"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9"/>
              <p:cNvSpPr/>
              <p:nvPr/>
            </p:nvSpPr>
            <p:spPr>
              <a:xfrm>
                <a:off x="5947950"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9"/>
              <p:cNvSpPr/>
              <p:nvPr/>
            </p:nvSpPr>
            <p:spPr>
              <a:xfrm>
                <a:off x="6268625" y="3661450"/>
                <a:ext cx="202900" cy="101850"/>
              </a:xfrm>
              <a:custGeom>
                <a:rect b="b" l="l" r="r" t="t"/>
                <a:pathLst>
                  <a:path extrusionOk="0" h="4074" w="8116">
                    <a:moveTo>
                      <a:pt x="4043" y="0"/>
                    </a:moveTo>
                    <a:lnTo>
                      <a:pt x="0"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9"/>
              <p:cNvSpPr/>
              <p:nvPr/>
            </p:nvSpPr>
            <p:spPr>
              <a:xfrm>
                <a:off x="63355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2" name="Google Shape;2412;p19"/>
          <p:cNvGrpSpPr/>
          <p:nvPr/>
        </p:nvGrpSpPr>
        <p:grpSpPr>
          <a:xfrm>
            <a:off x="-827702" y="84846"/>
            <a:ext cx="10817768" cy="373125"/>
            <a:chOff x="0" y="91300"/>
            <a:chExt cx="10817768" cy="373125"/>
          </a:xfrm>
        </p:grpSpPr>
        <p:grpSp>
          <p:nvGrpSpPr>
            <p:cNvPr id="2413" name="Google Shape;2413;p19"/>
            <p:cNvGrpSpPr/>
            <p:nvPr/>
          </p:nvGrpSpPr>
          <p:grpSpPr>
            <a:xfrm>
              <a:off x="0" y="91300"/>
              <a:ext cx="5575350" cy="373125"/>
              <a:chOff x="1016250" y="3460075"/>
              <a:chExt cx="5575350" cy="373125"/>
            </a:xfrm>
          </p:grpSpPr>
          <p:sp>
            <p:nvSpPr>
              <p:cNvPr id="2414" name="Google Shape;2414;p19"/>
              <p:cNvSpPr/>
              <p:nvPr/>
            </p:nvSpPr>
            <p:spPr>
              <a:xfrm>
                <a:off x="1125675" y="37959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9"/>
              <p:cNvSpPr/>
              <p:nvPr/>
            </p:nvSpPr>
            <p:spPr>
              <a:xfrm>
                <a:off x="121912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9"/>
              <p:cNvSpPr/>
              <p:nvPr/>
            </p:nvSpPr>
            <p:spPr>
              <a:xfrm>
                <a:off x="1165175"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9"/>
              <p:cNvSpPr/>
              <p:nvPr/>
            </p:nvSpPr>
            <p:spPr>
              <a:xfrm>
                <a:off x="1346025" y="3460075"/>
                <a:ext cx="256125" cy="128450"/>
              </a:xfrm>
              <a:custGeom>
                <a:rect b="b" l="l" r="r" t="t"/>
                <a:pathLst>
                  <a:path extrusionOk="0" h="5138" w="10245">
                    <a:moveTo>
                      <a:pt x="1"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9"/>
              <p:cNvSpPr/>
              <p:nvPr/>
            </p:nvSpPr>
            <p:spPr>
              <a:xfrm>
                <a:off x="1690275" y="3661450"/>
                <a:ext cx="203675" cy="101850"/>
              </a:xfrm>
              <a:custGeom>
                <a:rect b="b" l="l" r="r" t="t"/>
                <a:pathLst>
                  <a:path extrusionOk="0" h="4074" w="8147">
                    <a:moveTo>
                      <a:pt x="4073" y="0"/>
                    </a:moveTo>
                    <a:lnTo>
                      <a:pt x="0" y="4073"/>
                    </a:lnTo>
                    <a:lnTo>
                      <a:pt x="814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9"/>
              <p:cNvSpPr/>
              <p:nvPr/>
            </p:nvSpPr>
            <p:spPr>
              <a:xfrm>
                <a:off x="17579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9"/>
              <p:cNvSpPr/>
              <p:nvPr/>
            </p:nvSpPr>
            <p:spPr>
              <a:xfrm>
                <a:off x="1016250" y="3661450"/>
                <a:ext cx="202900" cy="101850"/>
              </a:xfrm>
              <a:custGeom>
                <a:rect b="b" l="l" r="r" t="t"/>
                <a:pathLst>
                  <a:path extrusionOk="0" h="4074" w="8116">
                    <a:moveTo>
                      <a:pt x="4073" y="0"/>
                    </a:moveTo>
                    <a:lnTo>
                      <a:pt x="0" y="4073"/>
                    </a:lnTo>
                    <a:lnTo>
                      <a:pt x="811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9"/>
              <p:cNvSpPr/>
              <p:nvPr/>
            </p:nvSpPr>
            <p:spPr>
              <a:xfrm>
                <a:off x="1083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9"/>
              <p:cNvSpPr/>
              <p:nvPr/>
            </p:nvSpPr>
            <p:spPr>
              <a:xfrm>
                <a:off x="1876450"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9"/>
              <p:cNvSpPr/>
              <p:nvPr/>
            </p:nvSpPr>
            <p:spPr>
              <a:xfrm>
                <a:off x="1822500" y="3460075"/>
                <a:ext cx="606400" cy="303225"/>
              </a:xfrm>
              <a:custGeom>
                <a:rect b="b" l="l" r="r" t="t"/>
                <a:pathLst>
                  <a:path extrusionOk="0" h="12129" w="24256">
                    <a:moveTo>
                      <a:pt x="0" y="0"/>
                    </a:moveTo>
                    <a:lnTo>
                      <a:pt x="12128" y="12128"/>
                    </a:lnTo>
                    <a:lnTo>
                      <a:pt x="24256" y="0"/>
                    </a:lnTo>
                    <a:lnTo>
                      <a:pt x="22614" y="0"/>
                    </a:lnTo>
                    <a:lnTo>
                      <a:pt x="12128" y="10487"/>
                    </a:lnTo>
                    <a:lnTo>
                      <a:pt x="1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9"/>
              <p:cNvSpPr/>
              <p:nvPr/>
            </p:nvSpPr>
            <p:spPr>
              <a:xfrm>
                <a:off x="2003350" y="3460075"/>
                <a:ext cx="256100" cy="128450"/>
              </a:xfrm>
              <a:custGeom>
                <a:rect b="b" l="l" r="r" t="t"/>
                <a:pathLst>
                  <a:path extrusionOk="0" h="5138" w="10244">
                    <a:moveTo>
                      <a:pt x="0"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9"/>
              <p:cNvSpPr/>
              <p:nvPr/>
            </p:nvSpPr>
            <p:spPr>
              <a:xfrm>
                <a:off x="2352900" y="3661450"/>
                <a:ext cx="202150" cy="101850"/>
              </a:xfrm>
              <a:custGeom>
                <a:rect b="b" l="l" r="r" t="t"/>
                <a:pathLst>
                  <a:path extrusionOk="0" h="4074" w="8086">
                    <a:moveTo>
                      <a:pt x="4043" y="0"/>
                    </a:moveTo>
                    <a:lnTo>
                      <a:pt x="0"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9"/>
              <p:cNvSpPr/>
              <p:nvPr/>
            </p:nvSpPr>
            <p:spPr>
              <a:xfrm>
                <a:off x="24190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9"/>
              <p:cNvSpPr/>
              <p:nvPr/>
            </p:nvSpPr>
            <p:spPr>
              <a:xfrm>
                <a:off x="2533750" y="3460075"/>
                <a:ext cx="497750" cy="248500"/>
              </a:xfrm>
              <a:custGeom>
                <a:rect b="b" l="l" r="r" t="t"/>
                <a:pathLst>
                  <a:path extrusionOk="0" h="9940" w="19910">
                    <a:moveTo>
                      <a:pt x="0"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9"/>
              <p:cNvSpPr/>
              <p:nvPr/>
            </p:nvSpPr>
            <p:spPr>
              <a:xfrm>
                <a:off x="2479800"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9"/>
              <p:cNvSpPr/>
              <p:nvPr/>
            </p:nvSpPr>
            <p:spPr>
              <a:xfrm>
                <a:off x="2661400"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9"/>
              <p:cNvSpPr/>
              <p:nvPr/>
            </p:nvSpPr>
            <p:spPr>
              <a:xfrm>
                <a:off x="3010200" y="3661450"/>
                <a:ext cx="202925" cy="101850"/>
              </a:xfrm>
              <a:custGeom>
                <a:rect b="b" l="l" r="r" t="t"/>
                <a:pathLst>
                  <a:path extrusionOk="0" h="4074" w="8117">
                    <a:moveTo>
                      <a:pt x="4043" y="0"/>
                    </a:moveTo>
                    <a:lnTo>
                      <a:pt x="1"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9"/>
              <p:cNvSpPr/>
              <p:nvPr/>
            </p:nvSpPr>
            <p:spPr>
              <a:xfrm>
                <a:off x="30763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9"/>
              <p:cNvSpPr/>
              <p:nvPr/>
            </p:nvSpPr>
            <p:spPr>
              <a:xfrm>
                <a:off x="3191050"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9"/>
              <p:cNvSpPr/>
              <p:nvPr/>
            </p:nvSpPr>
            <p:spPr>
              <a:xfrm>
                <a:off x="3137100" y="3460075"/>
                <a:ext cx="606425" cy="303225"/>
              </a:xfrm>
              <a:custGeom>
                <a:rect b="b" l="l" r="r" t="t"/>
                <a:pathLst>
                  <a:path extrusionOk="0" h="12129" w="24257">
                    <a:moveTo>
                      <a:pt x="1"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9"/>
              <p:cNvSpPr/>
              <p:nvPr/>
            </p:nvSpPr>
            <p:spPr>
              <a:xfrm>
                <a:off x="33187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9"/>
              <p:cNvSpPr/>
              <p:nvPr/>
            </p:nvSpPr>
            <p:spPr>
              <a:xfrm>
                <a:off x="3656100" y="3661450"/>
                <a:ext cx="202175" cy="101850"/>
              </a:xfrm>
              <a:custGeom>
                <a:rect b="b" l="l" r="r" t="t"/>
                <a:pathLst>
                  <a:path extrusionOk="0" h="4074" w="8087">
                    <a:moveTo>
                      <a:pt x="4013" y="0"/>
                    </a:moveTo>
                    <a:lnTo>
                      <a:pt x="1" y="4073"/>
                    </a:lnTo>
                    <a:lnTo>
                      <a:pt x="8086" y="4073"/>
                    </a:lnTo>
                    <a:lnTo>
                      <a:pt x="4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9"/>
              <p:cNvSpPr/>
              <p:nvPr/>
            </p:nvSpPr>
            <p:spPr>
              <a:xfrm>
                <a:off x="372222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9"/>
              <p:cNvSpPr/>
              <p:nvPr/>
            </p:nvSpPr>
            <p:spPr>
              <a:xfrm>
                <a:off x="3848350"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9"/>
              <p:cNvSpPr/>
              <p:nvPr/>
            </p:nvSpPr>
            <p:spPr>
              <a:xfrm>
                <a:off x="3794400"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9"/>
              <p:cNvSpPr/>
              <p:nvPr/>
            </p:nvSpPr>
            <p:spPr>
              <a:xfrm>
                <a:off x="39760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9"/>
              <p:cNvSpPr/>
              <p:nvPr/>
            </p:nvSpPr>
            <p:spPr>
              <a:xfrm>
                <a:off x="4311125" y="3661450"/>
                <a:ext cx="203700" cy="101850"/>
              </a:xfrm>
              <a:custGeom>
                <a:rect b="b" l="l" r="r" t="t"/>
                <a:pathLst>
                  <a:path extrusionOk="0" h="4074" w="8148">
                    <a:moveTo>
                      <a:pt x="4074" y="0"/>
                    </a:moveTo>
                    <a:lnTo>
                      <a:pt x="1" y="4073"/>
                    </a:lnTo>
                    <a:lnTo>
                      <a:pt x="8147" y="4073"/>
                    </a:lnTo>
                    <a:lnTo>
                      <a:pt x="40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9"/>
              <p:cNvSpPr/>
              <p:nvPr/>
            </p:nvSpPr>
            <p:spPr>
              <a:xfrm>
                <a:off x="43787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9"/>
              <p:cNvSpPr/>
              <p:nvPr/>
            </p:nvSpPr>
            <p:spPr>
              <a:xfrm>
                <a:off x="4505675"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9"/>
              <p:cNvSpPr/>
              <p:nvPr/>
            </p:nvSpPr>
            <p:spPr>
              <a:xfrm>
                <a:off x="4451725" y="3460075"/>
                <a:ext cx="606400" cy="303225"/>
              </a:xfrm>
              <a:custGeom>
                <a:rect b="b" l="l" r="r" t="t"/>
                <a:pathLst>
                  <a:path extrusionOk="0" h="12129" w="24256">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9"/>
              <p:cNvSpPr/>
              <p:nvPr/>
            </p:nvSpPr>
            <p:spPr>
              <a:xfrm>
                <a:off x="4633325"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9"/>
              <p:cNvSpPr/>
              <p:nvPr/>
            </p:nvSpPr>
            <p:spPr>
              <a:xfrm>
                <a:off x="4973000" y="3661450"/>
                <a:ext cx="202150" cy="101850"/>
              </a:xfrm>
              <a:custGeom>
                <a:rect b="b" l="l" r="r" t="t"/>
                <a:pathLst>
                  <a:path extrusionOk="0" h="4074" w="8086">
                    <a:moveTo>
                      <a:pt x="4043" y="0"/>
                    </a:moveTo>
                    <a:lnTo>
                      <a:pt x="1"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9"/>
              <p:cNvSpPr/>
              <p:nvPr/>
            </p:nvSpPr>
            <p:spPr>
              <a:xfrm>
                <a:off x="5039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9"/>
              <p:cNvSpPr/>
              <p:nvPr/>
            </p:nvSpPr>
            <p:spPr>
              <a:xfrm>
                <a:off x="5162975"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9"/>
              <p:cNvSpPr/>
              <p:nvPr/>
            </p:nvSpPr>
            <p:spPr>
              <a:xfrm>
                <a:off x="5109025"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9"/>
              <p:cNvSpPr/>
              <p:nvPr/>
            </p:nvSpPr>
            <p:spPr>
              <a:xfrm>
                <a:off x="5290650" y="3460075"/>
                <a:ext cx="256100" cy="128450"/>
              </a:xfrm>
              <a:custGeom>
                <a:rect b="b" l="l" r="r" t="t"/>
                <a:pathLst>
                  <a:path extrusionOk="0" h="5138" w="10244">
                    <a:moveTo>
                      <a:pt x="0" y="0"/>
                    </a:moveTo>
                    <a:lnTo>
                      <a:pt x="5137" y="5137"/>
                    </a:lnTo>
                    <a:lnTo>
                      <a:pt x="10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9"/>
              <p:cNvSpPr/>
              <p:nvPr/>
            </p:nvSpPr>
            <p:spPr>
              <a:xfrm>
                <a:off x="5636400" y="3661450"/>
                <a:ext cx="202150" cy="101850"/>
              </a:xfrm>
              <a:custGeom>
                <a:rect b="b" l="l" r="r" t="t"/>
                <a:pathLst>
                  <a:path extrusionOk="0" h="4074" w="8086">
                    <a:moveTo>
                      <a:pt x="4012" y="0"/>
                    </a:moveTo>
                    <a:lnTo>
                      <a:pt x="0" y="4073"/>
                    </a:lnTo>
                    <a:lnTo>
                      <a:pt x="8085" y="4073"/>
                    </a:lnTo>
                    <a:lnTo>
                      <a:pt x="4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9"/>
              <p:cNvSpPr/>
              <p:nvPr/>
            </p:nvSpPr>
            <p:spPr>
              <a:xfrm>
                <a:off x="5702500" y="3703225"/>
                <a:ext cx="69925" cy="34975"/>
              </a:xfrm>
              <a:custGeom>
                <a:rect b="b" l="l" r="r" t="t"/>
                <a:pathLst>
                  <a:path extrusionOk="0" h="1399" w="2797">
                    <a:moveTo>
                      <a:pt x="1368" y="1"/>
                    </a:moveTo>
                    <a:lnTo>
                      <a:pt x="1" y="1399"/>
                    </a:lnTo>
                    <a:lnTo>
                      <a:pt x="2797"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9"/>
              <p:cNvSpPr/>
              <p:nvPr/>
            </p:nvSpPr>
            <p:spPr>
              <a:xfrm>
                <a:off x="582027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9"/>
              <p:cNvSpPr/>
              <p:nvPr/>
            </p:nvSpPr>
            <p:spPr>
              <a:xfrm>
                <a:off x="5766325" y="3460075"/>
                <a:ext cx="605675" cy="303225"/>
              </a:xfrm>
              <a:custGeom>
                <a:rect b="b" l="l" r="r" t="t"/>
                <a:pathLst>
                  <a:path extrusionOk="0" h="12129" w="24227">
                    <a:moveTo>
                      <a:pt x="1" y="0"/>
                    </a:moveTo>
                    <a:lnTo>
                      <a:pt x="12129" y="12128"/>
                    </a:lnTo>
                    <a:lnTo>
                      <a:pt x="24226"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9"/>
              <p:cNvSpPr/>
              <p:nvPr/>
            </p:nvSpPr>
            <p:spPr>
              <a:xfrm>
                <a:off x="5947950"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9"/>
              <p:cNvSpPr/>
              <p:nvPr/>
            </p:nvSpPr>
            <p:spPr>
              <a:xfrm>
                <a:off x="6268625" y="3661450"/>
                <a:ext cx="202900" cy="101850"/>
              </a:xfrm>
              <a:custGeom>
                <a:rect b="b" l="l" r="r" t="t"/>
                <a:pathLst>
                  <a:path extrusionOk="0" h="4074" w="8116">
                    <a:moveTo>
                      <a:pt x="4043" y="0"/>
                    </a:moveTo>
                    <a:lnTo>
                      <a:pt x="0"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9"/>
              <p:cNvSpPr/>
              <p:nvPr/>
            </p:nvSpPr>
            <p:spPr>
              <a:xfrm>
                <a:off x="63355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 name="Google Shape;2457;p19"/>
            <p:cNvGrpSpPr/>
            <p:nvPr/>
          </p:nvGrpSpPr>
          <p:grpSpPr>
            <a:xfrm>
              <a:off x="5242418" y="91300"/>
              <a:ext cx="5575350" cy="373125"/>
              <a:chOff x="1016250" y="3460075"/>
              <a:chExt cx="5575350" cy="373125"/>
            </a:xfrm>
          </p:grpSpPr>
          <p:sp>
            <p:nvSpPr>
              <p:cNvPr id="2458" name="Google Shape;2458;p19"/>
              <p:cNvSpPr/>
              <p:nvPr/>
            </p:nvSpPr>
            <p:spPr>
              <a:xfrm>
                <a:off x="1125675" y="37959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9"/>
              <p:cNvSpPr/>
              <p:nvPr/>
            </p:nvSpPr>
            <p:spPr>
              <a:xfrm>
                <a:off x="121912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9"/>
              <p:cNvSpPr/>
              <p:nvPr/>
            </p:nvSpPr>
            <p:spPr>
              <a:xfrm>
                <a:off x="1165175"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9"/>
              <p:cNvSpPr/>
              <p:nvPr/>
            </p:nvSpPr>
            <p:spPr>
              <a:xfrm>
                <a:off x="1346025" y="3460075"/>
                <a:ext cx="256125" cy="128450"/>
              </a:xfrm>
              <a:custGeom>
                <a:rect b="b" l="l" r="r" t="t"/>
                <a:pathLst>
                  <a:path extrusionOk="0" h="5138" w="10245">
                    <a:moveTo>
                      <a:pt x="1"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9"/>
              <p:cNvSpPr/>
              <p:nvPr/>
            </p:nvSpPr>
            <p:spPr>
              <a:xfrm>
                <a:off x="1690275" y="3661450"/>
                <a:ext cx="203675" cy="101850"/>
              </a:xfrm>
              <a:custGeom>
                <a:rect b="b" l="l" r="r" t="t"/>
                <a:pathLst>
                  <a:path extrusionOk="0" h="4074" w="8147">
                    <a:moveTo>
                      <a:pt x="4073" y="0"/>
                    </a:moveTo>
                    <a:lnTo>
                      <a:pt x="0" y="4073"/>
                    </a:lnTo>
                    <a:lnTo>
                      <a:pt x="814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9"/>
              <p:cNvSpPr/>
              <p:nvPr/>
            </p:nvSpPr>
            <p:spPr>
              <a:xfrm>
                <a:off x="17579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9"/>
              <p:cNvSpPr/>
              <p:nvPr/>
            </p:nvSpPr>
            <p:spPr>
              <a:xfrm>
                <a:off x="1016250" y="3661450"/>
                <a:ext cx="202900" cy="101850"/>
              </a:xfrm>
              <a:custGeom>
                <a:rect b="b" l="l" r="r" t="t"/>
                <a:pathLst>
                  <a:path extrusionOk="0" h="4074" w="8116">
                    <a:moveTo>
                      <a:pt x="4073" y="0"/>
                    </a:moveTo>
                    <a:lnTo>
                      <a:pt x="0" y="4073"/>
                    </a:lnTo>
                    <a:lnTo>
                      <a:pt x="811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9"/>
              <p:cNvSpPr/>
              <p:nvPr/>
            </p:nvSpPr>
            <p:spPr>
              <a:xfrm>
                <a:off x="1083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9"/>
              <p:cNvSpPr/>
              <p:nvPr/>
            </p:nvSpPr>
            <p:spPr>
              <a:xfrm>
                <a:off x="1876450"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9"/>
              <p:cNvSpPr/>
              <p:nvPr/>
            </p:nvSpPr>
            <p:spPr>
              <a:xfrm>
                <a:off x="1822500" y="3460075"/>
                <a:ext cx="606400" cy="303225"/>
              </a:xfrm>
              <a:custGeom>
                <a:rect b="b" l="l" r="r" t="t"/>
                <a:pathLst>
                  <a:path extrusionOk="0" h="12129" w="24256">
                    <a:moveTo>
                      <a:pt x="0" y="0"/>
                    </a:moveTo>
                    <a:lnTo>
                      <a:pt x="12128" y="12128"/>
                    </a:lnTo>
                    <a:lnTo>
                      <a:pt x="24256" y="0"/>
                    </a:lnTo>
                    <a:lnTo>
                      <a:pt x="22614" y="0"/>
                    </a:lnTo>
                    <a:lnTo>
                      <a:pt x="12128" y="10487"/>
                    </a:lnTo>
                    <a:lnTo>
                      <a:pt x="1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9"/>
              <p:cNvSpPr/>
              <p:nvPr/>
            </p:nvSpPr>
            <p:spPr>
              <a:xfrm>
                <a:off x="2003350" y="3460075"/>
                <a:ext cx="256100" cy="128450"/>
              </a:xfrm>
              <a:custGeom>
                <a:rect b="b" l="l" r="r" t="t"/>
                <a:pathLst>
                  <a:path extrusionOk="0" h="5138" w="10244">
                    <a:moveTo>
                      <a:pt x="0"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9"/>
              <p:cNvSpPr/>
              <p:nvPr/>
            </p:nvSpPr>
            <p:spPr>
              <a:xfrm>
                <a:off x="2352900" y="3661450"/>
                <a:ext cx="202150" cy="101850"/>
              </a:xfrm>
              <a:custGeom>
                <a:rect b="b" l="l" r="r" t="t"/>
                <a:pathLst>
                  <a:path extrusionOk="0" h="4074" w="8086">
                    <a:moveTo>
                      <a:pt x="4043" y="0"/>
                    </a:moveTo>
                    <a:lnTo>
                      <a:pt x="0"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9"/>
              <p:cNvSpPr/>
              <p:nvPr/>
            </p:nvSpPr>
            <p:spPr>
              <a:xfrm>
                <a:off x="24190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9"/>
              <p:cNvSpPr/>
              <p:nvPr/>
            </p:nvSpPr>
            <p:spPr>
              <a:xfrm>
                <a:off x="2533750" y="3460075"/>
                <a:ext cx="497750" cy="248500"/>
              </a:xfrm>
              <a:custGeom>
                <a:rect b="b" l="l" r="r" t="t"/>
                <a:pathLst>
                  <a:path extrusionOk="0" h="9940" w="19910">
                    <a:moveTo>
                      <a:pt x="0"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9"/>
              <p:cNvSpPr/>
              <p:nvPr/>
            </p:nvSpPr>
            <p:spPr>
              <a:xfrm>
                <a:off x="2479800"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9"/>
              <p:cNvSpPr/>
              <p:nvPr/>
            </p:nvSpPr>
            <p:spPr>
              <a:xfrm>
                <a:off x="2661400"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9"/>
              <p:cNvSpPr/>
              <p:nvPr/>
            </p:nvSpPr>
            <p:spPr>
              <a:xfrm>
                <a:off x="3010200" y="3661450"/>
                <a:ext cx="202925" cy="101850"/>
              </a:xfrm>
              <a:custGeom>
                <a:rect b="b" l="l" r="r" t="t"/>
                <a:pathLst>
                  <a:path extrusionOk="0" h="4074" w="8117">
                    <a:moveTo>
                      <a:pt x="4043" y="0"/>
                    </a:moveTo>
                    <a:lnTo>
                      <a:pt x="1"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9"/>
              <p:cNvSpPr/>
              <p:nvPr/>
            </p:nvSpPr>
            <p:spPr>
              <a:xfrm>
                <a:off x="30763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9"/>
              <p:cNvSpPr/>
              <p:nvPr/>
            </p:nvSpPr>
            <p:spPr>
              <a:xfrm>
                <a:off x="3191050"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9"/>
              <p:cNvSpPr/>
              <p:nvPr/>
            </p:nvSpPr>
            <p:spPr>
              <a:xfrm>
                <a:off x="3137100" y="3460075"/>
                <a:ext cx="606425" cy="303225"/>
              </a:xfrm>
              <a:custGeom>
                <a:rect b="b" l="l" r="r" t="t"/>
                <a:pathLst>
                  <a:path extrusionOk="0" h="12129" w="24257">
                    <a:moveTo>
                      <a:pt x="1"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9"/>
              <p:cNvSpPr/>
              <p:nvPr/>
            </p:nvSpPr>
            <p:spPr>
              <a:xfrm>
                <a:off x="33187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9"/>
              <p:cNvSpPr/>
              <p:nvPr/>
            </p:nvSpPr>
            <p:spPr>
              <a:xfrm>
                <a:off x="3656100" y="3661450"/>
                <a:ext cx="202175" cy="101850"/>
              </a:xfrm>
              <a:custGeom>
                <a:rect b="b" l="l" r="r" t="t"/>
                <a:pathLst>
                  <a:path extrusionOk="0" h="4074" w="8087">
                    <a:moveTo>
                      <a:pt x="4013" y="0"/>
                    </a:moveTo>
                    <a:lnTo>
                      <a:pt x="1" y="4073"/>
                    </a:lnTo>
                    <a:lnTo>
                      <a:pt x="8086" y="4073"/>
                    </a:lnTo>
                    <a:lnTo>
                      <a:pt x="4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9"/>
              <p:cNvSpPr/>
              <p:nvPr/>
            </p:nvSpPr>
            <p:spPr>
              <a:xfrm>
                <a:off x="372222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9"/>
              <p:cNvSpPr/>
              <p:nvPr/>
            </p:nvSpPr>
            <p:spPr>
              <a:xfrm>
                <a:off x="3848350"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9"/>
              <p:cNvSpPr/>
              <p:nvPr/>
            </p:nvSpPr>
            <p:spPr>
              <a:xfrm>
                <a:off x="3794400"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9"/>
              <p:cNvSpPr/>
              <p:nvPr/>
            </p:nvSpPr>
            <p:spPr>
              <a:xfrm>
                <a:off x="39760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9"/>
              <p:cNvSpPr/>
              <p:nvPr/>
            </p:nvSpPr>
            <p:spPr>
              <a:xfrm>
                <a:off x="4311125" y="3661450"/>
                <a:ext cx="203700" cy="101850"/>
              </a:xfrm>
              <a:custGeom>
                <a:rect b="b" l="l" r="r" t="t"/>
                <a:pathLst>
                  <a:path extrusionOk="0" h="4074" w="8148">
                    <a:moveTo>
                      <a:pt x="4074" y="0"/>
                    </a:moveTo>
                    <a:lnTo>
                      <a:pt x="1" y="4073"/>
                    </a:lnTo>
                    <a:lnTo>
                      <a:pt x="8147" y="4073"/>
                    </a:lnTo>
                    <a:lnTo>
                      <a:pt x="40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9"/>
              <p:cNvSpPr/>
              <p:nvPr/>
            </p:nvSpPr>
            <p:spPr>
              <a:xfrm>
                <a:off x="43787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9"/>
              <p:cNvSpPr/>
              <p:nvPr/>
            </p:nvSpPr>
            <p:spPr>
              <a:xfrm>
                <a:off x="4505675"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9"/>
              <p:cNvSpPr/>
              <p:nvPr/>
            </p:nvSpPr>
            <p:spPr>
              <a:xfrm>
                <a:off x="4451725" y="3460075"/>
                <a:ext cx="606400" cy="303225"/>
              </a:xfrm>
              <a:custGeom>
                <a:rect b="b" l="l" r="r" t="t"/>
                <a:pathLst>
                  <a:path extrusionOk="0" h="12129" w="24256">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9"/>
              <p:cNvSpPr/>
              <p:nvPr/>
            </p:nvSpPr>
            <p:spPr>
              <a:xfrm>
                <a:off x="4633325"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9"/>
              <p:cNvSpPr/>
              <p:nvPr/>
            </p:nvSpPr>
            <p:spPr>
              <a:xfrm>
                <a:off x="4973000" y="3661450"/>
                <a:ext cx="202150" cy="101850"/>
              </a:xfrm>
              <a:custGeom>
                <a:rect b="b" l="l" r="r" t="t"/>
                <a:pathLst>
                  <a:path extrusionOk="0" h="4074" w="8086">
                    <a:moveTo>
                      <a:pt x="4043" y="0"/>
                    </a:moveTo>
                    <a:lnTo>
                      <a:pt x="1"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9"/>
              <p:cNvSpPr/>
              <p:nvPr/>
            </p:nvSpPr>
            <p:spPr>
              <a:xfrm>
                <a:off x="5039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9"/>
              <p:cNvSpPr/>
              <p:nvPr/>
            </p:nvSpPr>
            <p:spPr>
              <a:xfrm>
                <a:off x="5162975"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9"/>
              <p:cNvSpPr/>
              <p:nvPr/>
            </p:nvSpPr>
            <p:spPr>
              <a:xfrm>
                <a:off x="5109025"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9"/>
              <p:cNvSpPr/>
              <p:nvPr/>
            </p:nvSpPr>
            <p:spPr>
              <a:xfrm>
                <a:off x="5290650" y="3460075"/>
                <a:ext cx="256100" cy="128450"/>
              </a:xfrm>
              <a:custGeom>
                <a:rect b="b" l="l" r="r" t="t"/>
                <a:pathLst>
                  <a:path extrusionOk="0" h="5138" w="10244">
                    <a:moveTo>
                      <a:pt x="0" y="0"/>
                    </a:moveTo>
                    <a:lnTo>
                      <a:pt x="5137" y="5137"/>
                    </a:lnTo>
                    <a:lnTo>
                      <a:pt x="10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9"/>
              <p:cNvSpPr/>
              <p:nvPr/>
            </p:nvSpPr>
            <p:spPr>
              <a:xfrm>
                <a:off x="5636400" y="3661450"/>
                <a:ext cx="202150" cy="101850"/>
              </a:xfrm>
              <a:custGeom>
                <a:rect b="b" l="l" r="r" t="t"/>
                <a:pathLst>
                  <a:path extrusionOk="0" h="4074" w="8086">
                    <a:moveTo>
                      <a:pt x="4012" y="0"/>
                    </a:moveTo>
                    <a:lnTo>
                      <a:pt x="0" y="4073"/>
                    </a:lnTo>
                    <a:lnTo>
                      <a:pt x="8085" y="4073"/>
                    </a:lnTo>
                    <a:lnTo>
                      <a:pt x="4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9"/>
              <p:cNvSpPr/>
              <p:nvPr/>
            </p:nvSpPr>
            <p:spPr>
              <a:xfrm>
                <a:off x="5702500" y="3703225"/>
                <a:ext cx="69925" cy="34975"/>
              </a:xfrm>
              <a:custGeom>
                <a:rect b="b" l="l" r="r" t="t"/>
                <a:pathLst>
                  <a:path extrusionOk="0" h="1399" w="2797">
                    <a:moveTo>
                      <a:pt x="1368" y="1"/>
                    </a:moveTo>
                    <a:lnTo>
                      <a:pt x="1" y="1399"/>
                    </a:lnTo>
                    <a:lnTo>
                      <a:pt x="2797"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9"/>
              <p:cNvSpPr/>
              <p:nvPr/>
            </p:nvSpPr>
            <p:spPr>
              <a:xfrm>
                <a:off x="582027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9"/>
              <p:cNvSpPr/>
              <p:nvPr/>
            </p:nvSpPr>
            <p:spPr>
              <a:xfrm>
                <a:off x="5766325" y="3460075"/>
                <a:ext cx="605675" cy="303225"/>
              </a:xfrm>
              <a:custGeom>
                <a:rect b="b" l="l" r="r" t="t"/>
                <a:pathLst>
                  <a:path extrusionOk="0" h="12129" w="24227">
                    <a:moveTo>
                      <a:pt x="1" y="0"/>
                    </a:moveTo>
                    <a:lnTo>
                      <a:pt x="12129" y="12128"/>
                    </a:lnTo>
                    <a:lnTo>
                      <a:pt x="24226"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9"/>
              <p:cNvSpPr/>
              <p:nvPr/>
            </p:nvSpPr>
            <p:spPr>
              <a:xfrm>
                <a:off x="5947950"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9"/>
              <p:cNvSpPr/>
              <p:nvPr/>
            </p:nvSpPr>
            <p:spPr>
              <a:xfrm>
                <a:off x="6268625" y="3661450"/>
                <a:ext cx="202900" cy="101850"/>
              </a:xfrm>
              <a:custGeom>
                <a:rect b="b" l="l" r="r" t="t"/>
                <a:pathLst>
                  <a:path extrusionOk="0" h="4074" w="8116">
                    <a:moveTo>
                      <a:pt x="4043" y="0"/>
                    </a:moveTo>
                    <a:lnTo>
                      <a:pt x="0"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9"/>
              <p:cNvSpPr/>
              <p:nvPr/>
            </p:nvSpPr>
            <p:spPr>
              <a:xfrm>
                <a:off x="63355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
    <p:spTree>
      <p:nvGrpSpPr>
        <p:cNvPr id="2501" name="Shape 2501"/>
        <p:cNvGrpSpPr/>
        <p:nvPr/>
      </p:nvGrpSpPr>
      <p:grpSpPr>
        <a:xfrm>
          <a:off x="0" y="0"/>
          <a:ext cx="0" cy="0"/>
          <a:chOff x="0" y="0"/>
          <a:chExt cx="0" cy="0"/>
        </a:xfrm>
      </p:grpSpPr>
      <p:pic>
        <p:nvPicPr>
          <p:cNvPr id="2502" name="Google Shape;2502;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03" name="Google Shape;2503;p20"/>
          <p:cNvSpPr txBox="1"/>
          <p:nvPr>
            <p:ph type="title"/>
          </p:nvPr>
        </p:nvSpPr>
        <p:spPr>
          <a:xfrm>
            <a:off x="4910089" y="1656260"/>
            <a:ext cx="3503100" cy="916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04" name="Google Shape;2504;p20"/>
          <p:cNvSpPr txBox="1"/>
          <p:nvPr>
            <p:ph idx="1" type="subTitle"/>
          </p:nvPr>
        </p:nvSpPr>
        <p:spPr>
          <a:xfrm>
            <a:off x="4910089" y="2414292"/>
            <a:ext cx="3503100" cy="10851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0" name="Shape 220"/>
        <p:cNvGrpSpPr/>
        <p:nvPr/>
      </p:nvGrpSpPr>
      <p:grpSpPr>
        <a:xfrm>
          <a:off x="0" y="0"/>
          <a:ext cx="0" cy="0"/>
          <a:chOff x="0" y="0"/>
          <a:chExt cx="0" cy="0"/>
        </a:xfrm>
      </p:grpSpPr>
      <p:pic>
        <p:nvPicPr>
          <p:cNvPr id="221" name="Google Shape;221;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2" name="Google Shape;222;p3"/>
          <p:cNvSpPr txBox="1"/>
          <p:nvPr>
            <p:ph type="title"/>
          </p:nvPr>
        </p:nvSpPr>
        <p:spPr>
          <a:xfrm>
            <a:off x="4150825" y="1833575"/>
            <a:ext cx="38334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3" name="Google Shape;223;p3"/>
          <p:cNvSpPr txBox="1"/>
          <p:nvPr>
            <p:ph hasCustomPrompt="1" idx="2" type="title"/>
          </p:nvPr>
        </p:nvSpPr>
        <p:spPr>
          <a:xfrm>
            <a:off x="3029075" y="1801450"/>
            <a:ext cx="1854300" cy="156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9000">
                <a:solidFill>
                  <a:schemeClr val="accent4"/>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4" name="Google Shape;224;p3"/>
          <p:cNvSpPr txBox="1"/>
          <p:nvPr>
            <p:ph idx="1" type="subTitle"/>
          </p:nvPr>
        </p:nvSpPr>
        <p:spPr>
          <a:xfrm>
            <a:off x="4764325" y="2652327"/>
            <a:ext cx="26064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25" name="Google Shape;225;p3"/>
          <p:cNvGrpSpPr/>
          <p:nvPr/>
        </p:nvGrpSpPr>
        <p:grpSpPr>
          <a:xfrm>
            <a:off x="0" y="0"/>
            <a:ext cx="9320443" cy="5140400"/>
            <a:chOff x="0" y="0"/>
            <a:chExt cx="9320443" cy="5140400"/>
          </a:xfrm>
        </p:grpSpPr>
        <p:grpSp>
          <p:nvGrpSpPr>
            <p:cNvPr id="226" name="Google Shape;226;p3"/>
            <p:cNvGrpSpPr/>
            <p:nvPr/>
          </p:nvGrpSpPr>
          <p:grpSpPr>
            <a:xfrm>
              <a:off x="0" y="0"/>
              <a:ext cx="9320443" cy="368550"/>
              <a:chOff x="0" y="0"/>
              <a:chExt cx="9320443" cy="368550"/>
            </a:xfrm>
          </p:grpSpPr>
          <p:grpSp>
            <p:nvGrpSpPr>
              <p:cNvPr id="227" name="Google Shape;227;p3"/>
              <p:cNvGrpSpPr/>
              <p:nvPr/>
            </p:nvGrpSpPr>
            <p:grpSpPr>
              <a:xfrm>
                <a:off x="0" y="0"/>
                <a:ext cx="7120200" cy="368550"/>
                <a:chOff x="238125" y="470675"/>
                <a:chExt cx="7120200" cy="368550"/>
              </a:xfrm>
            </p:grpSpPr>
            <p:sp>
              <p:nvSpPr>
                <p:cNvPr id="228" name="Google Shape;228;p3"/>
                <p:cNvSpPr/>
                <p:nvPr/>
              </p:nvSpPr>
              <p:spPr>
                <a:xfrm>
                  <a:off x="3357475" y="489650"/>
                  <a:ext cx="359450" cy="311600"/>
                </a:xfrm>
                <a:custGeom>
                  <a:rect b="b" l="l" r="r" t="t"/>
                  <a:pathLst>
                    <a:path extrusionOk="0" h="12464" w="14378">
                      <a:moveTo>
                        <a:pt x="0"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a:off x="3324025" y="470675"/>
                  <a:ext cx="425575" cy="368550"/>
                </a:xfrm>
                <a:custGeom>
                  <a:rect b="b" l="l" r="r" t="t"/>
                  <a:pathLst>
                    <a:path extrusionOk="0" h="14742" w="17023">
                      <a:moveTo>
                        <a:pt x="14378" y="1520"/>
                      </a:moveTo>
                      <a:lnTo>
                        <a:pt x="8512" y="11702"/>
                      </a:lnTo>
                      <a:lnTo>
                        <a:pt x="2645"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
                <p:cNvSpPr/>
                <p:nvPr/>
              </p:nvSpPr>
              <p:spPr>
                <a:xfrm>
                  <a:off x="2841500" y="489650"/>
                  <a:ext cx="359450" cy="311600"/>
                </a:xfrm>
                <a:custGeom>
                  <a:rect b="b" l="l" r="r" t="t"/>
                  <a:pathLst>
                    <a:path extrusionOk="0" h="12464" w="14378">
                      <a:moveTo>
                        <a:pt x="1" y="1"/>
                      </a:moveTo>
                      <a:lnTo>
                        <a:pt x="720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
                <p:cNvSpPr/>
                <p:nvPr/>
              </p:nvSpPr>
              <p:spPr>
                <a:xfrm>
                  <a:off x="2808075" y="470675"/>
                  <a:ext cx="425550" cy="368550"/>
                </a:xfrm>
                <a:custGeom>
                  <a:rect b="b" l="l" r="r" t="t"/>
                  <a:pathLst>
                    <a:path extrusionOk="0" h="14742" w="17022">
                      <a:moveTo>
                        <a:pt x="14408" y="1520"/>
                      </a:moveTo>
                      <a:lnTo>
                        <a:pt x="8541" y="11702"/>
                      </a:lnTo>
                      <a:lnTo>
                        <a:pt x="2675" y="1520"/>
                      </a:lnTo>
                      <a:close/>
                      <a:moveTo>
                        <a:pt x="0" y="0"/>
                      </a:moveTo>
                      <a:lnTo>
                        <a:pt x="854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
                <p:cNvSpPr/>
                <p:nvPr/>
              </p:nvSpPr>
              <p:spPr>
                <a:xfrm>
                  <a:off x="2327050" y="489650"/>
                  <a:ext cx="358700" cy="311600"/>
                </a:xfrm>
                <a:custGeom>
                  <a:rect b="b" l="l" r="r" t="t"/>
                  <a:pathLst>
                    <a:path extrusionOk="0" h="12464" w="14348">
                      <a:moveTo>
                        <a:pt x="1" y="1"/>
                      </a:moveTo>
                      <a:lnTo>
                        <a:pt x="7174" y="12463"/>
                      </a:lnTo>
                      <a:lnTo>
                        <a:pt x="143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
                <p:cNvSpPr/>
                <p:nvPr/>
              </p:nvSpPr>
              <p:spPr>
                <a:xfrm>
                  <a:off x="2293625" y="470675"/>
                  <a:ext cx="425550" cy="368550"/>
                </a:xfrm>
                <a:custGeom>
                  <a:rect b="b" l="l" r="r" t="t"/>
                  <a:pathLst>
                    <a:path extrusionOk="0" h="14742" w="17022">
                      <a:moveTo>
                        <a:pt x="14378"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
                <p:cNvSpPr/>
                <p:nvPr/>
              </p:nvSpPr>
              <p:spPr>
                <a:xfrm>
                  <a:off x="1811100" y="489650"/>
                  <a:ext cx="360200" cy="311600"/>
                </a:xfrm>
                <a:custGeom>
                  <a:rect b="b" l="l" r="r" t="t"/>
                  <a:pathLst>
                    <a:path extrusionOk="0" h="12464" w="14408">
                      <a:moveTo>
                        <a:pt x="0" y="1"/>
                      </a:moveTo>
                      <a:lnTo>
                        <a:pt x="7234"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
                <p:cNvSpPr/>
                <p:nvPr/>
              </p:nvSpPr>
              <p:spPr>
                <a:xfrm>
                  <a:off x="1777650" y="470675"/>
                  <a:ext cx="425575" cy="368550"/>
                </a:xfrm>
                <a:custGeom>
                  <a:rect b="b" l="l" r="r" t="t"/>
                  <a:pathLst>
                    <a:path extrusionOk="0" h="14742" w="17023">
                      <a:moveTo>
                        <a:pt x="14408" y="1520"/>
                      </a:moveTo>
                      <a:lnTo>
                        <a:pt x="8572" y="11702"/>
                      </a:lnTo>
                      <a:lnTo>
                        <a:pt x="2676"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
                <p:cNvSpPr/>
                <p:nvPr/>
              </p:nvSpPr>
              <p:spPr>
                <a:xfrm>
                  <a:off x="1296650" y="489650"/>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
                <p:cNvSpPr/>
                <p:nvPr/>
              </p:nvSpPr>
              <p:spPr>
                <a:xfrm>
                  <a:off x="1263200" y="470675"/>
                  <a:ext cx="425575" cy="368550"/>
                </a:xfrm>
                <a:custGeom>
                  <a:rect b="b" l="l" r="r" t="t"/>
                  <a:pathLst>
                    <a:path extrusionOk="0" h="14742" w="17023">
                      <a:moveTo>
                        <a:pt x="14408" y="1520"/>
                      </a:moveTo>
                      <a:lnTo>
                        <a:pt x="8542" y="11702"/>
                      </a:lnTo>
                      <a:lnTo>
                        <a:pt x="264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
                <p:cNvSpPr/>
                <p:nvPr/>
              </p:nvSpPr>
              <p:spPr>
                <a:xfrm>
                  <a:off x="786000" y="489650"/>
                  <a:ext cx="359450" cy="311600"/>
                </a:xfrm>
                <a:custGeom>
                  <a:rect b="b" l="l" r="r" t="t"/>
                  <a:pathLst>
                    <a:path extrusionOk="0" h="12464" w="14378">
                      <a:moveTo>
                        <a:pt x="0" y="1"/>
                      </a:moveTo>
                      <a:lnTo>
                        <a:pt x="717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
                <p:cNvSpPr/>
                <p:nvPr/>
              </p:nvSpPr>
              <p:spPr>
                <a:xfrm>
                  <a:off x="753325" y="470675"/>
                  <a:ext cx="425550" cy="368550"/>
                </a:xfrm>
                <a:custGeom>
                  <a:rect b="b" l="l" r="r" t="t"/>
                  <a:pathLst>
                    <a:path extrusionOk="0" h="14742" w="17022">
                      <a:moveTo>
                        <a:pt x="14377" y="1520"/>
                      </a:moveTo>
                      <a:lnTo>
                        <a:pt x="8481" y="11702"/>
                      </a:lnTo>
                      <a:lnTo>
                        <a:pt x="2645" y="1520"/>
                      </a:lnTo>
                      <a:close/>
                      <a:moveTo>
                        <a:pt x="0" y="0"/>
                      </a:moveTo>
                      <a:lnTo>
                        <a:pt x="848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
                <p:cNvSpPr/>
                <p:nvPr/>
              </p:nvSpPr>
              <p:spPr>
                <a:xfrm>
                  <a:off x="271550" y="489650"/>
                  <a:ext cx="358700" cy="311600"/>
                </a:xfrm>
                <a:custGeom>
                  <a:rect b="b" l="l" r="r" t="t"/>
                  <a:pathLst>
                    <a:path extrusionOk="0" h="12464" w="14348">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
                <p:cNvSpPr/>
                <p:nvPr/>
              </p:nvSpPr>
              <p:spPr>
                <a:xfrm>
                  <a:off x="238125" y="470675"/>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
                <p:cNvSpPr/>
                <p:nvPr/>
              </p:nvSpPr>
              <p:spPr>
                <a:xfrm>
                  <a:off x="3870400" y="489650"/>
                  <a:ext cx="360225" cy="311600"/>
                </a:xfrm>
                <a:custGeom>
                  <a:rect b="b" l="l" r="r" t="t"/>
                  <a:pathLst>
                    <a:path extrusionOk="0" h="12464" w="14409">
                      <a:moveTo>
                        <a:pt x="0" y="1"/>
                      </a:moveTo>
                      <a:lnTo>
                        <a:pt x="7235"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
                <p:cNvSpPr/>
                <p:nvPr/>
              </p:nvSpPr>
              <p:spPr>
                <a:xfrm>
                  <a:off x="3838475" y="470675"/>
                  <a:ext cx="424050" cy="368550"/>
                </a:xfrm>
                <a:custGeom>
                  <a:rect b="b" l="l" r="r" t="t"/>
                  <a:pathLst>
                    <a:path extrusionOk="0" h="14742" w="16962">
                      <a:moveTo>
                        <a:pt x="14348" y="1520"/>
                      </a:moveTo>
                      <a:lnTo>
                        <a:pt x="8512" y="11702"/>
                      </a:lnTo>
                      <a:lnTo>
                        <a:pt x="2615" y="1520"/>
                      </a:lnTo>
                      <a:close/>
                      <a:moveTo>
                        <a:pt x="1" y="0"/>
                      </a:moveTo>
                      <a:lnTo>
                        <a:pt x="8512" y="14742"/>
                      </a:lnTo>
                      <a:lnTo>
                        <a:pt x="169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
                <p:cNvSpPr/>
                <p:nvPr/>
              </p:nvSpPr>
              <p:spPr>
                <a:xfrm>
                  <a:off x="4386375" y="489650"/>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
                <p:cNvSpPr/>
                <p:nvPr/>
              </p:nvSpPr>
              <p:spPr>
                <a:xfrm>
                  <a:off x="4352925" y="470675"/>
                  <a:ext cx="425575" cy="368550"/>
                </a:xfrm>
                <a:custGeom>
                  <a:rect b="b" l="l" r="r" t="t"/>
                  <a:pathLst>
                    <a:path extrusionOk="0" h="14742" w="17023">
                      <a:moveTo>
                        <a:pt x="14378" y="1520"/>
                      </a:moveTo>
                      <a:lnTo>
                        <a:pt x="8512" y="11702"/>
                      </a:lnTo>
                      <a:lnTo>
                        <a:pt x="261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
                <p:cNvSpPr/>
                <p:nvPr/>
              </p:nvSpPr>
              <p:spPr>
                <a:xfrm>
                  <a:off x="4900825"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
                <p:cNvSpPr/>
                <p:nvPr/>
              </p:nvSpPr>
              <p:spPr>
                <a:xfrm>
                  <a:off x="4868150" y="470675"/>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
                <p:cNvSpPr/>
                <p:nvPr/>
              </p:nvSpPr>
              <p:spPr>
                <a:xfrm>
                  <a:off x="5416775" y="489650"/>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
                <p:cNvSpPr/>
                <p:nvPr/>
              </p:nvSpPr>
              <p:spPr>
                <a:xfrm>
                  <a:off x="5382575" y="470675"/>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
                <p:cNvSpPr/>
                <p:nvPr/>
              </p:nvSpPr>
              <p:spPr>
                <a:xfrm>
                  <a:off x="5932000" y="489650"/>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
                <p:cNvSpPr/>
                <p:nvPr/>
              </p:nvSpPr>
              <p:spPr>
                <a:xfrm>
                  <a:off x="5898550" y="470675"/>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
                <p:cNvSpPr/>
                <p:nvPr/>
              </p:nvSpPr>
              <p:spPr>
                <a:xfrm>
                  <a:off x="4900825"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
                <p:cNvSpPr/>
                <p:nvPr/>
              </p:nvSpPr>
              <p:spPr>
                <a:xfrm>
                  <a:off x="4868150" y="470675"/>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
                <p:cNvSpPr/>
                <p:nvPr/>
              </p:nvSpPr>
              <p:spPr>
                <a:xfrm>
                  <a:off x="5416775" y="489650"/>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
                <p:cNvSpPr/>
                <p:nvPr/>
              </p:nvSpPr>
              <p:spPr>
                <a:xfrm>
                  <a:off x="5382575" y="470675"/>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
                <p:cNvSpPr/>
                <p:nvPr/>
              </p:nvSpPr>
              <p:spPr>
                <a:xfrm>
                  <a:off x="6451000"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6418325" y="470675"/>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
                <p:cNvSpPr/>
                <p:nvPr/>
              </p:nvSpPr>
              <p:spPr>
                <a:xfrm>
                  <a:off x="5932000" y="489650"/>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
                <p:cNvSpPr/>
                <p:nvPr/>
              </p:nvSpPr>
              <p:spPr>
                <a:xfrm>
                  <a:off x="5898550" y="470675"/>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a:off x="6966200" y="489650"/>
                  <a:ext cx="358700" cy="311600"/>
                </a:xfrm>
                <a:custGeom>
                  <a:rect b="b" l="l" r="r" t="t"/>
                  <a:pathLst>
                    <a:path extrusionOk="0" h="12464" w="14348">
                      <a:moveTo>
                        <a:pt x="1"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
                <p:cNvSpPr/>
                <p:nvPr/>
              </p:nvSpPr>
              <p:spPr>
                <a:xfrm>
                  <a:off x="6932775" y="470675"/>
                  <a:ext cx="425550" cy="368550"/>
                </a:xfrm>
                <a:custGeom>
                  <a:rect b="b" l="l" r="r" t="t"/>
                  <a:pathLst>
                    <a:path extrusionOk="0" h="14742" w="17022">
                      <a:moveTo>
                        <a:pt x="14408" y="1520"/>
                      </a:moveTo>
                      <a:lnTo>
                        <a:pt x="8541" y="11702"/>
                      </a:lnTo>
                      <a:lnTo>
                        <a:pt x="2675"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
                <p:cNvSpPr/>
                <p:nvPr/>
              </p:nvSpPr>
              <p:spPr>
                <a:xfrm>
                  <a:off x="645425" y="628725"/>
                  <a:ext cx="132225" cy="191500"/>
                </a:xfrm>
                <a:custGeom>
                  <a:rect b="b" l="l" r="r" t="t"/>
                  <a:pathLst>
                    <a:path extrusionOk="0" h="7660" w="5289">
                      <a:moveTo>
                        <a:pt x="2675" y="0"/>
                      </a:moveTo>
                      <a:lnTo>
                        <a:pt x="0" y="3830"/>
                      </a:lnTo>
                      <a:lnTo>
                        <a:pt x="2675" y="7660"/>
                      </a:lnTo>
                      <a:lnTo>
                        <a:pt x="5289" y="3830"/>
                      </a:lnTo>
                      <a:lnTo>
                        <a:pt x="26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a:off x="633250" y="609725"/>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
                <p:cNvSpPr/>
                <p:nvPr/>
              </p:nvSpPr>
              <p:spPr>
                <a:xfrm>
                  <a:off x="1157575" y="628725"/>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
                <p:cNvSpPr/>
                <p:nvPr/>
              </p:nvSpPr>
              <p:spPr>
                <a:xfrm>
                  <a:off x="1144675" y="609725"/>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a:off x="1669750" y="628725"/>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a:off x="1656075" y="609725"/>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a:off x="2181925" y="628725"/>
                  <a:ext cx="130725" cy="191500"/>
                </a:xfrm>
                <a:custGeom>
                  <a:rect b="b" l="l" r="r" t="t"/>
                  <a:pathLst>
                    <a:path extrusionOk="0" h="7660" w="5229">
                      <a:moveTo>
                        <a:pt x="2614" y="0"/>
                      </a:moveTo>
                      <a:lnTo>
                        <a:pt x="0" y="3830"/>
                      </a:lnTo>
                      <a:lnTo>
                        <a:pt x="2614" y="7660"/>
                      </a:lnTo>
                      <a:lnTo>
                        <a:pt x="5228"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a:off x="2168250" y="609725"/>
                  <a:ext cx="158075" cy="229500"/>
                </a:xfrm>
                <a:custGeom>
                  <a:rect b="b" l="l" r="r" t="t"/>
                  <a:pathLst>
                    <a:path extrusionOk="0" h="9180" w="6323">
                      <a:moveTo>
                        <a:pt x="3161" y="1520"/>
                      </a:moveTo>
                      <a:lnTo>
                        <a:pt x="5289" y="4590"/>
                      </a:lnTo>
                      <a:lnTo>
                        <a:pt x="3161" y="7660"/>
                      </a:lnTo>
                      <a:lnTo>
                        <a:pt x="1034" y="4590"/>
                      </a:lnTo>
                      <a:lnTo>
                        <a:pt x="3161" y="1520"/>
                      </a:lnTo>
                      <a:close/>
                      <a:moveTo>
                        <a:pt x="3161" y="0"/>
                      </a:moveTo>
                      <a:lnTo>
                        <a:pt x="0" y="4590"/>
                      </a:lnTo>
                      <a:lnTo>
                        <a:pt x="3161" y="9180"/>
                      </a:lnTo>
                      <a:lnTo>
                        <a:pt x="6322" y="4590"/>
                      </a:lnTo>
                      <a:lnTo>
                        <a:pt x="3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
                <p:cNvSpPr/>
                <p:nvPr/>
              </p:nvSpPr>
              <p:spPr>
                <a:xfrm>
                  <a:off x="2700925" y="628725"/>
                  <a:ext cx="131475" cy="191500"/>
                </a:xfrm>
                <a:custGeom>
                  <a:rect b="b" l="l" r="r" t="t"/>
                  <a:pathLst>
                    <a:path extrusionOk="0" h="7660" w="5259">
                      <a:moveTo>
                        <a:pt x="2645" y="0"/>
                      </a:moveTo>
                      <a:lnTo>
                        <a:pt x="0"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
                <p:cNvSpPr/>
                <p:nvPr/>
              </p:nvSpPr>
              <p:spPr>
                <a:xfrm>
                  <a:off x="2688775" y="609725"/>
                  <a:ext cx="158075" cy="229500"/>
                </a:xfrm>
                <a:custGeom>
                  <a:rect b="b" l="l" r="r" t="t"/>
                  <a:pathLst>
                    <a:path extrusionOk="0" h="9180" w="6323">
                      <a:moveTo>
                        <a:pt x="3131" y="1520"/>
                      </a:moveTo>
                      <a:lnTo>
                        <a:pt x="5259" y="4590"/>
                      </a:lnTo>
                      <a:lnTo>
                        <a:pt x="3131" y="7660"/>
                      </a:lnTo>
                      <a:lnTo>
                        <a:pt x="973" y="4590"/>
                      </a:lnTo>
                      <a:lnTo>
                        <a:pt x="3131" y="1520"/>
                      </a:lnTo>
                      <a:close/>
                      <a:moveTo>
                        <a:pt x="3131" y="0"/>
                      </a:moveTo>
                      <a:lnTo>
                        <a:pt x="0" y="4590"/>
                      </a:lnTo>
                      <a:lnTo>
                        <a:pt x="3161" y="9180"/>
                      </a:lnTo>
                      <a:lnTo>
                        <a:pt x="632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a:off x="3221450" y="628725"/>
                  <a:ext cx="131475" cy="191500"/>
                </a:xfrm>
                <a:custGeom>
                  <a:rect b="b" l="l" r="r" t="t"/>
                  <a:pathLst>
                    <a:path extrusionOk="0" h="7660" w="5259">
                      <a:moveTo>
                        <a:pt x="2645" y="0"/>
                      </a:moveTo>
                      <a:lnTo>
                        <a:pt x="1"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
                <p:cNvSpPr/>
                <p:nvPr/>
              </p:nvSpPr>
              <p:spPr>
                <a:xfrm>
                  <a:off x="3208525" y="609725"/>
                  <a:ext cx="157325" cy="229500"/>
                </a:xfrm>
                <a:custGeom>
                  <a:rect b="b" l="l" r="r" t="t"/>
                  <a:pathLst>
                    <a:path extrusionOk="0" h="9180" w="6293">
                      <a:moveTo>
                        <a:pt x="3162" y="1520"/>
                      </a:moveTo>
                      <a:lnTo>
                        <a:pt x="5290" y="4590"/>
                      </a:lnTo>
                      <a:lnTo>
                        <a:pt x="3162" y="7660"/>
                      </a:lnTo>
                      <a:lnTo>
                        <a:pt x="1004" y="4590"/>
                      </a:lnTo>
                      <a:lnTo>
                        <a:pt x="3162" y="1520"/>
                      </a:lnTo>
                      <a:close/>
                      <a:moveTo>
                        <a:pt x="3162" y="0"/>
                      </a:moveTo>
                      <a:lnTo>
                        <a:pt x="1" y="4590"/>
                      </a:lnTo>
                      <a:lnTo>
                        <a:pt x="3162" y="9180"/>
                      </a:lnTo>
                      <a:lnTo>
                        <a:pt x="629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
                <p:cNvSpPr/>
                <p:nvPr/>
              </p:nvSpPr>
              <p:spPr>
                <a:xfrm>
                  <a:off x="3730575" y="628725"/>
                  <a:ext cx="132250" cy="191500"/>
                </a:xfrm>
                <a:custGeom>
                  <a:rect b="b" l="l" r="r" t="t"/>
                  <a:pathLst>
                    <a:path extrusionOk="0" h="7660" w="5290">
                      <a:moveTo>
                        <a:pt x="2645" y="0"/>
                      </a:moveTo>
                      <a:lnTo>
                        <a:pt x="1" y="3830"/>
                      </a:lnTo>
                      <a:lnTo>
                        <a:pt x="2645" y="7660"/>
                      </a:lnTo>
                      <a:lnTo>
                        <a:pt x="5290"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a:off x="3717650" y="609725"/>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
                <p:cNvSpPr/>
                <p:nvPr/>
              </p:nvSpPr>
              <p:spPr>
                <a:xfrm>
                  <a:off x="4241225" y="628725"/>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
                <p:cNvSpPr/>
                <p:nvPr/>
              </p:nvSpPr>
              <p:spPr>
                <a:xfrm>
                  <a:off x="4227550" y="609725"/>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
                <p:cNvSpPr/>
                <p:nvPr/>
              </p:nvSpPr>
              <p:spPr>
                <a:xfrm>
                  <a:off x="4754925" y="628725"/>
                  <a:ext cx="132225" cy="191500"/>
                </a:xfrm>
                <a:custGeom>
                  <a:rect b="b" l="l" r="r" t="t"/>
                  <a:pathLst>
                    <a:path extrusionOk="0" h="7660" w="5289">
                      <a:moveTo>
                        <a:pt x="2644" y="0"/>
                      </a:moveTo>
                      <a:lnTo>
                        <a:pt x="0" y="3830"/>
                      </a:lnTo>
                      <a:lnTo>
                        <a:pt x="2644" y="7660"/>
                      </a:lnTo>
                      <a:lnTo>
                        <a:pt x="5289" y="3830"/>
                      </a:lnTo>
                      <a:lnTo>
                        <a:pt x="2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
                <p:cNvSpPr/>
                <p:nvPr/>
              </p:nvSpPr>
              <p:spPr>
                <a:xfrm>
                  <a:off x="4742750" y="609725"/>
                  <a:ext cx="157325" cy="229500"/>
                </a:xfrm>
                <a:custGeom>
                  <a:rect b="b" l="l" r="r" t="t"/>
                  <a:pathLst>
                    <a:path extrusionOk="0" h="9180" w="6293">
                      <a:moveTo>
                        <a:pt x="3131" y="1520"/>
                      </a:moveTo>
                      <a:lnTo>
                        <a:pt x="5259" y="4590"/>
                      </a:lnTo>
                      <a:lnTo>
                        <a:pt x="3131" y="7660"/>
                      </a:lnTo>
                      <a:lnTo>
                        <a:pt x="1004" y="4590"/>
                      </a:lnTo>
                      <a:lnTo>
                        <a:pt x="3131" y="1520"/>
                      </a:lnTo>
                      <a:close/>
                      <a:moveTo>
                        <a:pt x="3131" y="0"/>
                      </a:moveTo>
                      <a:lnTo>
                        <a:pt x="1" y="4590"/>
                      </a:lnTo>
                      <a:lnTo>
                        <a:pt x="3131" y="9180"/>
                      </a:lnTo>
                      <a:lnTo>
                        <a:pt x="6293"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
                <p:cNvSpPr/>
                <p:nvPr/>
              </p:nvSpPr>
              <p:spPr>
                <a:xfrm>
                  <a:off x="5268600" y="628725"/>
                  <a:ext cx="131475" cy="191500"/>
                </a:xfrm>
                <a:custGeom>
                  <a:rect b="b" l="l" r="r" t="t"/>
                  <a:pathLst>
                    <a:path extrusionOk="0" h="7660" w="5259">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
                <p:cNvSpPr/>
                <p:nvPr/>
              </p:nvSpPr>
              <p:spPr>
                <a:xfrm>
                  <a:off x="5255675" y="609725"/>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
                <p:cNvSpPr/>
                <p:nvPr/>
              </p:nvSpPr>
              <p:spPr>
                <a:xfrm>
                  <a:off x="5789125" y="628725"/>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
                <p:cNvSpPr/>
                <p:nvPr/>
              </p:nvSpPr>
              <p:spPr>
                <a:xfrm>
                  <a:off x="5776200" y="609725"/>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
                <p:cNvSpPr/>
                <p:nvPr/>
              </p:nvSpPr>
              <p:spPr>
                <a:xfrm>
                  <a:off x="6306625" y="628725"/>
                  <a:ext cx="131475" cy="191500"/>
                </a:xfrm>
                <a:custGeom>
                  <a:rect b="b" l="l" r="r" t="t"/>
                  <a:pathLst>
                    <a:path extrusionOk="0" h="7660" w="5259">
                      <a:moveTo>
                        <a:pt x="2614" y="0"/>
                      </a:moveTo>
                      <a:lnTo>
                        <a:pt x="0" y="3830"/>
                      </a:lnTo>
                      <a:lnTo>
                        <a:pt x="2614" y="7660"/>
                      </a:lnTo>
                      <a:lnTo>
                        <a:pt x="5259"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a:off x="6293700" y="609725"/>
                  <a:ext cx="157325" cy="229500"/>
                </a:xfrm>
                <a:custGeom>
                  <a:rect b="b" l="l" r="r" t="t"/>
                  <a:pathLst>
                    <a:path extrusionOk="0" h="9180" w="6293">
                      <a:moveTo>
                        <a:pt x="3131" y="1520"/>
                      </a:moveTo>
                      <a:lnTo>
                        <a:pt x="528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a:off x="6821825" y="628725"/>
                  <a:ext cx="132250" cy="191500"/>
                </a:xfrm>
                <a:custGeom>
                  <a:rect b="b" l="l" r="r" t="t"/>
                  <a:pathLst>
                    <a:path extrusionOk="0" h="7660" w="5290">
                      <a:moveTo>
                        <a:pt x="2645" y="0"/>
                      </a:moveTo>
                      <a:lnTo>
                        <a:pt x="0" y="3830"/>
                      </a:lnTo>
                      <a:lnTo>
                        <a:pt x="2645" y="7660"/>
                      </a:lnTo>
                      <a:lnTo>
                        <a:pt x="528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
                <p:cNvSpPr/>
                <p:nvPr/>
              </p:nvSpPr>
              <p:spPr>
                <a:xfrm>
                  <a:off x="6809675" y="609725"/>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 name="Google Shape;288;p3"/>
              <p:cNvSpPr/>
              <p:nvPr/>
            </p:nvSpPr>
            <p:spPr>
              <a:xfrm>
                <a:off x="8800643" y="18975"/>
                <a:ext cx="358700" cy="311600"/>
              </a:xfrm>
              <a:custGeom>
                <a:rect b="b" l="l" r="r" t="t"/>
                <a:pathLst>
                  <a:path extrusionOk="0" h="12464" w="14348">
                    <a:moveTo>
                      <a:pt x="1" y="1"/>
                    </a:moveTo>
                    <a:lnTo>
                      <a:pt x="7174" y="12463"/>
                    </a:lnTo>
                    <a:lnTo>
                      <a:pt x="143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
              <p:cNvSpPr/>
              <p:nvPr/>
            </p:nvSpPr>
            <p:spPr>
              <a:xfrm>
                <a:off x="8767218" y="0"/>
                <a:ext cx="425550" cy="368550"/>
              </a:xfrm>
              <a:custGeom>
                <a:rect b="b" l="l" r="r" t="t"/>
                <a:pathLst>
                  <a:path extrusionOk="0" h="14742" w="17022">
                    <a:moveTo>
                      <a:pt x="14378"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
              <p:cNvSpPr/>
              <p:nvPr/>
            </p:nvSpPr>
            <p:spPr>
              <a:xfrm>
                <a:off x="8284693" y="18975"/>
                <a:ext cx="360200" cy="311600"/>
              </a:xfrm>
              <a:custGeom>
                <a:rect b="b" l="l" r="r" t="t"/>
                <a:pathLst>
                  <a:path extrusionOk="0" h="12464" w="14408">
                    <a:moveTo>
                      <a:pt x="0" y="1"/>
                    </a:moveTo>
                    <a:lnTo>
                      <a:pt x="7234"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
              <p:cNvSpPr/>
              <p:nvPr/>
            </p:nvSpPr>
            <p:spPr>
              <a:xfrm>
                <a:off x="8251243" y="0"/>
                <a:ext cx="425575" cy="368550"/>
              </a:xfrm>
              <a:custGeom>
                <a:rect b="b" l="l" r="r" t="t"/>
                <a:pathLst>
                  <a:path extrusionOk="0" h="14742" w="17023">
                    <a:moveTo>
                      <a:pt x="14408" y="1520"/>
                    </a:moveTo>
                    <a:lnTo>
                      <a:pt x="8572" y="11702"/>
                    </a:lnTo>
                    <a:lnTo>
                      <a:pt x="2676"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
              <p:cNvSpPr/>
              <p:nvPr/>
            </p:nvSpPr>
            <p:spPr>
              <a:xfrm>
                <a:off x="7770243" y="18975"/>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
              <p:cNvSpPr/>
              <p:nvPr/>
            </p:nvSpPr>
            <p:spPr>
              <a:xfrm>
                <a:off x="7736793" y="0"/>
                <a:ext cx="425575" cy="368550"/>
              </a:xfrm>
              <a:custGeom>
                <a:rect b="b" l="l" r="r" t="t"/>
                <a:pathLst>
                  <a:path extrusionOk="0" h="14742" w="17023">
                    <a:moveTo>
                      <a:pt x="14408" y="1520"/>
                    </a:moveTo>
                    <a:lnTo>
                      <a:pt x="8542" y="11702"/>
                    </a:lnTo>
                    <a:lnTo>
                      <a:pt x="264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
              <p:cNvSpPr/>
              <p:nvPr/>
            </p:nvSpPr>
            <p:spPr>
              <a:xfrm>
                <a:off x="7259593" y="18975"/>
                <a:ext cx="359450" cy="311600"/>
              </a:xfrm>
              <a:custGeom>
                <a:rect b="b" l="l" r="r" t="t"/>
                <a:pathLst>
                  <a:path extrusionOk="0" h="12464" w="14378">
                    <a:moveTo>
                      <a:pt x="0" y="1"/>
                    </a:moveTo>
                    <a:lnTo>
                      <a:pt x="717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
              <p:cNvSpPr/>
              <p:nvPr/>
            </p:nvSpPr>
            <p:spPr>
              <a:xfrm>
                <a:off x="7226918" y="0"/>
                <a:ext cx="425550" cy="368550"/>
              </a:xfrm>
              <a:custGeom>
                <a:rect b="b" l="l" r="r" t="t"/>
                <a:pathLst>
                  <a:path extrusionOk="0" h="14742" w="17022">
                    <a:moveTo>
                      <a:pt x="14377" y="1520"/>
                    </a:moveTo>
                    <a:lnTo>
                      <a:pt x="8481" y="11702"/>
                    </a:lnTo>
                    <a:lnTo>
                      <a:pt x="2645" y="1520"/>
                    </a:lnTo>
                    <a:close/>
                    <a:moveTo>
                      <a:pt x="0" y="0"/>
                    </a:moveTo>
                    <a:lnTo>
                      <a:pt x="848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
              <p:cNvSpPr/>
              <p:nvPr/>
            </p:nvSpPr>
            <p:spPr>
              <a:xfrm>
                <a:off x="7119018" y="158050"/>
                <a:ext cx="132225" cy="191500"/>
              </a:xfrm>
              <a:custGeom>
                <a:rect b="b" l="l" r="r" t="t"/>
                <a:pathLst>
                  <a:path extrusionOk="0" h="7660" w="5289">
                    <a:moveTo>
                      <a:pt x="2675" y="0"/>
                    </a:moveTo>
                    <a:lnTo>
                      <a:pt x="0" y="3830"/>
                    </a:lnTo>
                    <a:lnTo>
                      <a:pt x="2675" y="7660"/>
                    </a:lnTo>
                    <a:lnTo>
                      <a:pt x="5289" y="3830"/>
                    </a:lnTo>
                    <a:lnTo>
                      <a:pt x="26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
              <p:cNvSpPr/>
              <p:nvPr/>
            </p:nvSpPr>
            <p:spPr>
              <a:xfrm>
                <a:off x="7106843" y="139050"/>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
              <p:cNvSpPr/>
              <p:nvPr/>
            </p:nvSpPr>
            <p:spPr>
              <a:xfrm>
                <a:off x="7631168" y="158050"/>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
              <p:cNvSpPr/>
              <p:nvPr/>
            </p:nvSpPr>
            <p:spPr>
              <a:xfrm>
                <a:off x="7618268" y="139050"/>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
              <p:cNvSpPr/>
              <p:nvPr/>
            </p:nvSpPr>
            <p:spPr>
              <a:xfrm>
                <a:off x="8143343" y="158050"/>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
              <p:cNvSpPr/>
              <p:nvPr/>
            </p:nvSpPr>
            <p:spPr>
              <a:xfrm>
                <a:off x="8129668" y="139050"/>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
              <p:cNvSpPr/>
              <p:nvPr/>
            </p:nvSpPr>
            <p:spPr>
              <a:xfrm>
                <a:off x="8655518" y="158050"/>
                <a:ext cx="130725" cy="191500"/>
              </a:xfrm>
              <a:custGeom>
                <a:rect b="b" l="l" r="r" t="t"/>
                <a:pathLst>
                  <a:path extrusionOk="0" h="7660" w="5229">
                    <a:moveTo>
                      <a:pt x="2614" y="0"/>
                    </a:moveTo>
                    <a:lnTo>
                      <a:pt x="0" y="3830"/>
                    </a:lnTo>
                    <a:lnTo>
                      <a:pt x="2614" y="7660"/>
                    </a:lnTo>
                    <a:lnTo>
                      <a:pt x="5228"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a:off x="8641843" y="139050"/>
                <a:ext cx="158075" cy="229500"/>
              </a:xfrm>
              <a:custGeom>
                <a:rect b="b" l="l" r="r" t="t"/>
                <a:pathLst>
                  <a:path extrusionOk="0" h="9180" w="6323">
                    <a:moveTo>
                      <a:pt x="3161" y="1520"/>
                    </a:moveTo>
                    <a:lnTo>
                      <a:pt x="5289" y="4590"/>
                    </a:lnTo>
                    <a:lnTo>
                      <a:pt x="3161" y="7660"/>
                    </a:lnTo>
                    <a:lnTo>
                      <a:pt x="1034" y="4590"/>
                    </a:lnTo>
                    <a:lnTo>
                      <a:pt x="3161" y="1520"/>
                    </a:lnTo>
                    <a:close/>
                    <a:moveTo>
                      <a:pt x="3161" y="0"/>
                    </a:moveTo>
                    <a:lnTo>
                      <a:pt x="0" y="4590"/>
                    </a:lnTo>
                    <a:lnTo>
                      <a:pt x="3161" y="9180"/>
                    </a:lnTo>
                    <a:lnTo>
                      <a:pt x="6322" y="4590"/>
                    </a:lnTo>
                    <a:lnTo>
                      <a:pt x="3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
              <p:cNvSpPr/>
              <p:nvPr/>
            </p:nvSpPr>
            <p:spPr>
              <a:xfrm>
                <a:off x="9174518" y="158050"/>
                <a:ext cx="131475" cy="191500"/>
              </a:xfrm>
              <a:custGeom>
                <a:rect b="b" l="l" r="r" t="t"/>
                <a:pathLst>
                  <a:path extrusionOk="0" h="7660" w="5259">
                    <a:moveTo>
                      <a:pt x="2645" y="0"/>
                    </a:moveTo>
                    <a:lnTo>
                      <a:pt x="0"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
              <p:cNvSpPr/>
              <p:nvPr/>
            </p:nvSpPr>
            <p:spPr>
              <a:xfrm>
                <a:off x="9162368" y="139050"/>
                <a:ext cx="158075" cy="229500"/>
              </a:xfrm>
              <a:custGeom>
                <a:rect b="b" l="l" r="r" t="t"/>
                <a:pathLst>
                  <a:path extrusionOk="0" h="9180" w="6323">
                    <a:moveTo>
                      <a:pt x="3131" y="1520"/>
                    </a:moveTo>
                    <a:lnTo>
                      <a:pt x="5259" y="4590"/>
                    </a:lnTo>
                    <a:lnTo>
                      <a:pt x="3131" y="7660"/>
                    </a:lnTo>
                    <a:lnTo>
                      <a:pt x="973" y="4590"/>
                    </a:lnTo>
                    <a:lnTo>
                      <a:pt x="3131" y="1520"/>
                    </a:lnTo>
                    <a:close/>
                    <a:moveTo>
                      <a:pt x="3131" y="0"/>
                    </a:moveTo>
                    <a:lnTo>
                      <a:pt x="0" y="4590"/>
                    </a:lnTo>
                    <a:lnTo>
                      <a:pt x="3161" y="9180"/>
                    </a:lnTo>
                    <a:lnTo>
                      <a:pt x="632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3"/>
            <p:cNvGrpSpPr/>
            <p:nvPr/>
          </p:nvGrpSpPr>
          <p:grpSpPr>
            <a:xfrm flipH="1" rot="10800000">
              <a:off x="0" y="4771850"/>
              <a:ext cx="9320443" cy="368550"/>
              <a:chOff x="0" y="0"/>
              <a:chExt cx="9320443" cy="368550"/>
            </a:xfrm>
          </p:grpSpPr>
          <p:grpSp>
            <p:nvGrpSpPr>
              <p:cNvPr id="307" name="Google Shape;307;p3"/>
              <p:cNvGrpSpPr/>
              <p:nvPr/>
            </p:nvGrpSpPr>
            <p:grpSpPr>
              <a:xfrm>
                <a:off x="0" y="0"/>
                <a:ext cx="7120200" cy="368550"/>
                <a:chOff x="238125" y="470675"/>
                <a:chExt cx="7120200" cy="368550"/>
              </a:xfrm>
            </p:grpSpPr>
            <p:sp>
              <p:nvSpPr>
                <p:cNvPr id="308" name="Google Shape;308;p3"/>
                <p:cNvSpPr/>
                <p:nvPr/>
              </p:nvSpPr>
              <p:spPr>
                <a:xfrm>
                  <a:off x="3357475" y="489650"/>
                  <a:ext cx="359450" cy="311600"/>
                </a:xfrm>
                <a:custGeom>
                  <a:rect b="b" l="l" r="r" t="t"/>
                  <a:pathLst>
                    <a:path extrusionOk="0" h="12464" w="14378">
                      <a:moveTo>
                        <a:pt x="0"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a:off x="3324025" y="470675"/>
                  <a:ext cx="425575" cy="368550"/>
                </a:xfrm>
                <a:custGeom>
                  <a:rect b="b" l="l" r="r" t="t"/>
                  <a:pathLst>
                    <a:path extrusionOk="0" h="14742" w="17023">
                      <a:moveTo>
                        <a:pt x="14378" y="1520"/>
                      </a:moveTo>
                      <a:lnTo>
                        <a:pt x="8512" y="11702"/>
                      </a:lnTo>
                      <a:lnTo>
                        <a:pt x="2645"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
                <p:cNvSpPr/>
                <p:nvPr/>
              </p:nvSpPr>
              <p:spPr>
                <a:xfrm>
                  <a:off x="2841500" y="489650"/>
                  <a:ext cx="359450" cy="311600"/>
                </a:xfrm>
                <a:custGeom>
                  <a:rect b="b" l="l" r="r" t="t"/>
                  <a:pathLst>
                    <a:path extrusionOk="0" h="12464" w="14378">
                      <a:moveTo>
                        <a:pt x="1" y="1"/>
                      </a:moveTo>
                      <a:lnTo>
                        <a:pt x="720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
                <p:cNvSpPr/>
                <p:nvPr/>
              </p:nvSpPr>
              <p:spPr>
                <a:xfrm>
                  <a:off x="2808075" y="470675"/>
                  <a:ext cx="425550" cy="368550"/>
                </a:xfrm>
                <a:custGeom>
                  <a:rect b="b" l="l" r="r" t="t"/>
                  <a:pathLst>
                    <a:path extrusionOk="0" h="14742" w="17022">
                      <a:moveTo>
                        <a:pt x="14408" y="1520"/>
                      </a:moveTo>
                      <a:lnTo>
                        <a:pt x="8541" y="11702"/>
                      </a:lnTo>
                      <a:lnTo>
                        <a:pt x="2675" y="1520"/>
                      </a:lnTo>
                      <a:close/>
                      <a:moveTo>
                        <a:pt x="0" y="0"/>
                      </a:moveTo>
                      <a:lnTo>
                        <a:pt x="854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a:off x="2327050" y="489650"/>
                  <a:ext cx="358700" cy="311600"/>
                </a:xfrm>
                <a:custGeom>
                  <a:rect b="b" l="l" r="r" t="t"/>
                  <a:pathLst>
                    <a:path extrusionOk="0" h="12464" w="14348">
                      <a:moveTo>
                        <a:pt x="1" y="1"/>
                      </a:moveTo>
                      <a:lnTo>
                        <a:pt x="7174" y="12463"/>
                      </a:lnTo>
                      <a:lnTo>
                        <a:pt x="143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
                <p:cNvSpPr/>
                <p:nvPr/>
              </p:nvSpPr>
              <p:spPr>
                <a:xfrm>
                  <a:off x="2293625" y="470675"/>
                  <a:ext cx="425550" cy="368550"/>
                </a:xfrm>
                <a:custGeom>
                  <a:rect b="b" l="l" r="r" t="t"/>
                  <a:pathLst>
                    <a:path extrusionOk="0" h="14742" w="17022">
                      <a:moveTo>
                        <a:pt x="14378"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a:off x="1811100" y="489650"/>
                  <a:ext cx="360200" cy="311600"/>
                </a:xfrm>
                <a:custGeom>
                  <a:rect b="b" l="l" r="r" t="t"/>
                  <a:pathLst>
                    <a:path extrusionOk="0" h="12464" w="14408">
                      <a:moveTo>
                        <a:pt x="0" y="1"/>
                      </a:moveTo>
                      <a:lnTo>
                        <a:pt x="7234"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a:off x="1777650" y="470675"/>
                  <a:ext cx="425575" cy="368550"/>
                </a:xfrm>
                <a:custGeom>
                  <a:rect b="b" l="l" r="r" t="t"/>
                  <a:pathLst>
                    <a:path extrusionOk="0" h="14742" w="17023">
                      <a:moveTo>
                        <a:pt x="14408" y="1520"/>
                      </a:moveTo>
                      <a:lnTo>
                        <a:pt x="8572" y="11702"/>
                      </a:lnTo>
                      <a:lnTo>
                        <a:pt x="2676"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a:off x="1296650" y="489650"/>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a:off x="1263200" y="470675"/>
                  <a:ext cx="425575" cy="368550"/>
                </a:xfrm>
                <a:custGeom>
                  <a:rect b="b" l="l" r="r" t="t"/>
                  <a:pathLst>
                    <a:path extrusionOk="0" h="14742" w="17023">
                      <a:moveTo>
                        <a:pt x="14408" y="1520"/>
                      </a:moveTo>
                      <a:lnTo>
                        <a:pt x="8542" y="11702"/>
                      </a:lnTo>
                      <a:lnTo>
                        <a:pt x="264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a:off x="786000" y="489650"/>
                  <a:ext cx="359450" cy="311600"/>
                </a:xfrm>
                <a:custGeom>
                  <a:rect b="b" l="l" r="r" t="t"/>
                  <a:pathLst>
                    <a:path extrusionOk="0" h="12464" w="14378">
                      <a:moveTo>
                        <a:pt x="0" y="1"/>
                      </a:moveTo>
                      <a:lnTo>
                        <a:pt x="717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a:off x="753325" y="470675"/>
                  <a:ext cx="425550" cy="368550"/>
                </a:xfrm>
                <a:custGeom>
                  <a:rect b="b" l="l" r="r" t="t"/>
                  <a:pathLst>
                    <a:path extrusionOk="0" h="14742" w="17022">
                      <a:moveTo>
                        <a:pt x="14377" y="1520"/>
                      </a:moveTo>
                      <a:lnTo>
                        <a:pt x="8481" y="11702"/>
                      </a:lnTo>
                      <a:lnTo>
                        <a:pt x="2645" y="1520"/>
                      </a:lnTo>
                      <a:close/>
                      <a:moveTo>
                        <a:pt x="0" y="0"/>
                      </a:moveTo>
                      <a:lnTo>
                        <a:pt x="848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a:off x="271550" y="489650"/>
                  <a:ext cx="358700" cy="311600"/>
                </a:xfrm>
                <a:custGeom>
                  <a:rect b="b" l="l" r="r" t="t"/>
                  <a:pathLst>
                    <a:path extrusionOk="0" h="12464" w="14348">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a:off x="238125" y="470675"/>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a:off x="3870400" y="489650"/>
                  <a:ext cx="360225" cy="311600"/>
                </a:xfrm>
                <a:custGeom>
                  <a:rect b="b" l="l" r="r" t="t"/>
                  <a:pathLst>
                    <a:path extrusionOk="0" h="12464" w="14409">
                      <a:moveTo>
                        <a:pt x="0" y="1"/>
                      </a:moveTo>
                      <a:lnTo>
                        <a:pt x="7235"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a:off x="3838475" y="470675"/>
                  <a:ext cx="424050" cy="368550"/>
                </a:xfrm>
                <a:custGeom>
                  <a:rect b="b" l="l" r="r" t="t"/>
                  <a:pathLst>
                    <a:path extrusionOk="0" h="14742" w="16962">
                      <a:moveTo>
                        <a:pt x="14348" y="1520"/>
                      </a:moveTo>
                      <a:lnTo>
                        <a:pt x="8512" y="11702"/>
                      </a:lnTo>
                      <a:lnTo>
                        <a:pt x="2615" y="1520"/>
                      </a:lnTo>
                      <a:close/>
                      <a:moveTo>
                        <a:pt x="1" y="0"/>
                      </a:moveTo>
                      <a:lnTo>
                        <a:pt x="8512" y="14742"/>
                      </a:lnTo>
                      <a:lnTo>
                        <a:pt x="169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a:off x="4386375" y="489650"/>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a:off x="4352925" y="470675"/>
                  <a:ext cx="425575" cy="368550"/>
                </a:xfrm>
                <a:custGeom>
                  <a:rect b="b" l="l" r="r" t="t"/>
                  <a:pathLst>
                    <a:path extrusionOk="0" h="14742" w="17023">
                      <a:moveTo>
                        <a:pt x="14378" y="1520"/>
                      </a:moveTo>
                      <a:lnTo>
                        <a:pt x="8512" y="11702"/>
                      </a:lnTo>
                      <a:lnTo>
                        <a:pt x="261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a:off x="4900825"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a:off x="4868150" y="470675"/>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
                <p:cNvSpPr/>
                <p:nvPr/>
              </p:nvSpPr>
              <p:spPr>
                <a:xfrm>
                  <a:off x="5416775" y="489650"/>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
                <p:cNvSpPr/>
                <p:nvPr/>
              </p:nvSpPr>
              <p:spPr>
                <a:xfrm>
                  <a:off x="5382575" y="470675"/>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
                <p:cNvSpPr/>
                <p:nvPr/>
              </p:nvSpPr>
              <p:spPr>
                <a:xfrm>
                  <a:off x="5932000" y="489650"/>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
                <p:cNvSpPr/>
                <p:nvPr/>
              </p:nvSpPr>
              <p:spPr>
                <a:xfrm>
                  <a:off x="5898550" y="470675"/>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
                <p:cNvSpPr/>
                <p:nvPr/>
              </p:nvSpPr>
              <p:spPr>
                <a:xfrm>
                  <a:off x="4900825"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
                <p:cNvSpPr/>
                <p:nvPr/>
              </p:nvSpPr>
              <p:spPr>
                <a:xfrm>
                  <a:off x="4868150" y="470675"/>
                  <a:ext cx="425550" cy="368550"/>
                </a:xfrm>
                <a:custGeom>
                  <a:rect b="b" l="l" r="r" t="t"/>
                  <a:pathLst>
                    <a:path extrusionOk="0" h="14742" w="17022">
                      <a:moveTo>
                        <a:pt x="14377" y="1520"/>
                      </a:moveTo>
                      <a:lnTo>
                        <a:pt x="8541" y="11702"/>
                      </a:lnTo>
                      <a:lnTo>
                        <a:pt x="264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
                <p:cNvSpPr/>
                <p:nvPr/>
              </p:nvSpPr>
              <p:spPr>
                <a:xfrm>
                  <a:off x="5416775" y="489650"/>
                  <a:ext cx="359450" cy="311600"/>
                </a:xfrm>
                <a:custGeom>
                  <a:rect b="b" l="l" r="r" t="t"/>
                  <a:pathLst>
                    <a:path extrusionOk="0" h="12464" w="14378">
                      <a:moveTo>
                        <a:pt x="1" y="1"/>
                      </a:moveTo>
                      <a:lnTo>
                        <a:pt x="7174" y="12463"/>
                      </a:lnTo>
                      <a:lnTo>
                        <a:pt x="14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
                <p:cNvSpPr/>
                <p:nvPr/>
              </p:nvSpPr>
              <p:spPr>
                <a:xfrm>
                  <a:off x="5382575" y="470675"/>
                  <a:ext cx="425575" cy="368550"/>
                </a:xfrm>
                <a:custGeom>
                  <a:rect b="b" l="l" r="r" t="t"/>
                  <a:pathLst>
                    <a:path extrusionOk="0" h="14742" w="17023">
                      <a:moveTo>
                        <a:pt x="14408" y="1520"/>
                      </a:moveTo>
                      <a:lnTo>
                        <a:pt x="8542" y="11702"/>
                      </a:lnTo>
                      <a:lnTo>
                        <a:pt x="2676" y="1520"/>
                      </a:lnTo>
                      <a:close/>
                      <a:moveTo>
                        <a:pt x="1" y="0"/>
                      </a:moveTo>
                      <a:lnTo>
                        <a:pt x="8512" y="14742"/>
                      </a:lnTo>
                      <a:lnTo>
                        <a:pt x="170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
                <p:cNvSpPr/>
                <p:nvPr/>
              </p:nvSpPr>
              <p:spPr>
                <a:xfrm>
                  <a:off x="6451000" y="489650"/>
                  <a:ext cx="359450" cy="311600"/>
                </a:xfrm>
                <a:custGeom>
                  <a:rect b="b" l="l" r="r" t="t"/>
                  <a:pathLst>
                    <a:path extrusionOk="0" h="12464" w="14378">
                      <a:moveTo>
                        <a:pt x="0" y="1"/>
                      </a:moveTo>
                      <a:lnTo>
                        <a:pt x="720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
                <p:cNvSpPr/>
                <p:nvPr/>
              </p:nvSpPr>
              <p:spPr>
                <a:xfrm>
                  <a:off x="6418325" y="470675"/>
                  <a:ext cx="425550" cy="368550"/>
                </a:xfrm>
                <a:custGeom>
                  <a:rect b="b" l="l" r="r" t="t"/>
                  <a:pathLst>
                    <a:path extrusionOk="0" h="14742" w="17022">
                      <a:moveTo>
                        <a:pt x="14347"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
                <p:cNvSpPr/>
                <p:nvPr/>
              </p:nvSpPr>
              <p:spPr>
                <a:xfrm>
                  <a:off x="5932000" y="489650"/>
                  <a:ext cx="358675" cy="311600"/>
                </a:xfrm>
                <a:custGeom>
                  <a:rect b="b" l="l" r="r" t="t"/>
                  <a:pathLst>
                    <a:path extrusionOk="0" h="12464" w="14347">
                      <a:moveTo>
                        <a:pt x="0" y="1"/>
                      </a:moveTo>
                      <a:lnTo>
                        <a:pt x="7173"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
                <p:cNvSpPr/>
                <p:nvPr/>
              </p:nvSpPr>
              <p:spPr>
                <a:xfrm>
                  <a:off x="5898550" y="470675"/>
                  <a:ext cx="425575" cy="368550"/>
                </a:xfrm>
                <a:custGeom>
                  <a:rect b="b" l="l" r="r" t="t"/>
                  <a:pathLst>
                    <a:path extrusionOk="0" h="14742" w="17023">
                      <a:moveTo>
                        <a:pt x="14378" y="1520"/>
                      </a:moveTo>
                      <a:lnTo>
                        <a:pt x="8542" y="11702"/>
                      </a:lnTo>
                      <a:lnTo>
                        <a:pt x="2645"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
                <p:cNvSpPr/>
                <p:nvPr/>
              </p:nvSpPr>
              <p:spPr>
                <a:xfrm>
                  <a:off x="6966200" y="489650"/>
                  <a:ext cx="358700" cy="311600"/>
                </a:xfrm>
                <a:custGeom>
                  <a:rect b="b" l="l" r="r" t="t"/>
                  <a:pathLst>
                    <a:path extrusionOk="0" h="12464" w="14348">
                      <a:moveTo>
                        <a:pt x="1"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
                <p:cNvSpPr/>
                <p:nvPr/>
              </p:nvSpPr>
              <p:spPr>
                <a:xfrm>
                  <a:off x="6932775" y="470675"/>
                  <a:ext cx="425550" cy="368550"/>
                </a:xfrm>
                <a:custGeom>
                  <a:rect b="b" l="l" r="r" t="t"/>
                  <a:pathLst>
                    <a:path extrusionOk="0" h="14742" w="17022">
                      <a:moveTo>
                        <a:pt x="14408" y="1520"/>
                      </a:moveTo>
                      <a:lnTo>
                        <a:pt x="8541" y="11702"/>
                      </a:lnTo>
                      <a:lnTo>
                        <a:pt x="2675"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
                <p:cNvSpPr/>
                <p:nvPr/>
              </p:nvSpPr>
              <p:spPr>
                <a:xfrm>
                  <a:off x="645425" y="628725"/>
                  <a:ext cx="132225" cy="191500"/>
                </a:xfrm>
                <a:custGeom>
                  <a:rect b="b" l="l" r="r" t="t"/>
                  <a:pathLst>
                    <a:path extrusionOk="0" h="7660" w="5289">
                      <a:moveTo>
                        <a:pt x="2675" y="0"/>
                      </a:moveTo>
                      <a:lnTo>
                        <a:pt x="0" y="3830"/>
                      </a:lnTo>
                      <a:lnTo>
                        <a:pt x="2675" y="7660"/>
                      </a:lnTo>
                      <a:lnTo>
                        <a:pt x="5289" y="3830"/>
                      </a:lnTo>
                      <a:lnTo>
                        <a:pt x="26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
                <p:cNvSpPr/>
                <p:nvPr/>
              </p:nvSpPr>
              <p:spPr>
                <a:xfrm>
                  <a:off x="633250" y="609725"/>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
                <p:cNvSpPr/>
                <p:nvPr/>
              </p:nvSpPr>
              <p:spPr>
                <a:xfrm>
                  <a:off x="1157575" y="628725"/>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
                <p:cNvSpPr/>
                <p:nvPr/>
              </p:nvSpPr>
              <p:spPr>
                <a:xfrm>
                  <a:off x="1144675" y="609725"/>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
                <p:cNvSpPr/>
                <p:nvPr/>
              </p:nvSpPr>
              <p:spPr>
                <a:xfrm>
                  <a:off x="1669750" y="628725"/>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
                <p:cNvSpPr/>
                <p:nvPr/>
              </p:nvSpPr>
              <p:spPr>
                <a:xfrm>
                  <a:off x="1656075" y="609725"/>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
                <p:cNvSpPr/>
                <p:nvPr/>
              </p:nvSpPr>
              <p:spPr>
                <a:xfrm>
                  <a:off x="2181925" y="628725"/>
                  <a:ext cx="130725" cy="191500"/>
                </a:xfrm>
                <a:custGeom>
                  <a:rect b="b" l="l" r="r" t="t"/>
                  <a:pathLst>
                    <a:path extrusionOk="0" h="7660" w="5229">
                      <a:moveTo>
                        <a:pt x="2614" y="0"/>
                      </a:moveTo>
                      <a:lnTo>
                        <a:pt x="0" y="3830"/>
                      </a:lnTo>
                      <a:lnTo>
                        <a:pt x="2614" y="7660"/>
                      </a:lnTo>
                      <a:lnTo>
                        <a:pt x="5228"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
                <p:cNvSpPr/>
                <p:nvPr/>
              </p:nvSpPr>
              <p:spPr>
                <a:xfrm>
                  <a:off x="2168250" y="609725"/>
                  <a:ext cx="158075" cy="229500"/>
                </a:xfrm>
                <a:custGeom>
                  <a:rect b="b" l="l" r="r" t="t"/>
                  <a:pathLst>
                    <a:path extrusionOk="0" h="9180" w="6323">
                      <a:moveTo>
                        <a:pt x="3161" y="1520"/>
                      </a:moveTo>
                      <a:lnTo>
                        <a:pt x="5289" y="4590"/>
                      </a:lnTo>
                      <a:lnTo>
                        <a:pt x="3161" y="7660"/>
                      </a:lnTo>
                      <a:lnTo>
                        <a:pt x="1034" y="4590"/>
                      </a:lnTo>
                      <a:lnTo>
                        <a:pt x="3161" y="1520"/>
                      </a:lnTo>
                      <a:close/>
                      <a:moveTo>
                        <a:pt x="3161" y="0"/>
                      </a:moveTo>
                      <a:lnTo>
                        <a:pt x="0" y="4590"/>
                      </a:lnTo>
                      <a:lnTo>
                        <a:pt x="3161" y="9180"/>
                      </a:lnTo>
                      <a:lnTo>
                        <a:pt x="6322" y="4590"/>
                      </a:lnTo>
                      <a:lnTo>
                        <a:pt x="3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
                <p:cNvSpPr/>
                <p:nvPr/>
              </p:nvSpPr>
              <p:spPr>
                <a:xfrm>
                  <a:off x="2700925" y="628725"/>
                  <a:ext cx="131475" cy="191500"/>
                </a:xfrm>
                <a:custGeom>
                  <a:rect b="b" l="l" r="r" t="t"/>
                  <a:pathLst>
                    <a:path extrusionOk="0" h="7660" w="5259">
                      <a:moveTo>
                        <a:pt x="2645" y="0"/>
                      </a:moveTo>
                      <a:lnTo>
                        <a:pt x="0"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
                <p:cNvSpPr/>
                <p:nvPr/>
              </p:nvSpPr>
              <p:spPr>
                <a:xfrm>
                  <a:off x="2688775" y="609725"/>
                  <a:ext cx="158075" cy="229500"/>
                </a:xfrm>
                <a:custGeom>
                  <a:rect b="b" l="l" r="r" t="t"/>
                  <a:pathLst>
                    <a:path extrusionOk="0" h="9180" w="6323">
                      <a:moveTo>
                        <a:pt x="3131" y="1520"/>
                      </a:moveTo>
                      <a:lnTo>
                        <a:pt x="5259" y="4590"/>
                      </a:lnTo>
                      <a:lnTo>
                        <a:pt x="3131" y="7660"/>
                      </a:lnTo>
                      <a:lnTo>
                        <a:pt x="973" y="4590"/>
                      </a:lnTo>
                      <a:lnTo>
                        <a:pt x="3131" y="1520"/>
                      </a:lnTo>
                      <a:close/>
                      <a:moveTo>
                        <a:pt x="3131" y="0"/>
                      </a:moveTo>
                      <a:lnTo>
                        <a:pt x="0" y="4590"/>
                      </a:lnTo>
                      <a:lnTo>
                        <a:pt x="3161" y="9180"/>
                      </a:lnTo>
                      <a:lnTo>
                        <a:pt x="632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
                <p:cNvSpPr/>
                <p:nvPr/>
              </p:nvSpPr>
              <p:spPr>
                <a:xfrm>
                  <a:off x="3221450" y="628725"/>
                  <a:ext cx="131475" cy="191500"/>
                </a:xfrm>
                <a:custGeom>
                  <a:rect b="b" l="l" r="r" t="t"/>
                  <a:pathLst>
                    <a:path extrusionOk="0" h="7660" w="5259">
                      <a:moveTo>
                        <a:pt x="2645" y="0"/>
                      </a:moveTo>
                      <a:lnTo>
                        <a:pt x="1"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
                <p:cNvSpPr/>
                <p:nvPr/>
              </p:nvSpPr>
              <p:spPr>
                <a:xfrm>
                  <a:off x="3208525" y="609725"/>
                  <a:ext cx="157325" cy="229500"/>
                </a:xfrm>
                <a:custGeom>
                  <a:rect b="b" l="l" r="r" t="t"/>
                  <a:pathLst>
                    <a:path extrusionOk="0" h="9180" w="6293">
                      <a:moveTo>
                        <a:pt x="3162" y="1520"/>
                      </a:moveTo>
                      <a:lnTo>
                        <a:pt x="5290" y="4590"/>
                      </a:lnTo>
                      <a:lnTo>
                        <a:pt x="3162" y="7660"/>
                      </a:lnTo>
                      <a:lnTo>
                        <a:pt x="1004" y="4590"/>
                      </a:lnTo>
                      <a:lnTo>
                        <a:pt x="3162" y="1520"/>
                      </a:lnTo>
                      <a:close/>
                      <a:moveTo>
                        <a:pt x="3162" y="0"/>
                      </a:moveTo>
                      <a:lnTo>
                        <a:pt x="1" y="4590"/>
                      </a:lnTo>
                      <a:lnTo>
                        <a:pt x="3162" y="9180"/>
                      </a:lnTo>
                      <a:lnTo>
                        <a:pt x="629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
                <p:cNvSpPr/>
                <p:nvPr/>
              </p:nvSpPr>
              <p:spPr>
                <a:xfrm>
                  <a:off x="3730575" y="628725"/>
                  <a:ext cx="132250" cy="191500"/>
                </a:xfrm>
                <a:custGeom>
                  <a:rect b="b" l="l" r="r" t="t"/>
                  <a:pathLst>
                    <a:path extrusionOk="0" h="7660" w="5290">
                      <a:moveTo>
                        <a:pt x="2645" y="0"/>
                      </a:moveTo>
                      <a:lnTo>
                        <a:pt x="1" y="3830"/>
                      </a:lnTo>
                      <a:lnTo>
                        <a:pt x="2645" y="7660"/>
                      </a:lnTo>
                      <a:lnTo>
                        <a:pt x="5290"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
                <p:cNvSpPr/>
                <p:nvPr/>
              </p:nvSpPr>
              <p:spPr>
                <a:xfrm>
                  <a:off x="3717650" y="609725"/>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
                <p:cNvSpPr/>
                <p:nvPr/>
              </p:nvSpPr>
              <p:spPr>
                <a:xfrm>
                  <a:off x="4241225" y="628725"/>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
                <p:cNvSpPr/>
                <p:nvPr/>
              </p:nvSpPr>
              <p:spPr>
                <a:xfrm>
                  <a:off x="4227550" y="609725"/>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
                <p:cNvSpPr/>
                <p:nvPr/>
              </p:nvSpPr>
              <p:spPr>
                <a:xfrm>
                  <a:off x="4754925" y="628725"/>
                  <a:ext cx="132225" cy="191500"/>
                </a:xfrm>
                <a:custGeom>
                  <a:rect b="b" l="l" r="r" t="t"/>
                  <a:pathLst>
                    <a:path extrusionOk="0" h="7660" w="5289">
                      <a:moveTo>
                        <a:pt x="2644" y="0"/>
                      </a:moveTo>
                      <a:lnTo>
                        <a:pt x="0" y="3830"/>
                      </a:lnTo>
                      <a:lnTo>
                        <a:pt x="2644" y="7660"/>
                      </a:lnTo>
                      <a:lnTo>
                        <a:pt x="5289" y="3830"/>
                      </a:lnTo>
                      <a:lnTo>
                        <a:pt x="2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
                <p:cNvSpPr/>
                <p:nvPr/>
              </p:nvSpPr>
              <p:spPr>
                <a:xfrm>
                  <a:off x="4742750" y="609725"/>
                  <a:ext cx="157325" cy="229500"/>
                </a:xfrm>
                <a:custGeom>
                  <a:rect b="b" l="l" r="r" t="t"/>
                  <a:pathLst>
                    <a:path extrusionOk="0" h="9180" w="6293">
                      <a:moveTo>
                        <a:pt x="3131" y="1520"/>
                      </a:moveTo>
                      <a:lnTo>
                        <a:pt x="5259" y="4590"/>
                      </a:lnTo>
                      <a:lnTo>
                        <a:pt x="3131" y="7660"/>
                      </a:lnTo>
                      <a:lnTo>
                        <a:pt x="1004" y="4590"/>
                      </a:lnTo>
                      <a:lnTo>
                        <a:pt x="3131" y="1520"/>
                      </a:lnTo>
                      <a:close/>
                      <a:moveTo>
                        <a:pt x="3131" y="0"/>
                      </a:moveTo>
                      <a:lnTo>
                        <a:pt x="1" y="4590"/>
                      </a:lnTo>
                      <a:lnTo>
                        <a:pt x="3131" y="9180"/>
                      </a:lnTo>
                      <a:lnTo>
                        <a:pt x="6293"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
                <p:cNvSpPr/>
                <p:nvPr/>
              </p:nvSpPr>
              <p:spPr>
                <a:xfrm>
                  <a:off x="5268600" y="628725"/>
                  <a:ext cx="131475" cy="191500"/>
                </a:xfrm>
                <a:custGeom>
                  <a:rect b="b" l="l" r="r" t="t"/>
                  <a:pathLst>
                    <a:path extrusionOk="0" h="7660" w="5259">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
                <p:cNvSpPr/>
                <p:nvPr/>
              </p:nvSpPr>
              <p:spPr>
                <a:xfrm>
                  <a:off x="5255675" y="609725"/>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
                <p:cNvSpPr/>
                <p:nvPr/>
              </p:nvSpPr>
              <p:spPr>
                <a:xfrm>
                  <a:off x="5789125" y="628725"/>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
                <p:cNvSpPr/>
                <p:nvPr/>
              </p:nvSpPr>
              <p:spPr>
                <a:xfrm>
                  <a:off x="5776200" y="609725"/>
                  <a:ext cx="157325" cy="229500"/>
                </a:xfrm>
                <a:custGeom>
                  <a:rect b="b" l="l" r="r" t="t"/>
                  <a:pathLst>
                    <a:path extrusionOk="0" h="9180" w="6293">
                      <a:moveTo>
                        <a:pt x="3132" y="1520"/>
                      </a:moveTo>
                      <a:lnTo>
                        <a:pt x="5259" y="4590"/>
                      </a:lnTo>
                      <a:lnTo>
                        <a:pt x="3132" y="7660"/>
                      </a:lnTo>
                      <a:lnTo>
                        <a:pt x="1004" y="4590"/>
                      </a:lnTo>
                      <a:lnTo>
                        <a:pt x="3132" y="1520"/>
                      </a:lnTo>
                      <a:close/>
                      <a:moveTo>
                        <a:pt x="3132" y="0"/>
                      </a:moveTo>
                      <a:lnTo>
                        <a:pt x="1" y="4590"/>
                      </a:lnTo>
                      <a:lnTo>
                        <a:pt x="3132" y="9180"/>
                      </a:lnTo>
                      <a:lnTo>
                        <a:pt x="6293" y="4590"/>
                      </a:lnTo>
                      <a:lnTo>
                        <a:pt x="31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
                <p:cNvSpPr/>
                <p:nvPr/>
              </p:nvSpPr>
              <p:spPr>
                <a:xfrm>
                  <a:off x="6306625" y="628725"/>
                  <a:ext cx="131475" cy="191500"/>
                </a:xfrm>
                <a:custGeom>
                  <a:rect b="b" l="l" r="r" t="t"/>
                  <a:pathLst>
                    <a:path extrusionOk="0" h="7660" w="5259">
                      <a:moveTo>
                        <a:pt x="2614" y="0"/>
                      </a:moveTo>
                      <a:lnTo>
                        <a:pt x="0" y="3830"/>
                      </a:lnTo>
                      <a:lnTo>
                        <a:pt x="2614" y="7660"/>
                      </a:lnTo>
                      <a:lnTo>
                        <a:pt x="5259"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
                <p:cNvSpPr/>
                <p:nvPr/>
              </p:nvSpPr>
              <p:spPr>
                <a:xfrm>
                  <a:off x="6293700" y="609725"/>
                  <a:ext cx="157325" cy="229500"/>
                </a:xfrm>
                <a:custGeom>
                  <a:rect b="b" l="l" r="r" t="t"/>
                  <a:pathLst>
                    <a:path extrusionOk="0" h="9180" w="6293">
                      <a:moveTo>
                        <a:pt x="3131" y="1520"/>
                      </a:moveTo>
                      <a:lnTo>
                        <a:pt x="528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
                <p:cNvSpPr/>
                <p:nvPr/>
              </p:nvSpPr>
              <p:spPr>
                <a:xfrm>
                  <a:off x="6821825" y="628725"/>
                  <a:ext cx="132250" cy="191500"/>
                </a:xfrm>
                <a:custGeom>
                  <a:rect b="b" l="l" r="r" t="t"/>
                  <a:pathLst>
                    <a:path extrusionOk="0" h="7660" w="5290">
                      <a:moveTo>
                        <a:pt x="2645" y="0"/>
                      </a:moveTo>
                      <a:lnTo>
                        <a:pt x="0" y="3830"/>
                      </a:lnTo>
                      <a:lnTo>
                        <a:pt x="2645" y="7660"/>
                      </a:lnTo>
                      <a:lnTo>
                        <a:pt x="528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
                <p:cNvSpPr/>
                <p:nvPr/>
              </p:nvSpPr>
              <p:spPr>
                <a:xfrm>
                  <a:off x="6809675" y="609725"/>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3"/>
              <p:cNvSpPr/>
              <p:nvPr/>
            </p:nvSpPr>
            <p:spPr>
              <a:xfrm>
                <a:off x="8800643" y="18975"/>
                <a:ext cx="358700" cy="311600"/>
              </a:xfrm>
              <a:custGeom>
                <a:rect b="b" l="l" r="r" t="t"/>
                <a:pathLst>
                  <a:path extrusionOk="0" h="12464" w="14348">
                    <a:moveTo>
                      <a:pt x="1" y="1"/>
                    </a:moveTo>
                    <a:lnTo>
                      <a:pt x="7174" y="12463"/>
                    </a:lnTo>
                    <a:lnTo>
                      <a:pt x="143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
              <p:cNvSpPr/>
              <p:nvPr/>
            </p:nvSpPr>
            <p:spPr>
              <a:xfrm>
                <a:off x="8767218" y="0"/>
                <a:ext cx="425550" cy="368550"/>
              </a:xfrm>
              <a:custGeom>
                <a:rect b="b" l="l" r="r" t="t"/>
                <a:pathLst>
                  <a:path extrusionOk="0" h="14742" w="17022">
                    <a:moveTo>
                      <a:pt x="14378" y="1520"/>
                    </a:moveTo>
                    <a:lnTo>
                      <a:pt x="8511" y="11702"/>
                    </a:lnTo>
                    <a:lnTo>
                      <a:pt x="2614" y="1520"/>
                    </a:lnTo>
                    <a:close/>
                    <a:moveTo>
                      <a:pt x="0"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
              <p:cNvSpPr/>
              <p:nvPr/>
            </p:nvSpPr>
            <p:spPr>
              <a:xfrm>
                <a:off x="8284693" y="18975"/>
                <a:ext cx="360200" cy="311600"/>
              </a:xfrm>
              <a:custGeom>
                <a:rect b="b" l="l" r="r" t="t"/>
                <a:pathLst>
                  <a:path extrusionOk="0" h="12464" w="14408">
                    <a:moveTo>
                      <a:pt x="0" y="1"/>
                    </a:moveTo>
                    <a:lnTo>
                      <a:pt x="7234" y="12463"/>
                    </a:lnTo>
                    <a:lnTo>
                      <a:pt x="144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
              <p:cNvSpPr/>
              <p:nvPr/>
            </p:nvSpPr>
            <p:spPr>
              <a:xfrm>
                <a:off x="8251243" y="0"/>
                <a:ext cx="425575" cy="368550"/>
              </a:xfrm>
              <a:custGeom>
                <a:rect b="b" l="l" r="r" t="t"/>
                <a:pathLst>
                  <a:path extrusionOk="0" h="14742" w="17023">
                    <a:moveTo>
                      <a:pt x="14408" y="1520"/>
                    </a:moveTo>
                    <a:lnTo>
                      <a:pt x="8572" y="11702"/>
                    </a:lnTo>
                    <a:lnTo>
                      <a:pt x="2676" y="1520"/>
                    </a:lnTo>
                    <a:close/>
                    <a:moveTo>
                      <a:pt x="1" y="0"/>
                    </a:moveTo>
                    <a:lnTo>
                      <a:pt x="851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
              <p:cNvSpPr/>
              <p:nvPr/>
            </p:nvSpPr>
            <p:spPr>
              <a:xfrm>
                <a:off x="7770243" y="18975"/>
                <a:ext cx="358675" cy="311600"/>
              </a:xfrm>
              <a:custGeom>
                <a:rect b="b" l="l" r="r" t="t"/>
                <a:pathLst>
                  <a:path extrusionOk="0" h="12464" w="14347">
                    <a:moveTo>
                      <a:pt x="0" y="1"/>
                    </a:moveTo>
                    <a:lnTo>
                      <a:pt x="7174" y="12463"/>
                    </a:lnTo>
                    <a:lnTo>
                      <a:pt x="143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
              <p:cNvSpPr/>
              <p:nvPr/>
            </p:nvSpPr>
            <p:spPr>
              <a:xfrm>
                <a:off x="7736793" y="0"/>
                <a:ext cx="425575" cy="368550"/>
              </a:xfrm>
              <a:custGeom>
                <a:rect b="b" l="l" r="r" t="t"/>
                <a:pathLst>
                  <a:path extrusionOk="0" h="14742" w="17023">
                    <a:moveTo>
                      <a:pt x="14408" y="1520"/>
                    </a:moveTo>
                    <a:lnTo>
                      <a:pt x="8542" y="11702"/>
                    </a:lnTo>
                    <a:lnTo>
                      <a:pt x="2645" y="1520"/>
                    </a:lnTo>
                    <a:close/>
                    <a:moveTo>
                      <a:pt x="1" y="0"/>
                    </a:moveTo>
                    <a:lnTo>
                      <a:pt x="8512"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
              <p:cNvSpPr/>
              <p:nvPr/>
            </p:nvSpPr>
            <p:spPr>
              <a:xfrm>
                <a:off x="7259593" y="18975"/>
                <a:ext cx="359450" cy="311600"/>
              </a:xfrm>
              <a:custGeom>
                <a:rect b="b" l="l" r="r" t="t"/>
                <a:pathLst>
                  <a:path extrusionOk="0" h="12464" w="14378">
                    <a:moveTo>
                      <a:pt x="0" y="1"/>
                    </a:moveTo>
                    <a:lnTo>
                      <a:pt x="7174" y="12463"/>
                    </a:lnTo>
                    <a:lnTo>
                      <a:pt x="14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
              <p:cNvSpPr/>
              <p:nvPr/>
            </p:nvSpPr>
            <p:spPr>
              <a:xfrm>
                <a:off x="7226918" y="0"/>
                <a:ext cx="425550" cy="368550"/>
              </a:xfrm>
              <a:custGeom>
                <a:rect b="b" l="l" r="r" t="t"/>
                <a:pathLst>
                  <a:path extrusionOk="0" h="14742" w="17022">
                    <a:moveTo>
                      <a:pt x="14377" y="1520"/>
                    </a:moveTo>
                    <a:lnTo>
                      <a:pt x="8481" y="11702"/>
                    </a:lnTo>
                    <a:lnTo>
                      <a:pt x="2645" y="1520"/>
                    </a:lnTo>
                    <a:close/>
                    <a:moveTo>
                      <a:pt x="0" y="0"/>
                    </a:moveTo>
                    <a:lnTo>
                      <a:pt x="8481" y="14742"/>
                    </a:lnTo>
                    <a:lnTo>
                      <a:pt x="170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
              <p:cNvSpPr/>
              <p:nvPr/>
            </p:nvSpPr>
            <p:spPr>
              <a:xfrm>
                <a:off x="7119018" y="158050"/>
                <a:ext cx="132225" cy="191500"/>
              </a:xfrm>
              <a:custGeom>
                <a:rect b="b" l="l" r="r" t="t"/>
                <a:pathLst>
                  <a:path extrusionOk="0" h="7660" w="5289">
                    <a:moveTo>
                      <a:pt x="2675" y="0"/>
                    </a:moveTo>
                    <a:lnTo>
                      <a:pt x="0" y="3830"/>
                    </a:lnTo>
                    <a:lnTo>
                      <a:pt x="2675" y="7660"/>
                    </a:lnTo>
                    <a:lnTo>
                      <a:pt x="5289" y="3830"/>
                    </a:lnTo>
                    <a:lnTo>
                      <a:pt x="26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
              <p:cNvSpPr/>
              <p:nvPr/>
            </p:nvSpPr>
            <p:spPr>
              <a:xfrm>
                <a:off x="7106843" y="139050"/>
                <a:ext cx="157325" cy="229500"/>
              </a:xfrm>
              <a:custGeom>
                <a:rect b="b" l="l" r="r" t="t"/>
                <a:pathLst>
                  <a:path extrusionOk="0" h="9180" w="6293">
                    <a:moveTo>
                      <a:pt x="3162" y="1520"/>
                    </a:moveTo>
                    <a:lnTo>
                      <a:pt x="5290" y="4590"/>
                    </a:lnTo>
                    <a:lnTo>
                      <a:pt x="3162" y="7660"/>
                    </a:lnTo>
                    <a:lnTo>
                      <a:pt x="1034" y="4590"/>
                    </a:lnTo>
                    <a:lnTo>
                      <a:pt x="3162" y="1520"/>
                    </a:lnTo>
                    <a:close/>
                    <a:moveTo>
                      <a:pt x="3162" y="0"/>
                    </a:moveTo>
                    <a:lnTo>
                      <a:pt x="1" y="4590"/>
                    </a:lnTo>
                    <a:lnTo>
                      <a:pt x="3162" y="9180"/>
                    </a:lnTo>
                    <a:lnTo>
                      <a:pt x="629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
              <p:cNvSpPr/>
              <p:nvPr/>
            </p:nvSpPr>
            <p:spPr>
              <a:xfrm>
                <a:off x="7631168" y="158050"/>
                <a:ext cx="131500" cy="191500"/>
              </a:xfrm>
              <a:custGeom>
                <a:rect b="b" l="l" r="r" t="t"/>
                <a:pathLst>
                  <a:path extrusionOk="0" h="7660" w="5260">
                    <a:moveTo>
                      <a:pt x="2615" y="0"/>
                    </a:moveTo>
                    <a:lnTo>
                      <a:pt x="1" y="3830"/>
                    </a:lnTo>
                    <a:lnTo>
                      <a:pt x="2615" y="7660"/>
                    </a:lnTo>
                    <a:lnTo>
                      <a:pt x="525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
              <p:cNvSpPr/>
              <p:nvPr/>
            </p:nvSpPr>
            <p:spPr>
              <a:xfrm>
                <a:off x="7618268" y="139050"/>
                <a:ext cx="157300" cy="229500"/>
              </a:xfrm>
              <a:custGeom>
                <a:rect b="b" l="l" r="r" t="t"/>
                <a:pathLst>
                  <a:path extrusionOk="0" h="9180" w="6292">
                    <a:moveTo>
                      <a:pt x="3131" y="1520"/>
                    </a:moveTo>
                    <a:lnTo>
                      <a:pt x="5259" y="4590"/>
                    </a:lnTo>
                    <a:lnTo>
                      <a:pt x="3131" y="7660"/>
                    </a:lnTo>
                    <a:lnTo>
                      <a:pt x="1003" y="4590"/>
                    </a:lnTo>
                    <a:lnTo>
                      <a:pt x="3131" y="1520"/>
                    </a:lnTo>
                    <a:close/>
                    <a:moveTo>
                      <a:pt x="3131" y="0"/>
                    </a:moveTo>
                    <a:lnTo>
                      <a:pt x="0" y="4590"/>
                    </a:lnTo>
                    <a:lnTo>
                      <a:pt x="3131" y="9180"/>
                    </a:lnTo>
                    <a:lnTo>
                      <a:pt x="629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
              <p:cNvSpPr/>
              <p:nvPr/>
            </p:nvSpPr>
            <p:spPr>
              <a:xfrm>
                <a:off x="8143343" y="158050"/>
                <a:ext cx="130725" cy="191500"/>
              </a:xfrm>
              <a:custGeom>
                <a:rect b="b" l="l" r="r" t="t"/>
                <a:pathLst>
                  <a:path extrusionOk="0" h="7660" w="5229">
                    <a:moveTo>
                      <a:pt x="2615" y="0"/>
                    </a:moveTo>
                    <a:lnTo>
                      <a:pt x="1" y="3830"/>
                    </a:lnTo>
                    <a:lnTo>
                      <a:pt x="2615" y="7660"/>
                    </a:lnTo>
                    <a:lnTo>
                      <a:pt x="5229" y="3830"/>
                    </a:lnTo>
                    <a:lnTo>
                      <a:pt x="2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
              <p:cNvSpPr/>
              <p:nvPr/>
            </p:nvSpPr>
            <p:spPr>
              <a:xfrm>
                <a:off x="8129668" y="139050"/>
                <a:ext cx="158075" cy="229500"/>
              </a:xfrm>
              <a:custGeom>
                <a:rect b="b" l="l" r="r" t="t"/>
                <a:pathLst>
                  <a:path extrusionOk="0" h="9180" w="6323">
                    <a:moveTo>
                      <a:pt x="3162" y="1520"/>
                    </a:moveTo>
                    <a:lnTo>
                      <a:pt x="5289" y="4590"/>
                    </a:lnTo>
                    <a:lnTo>
                      <a:pt x="3162" y="7660"/>
                    </a:lnTo>
                    <a:lnTo>
                      <a:pt x="1034" y="4590"/>
                    </a:lnTo>
                    <a:lnTo>
                      <a:pt x="3162" y="1520"/>
                    </a:lnTo>
                    <a:close/>
                    <a:moveTo>
                      <a:pt x="3162" y="0"/>
                    </a:moveTo>
                    <a:lnTo>
                      <a:pt x="0" y="4590"/>
                    </a:lnTo>
                    <a:lnTo>
                      <a:pt x="3162" y="9180"/>
                    </a:lnTo>
                    <a:lnTo>
                      <a:pt x="6323" y="4590"/>
                    </a:lnTo>
                    <a:lnTo>
                      <a:pt x="3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
              <p:cNvSpPr/>
              <p:nvPr/>
            </p:nvSpPr>
            <p:spPr>
              <a:xfrm>
                <a:off x="8655518" y="158050"/>
                <a:ext cx="130725" cy="191500"/>
              </a:xfrm>
              <a:custGeom>
                <a:rect b="b" l="l" r="r" t="t"/>
                <a:pathLst>
                  <a:path extrusionOk="0" h="7660" w="5229">
                    <a:moveTo>
                      <a:pt x="2614" y="0"/>
                    </a:moveTo>
                    <a:lnTo>
                      <a:pt x="0" y="3830"/>
                    </a:lnTo>
                    <a:lnTo>
                      <a:pt x="2614" y="7660"/>
                    </a:lnTo>
                    <a:lnTo>
                      <a:pt x="5228" y="3830"/>
                    </a:lnTo>
                    <a:lnTo>
                      <a:pt x="2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
              <p:cNvSpPr/>
              <p:nvPr/>
            </p:nvSpPr>
            <p:spPr>
              <a:xfrm>
                <a:off x="8641843" y="139050"/>
                <a:ext cx="158075" cy="229500"/>
              </a:xfrm>
              <a:custGeom>
                <a:rect b="b" l="l" r="r" t="t"/>
                <a:pathLst>
                  <a:path extrusionOk="0" h="9180" w="6323">
                    <a:moveTo>
                      <a:pt x="3161" y="1520"/>
                    </a:moveTo>
                    <a:lnTo>
                      <a:pt x="5289" y="4590"/>
                    </a:lnTo>
                    <a:lnTo>
                      <a:pt x="3161" y="7660"/>
                    </a:lnTo>
                    <a:lnTo>
                      <a:pt x="1034" y="4590"/>
                    </a:lnTo>
                    <a:lnTo>
                      <a:pt x="3161" y="1520"/>
                    </a:lnTo>
                    <a:close/>
                    <a:moveTo>
                      <a:pt x="3161" y="0"/>
                    </a:moveTo>
                    <a:lnTo>
                      <a:pt x="0" y="4590"/>
                    </a:lnTo>
                    <a:lnTo>
                      <a:pt x="3161" y="9180"/>
                    </a:lnTo>
                    <a:lnTo>
                      <a:pt x="6322" y="4590"/>
                    </a:lnTo>
                    <a:lnTo>
                      <a:pt x="31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
              <p:cNvSpPr/>
              <p:nvPr/>
            </p:nvSpPr>
            <p:spPr>
              <a:xfrm>
                <a:off x="9174518" y="158050"/>
                <a:ext cx="131475" cy="191500"/>
              </a:xfrm>
              <a:custGeom>
                <a:rect b="b" l="l" r="r" t="t"/>
                <a:pathLst>
                  <a:path extrusionOk="0" h="7660" w="5259">
                    <a:moveTo>
                      <a:pt x="2645" y="0"/>
                    </a:moveTo>
                    <a:lnTo>
                      <a:pt x="0" y="3830"/>
                    </a:lnTo>
                    <a:lnTo>
                      <a:pt x="2645" y="7660"/>
                    </a:lnTo>
                    <a:lnTo>
                      <a:pt x="5259" y="3830"/>
                    </a:lnTo>
                    <a:lnTo>
                      <a:pt x="26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
              <p:cNvSpPr/>
              <p:nvPr/>
            </p:nvSpPr>
            <p:spPr>
              <a:xfrm>
                <a:off x="9162368" y="139050"/>
                <a:ext cx="158075" cy="229500"/>
              </a:xfrm>
              <a:custGeom>
                <a:rect b="b" l="l" r="r" t="t"/>
                <a:pathLst>
                  <a:path extrusionOk="0" h="9180" w="6323">
                    <a:moveTo>
                      <a:pt x="3131" y="1520"/>
                    </a:moveTo>
                    <a:lnTo>
                      <a:pt x="5259" y="4590"/>
                    </a:lnTo>
                    <a:lnTo>
                      <a:pt x="3131" y="7660"/>
                    </a:lnTo>
                    <a:lnTo>
                      <a:pt x="973" y="4590"/>
                    </a:lnTo>
                    <a:lnTo>
                      <a:pt x="3131" y="1520"/>
                    </a:lnTo>
                    <a:close/>
                    <a:moveTo>
                      <a:pt x="3131" y="0"/>
                    </a:moveTo>
                    <a:lnTo>
                      <a:pt x="0" y="4590"/>
                    </a:lnTo>
                    <a:lnTo>
                      <a:pt x="3161" y="9180"/>
                    </a:lnTo>
                    <a:lnTo>
                      <a:pt x="6322" y="4590"/>
                    </a:lnTo>
                    <a:lnTo>
                      <a:pt x="31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2">
    <p:spTree>
      <p:nvGrpSpPr>
        <p:cNvPr id="2505" name="Shape 2505"/>
        <p:cNvGrpSpPr/>
        <p:nvPr/>
      </p:nvGrpSpPr>
      <p:grpSpPr>
        <a:xfrm>
          <a:off x="0" y="0"/>
          <a:ext cx="0" cy="0"/>
          <a:chOff x="0" y="0"/>
          <a:chExt cx="0" cy="0"/>
        </a:xfrm>
      </p:grpSpPr>
      <p:pic>
        <p:nvPicPr>
          <p:cNvPr id="2506" name="Google Shape;2506;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07" name="Google Shape;2507;p21"/>
          <p:cNvSpPr txBox="1"/>
          <p:nvPr>
            <p:ph type="title"/>
          </p:nvPr>
        </p:nvSpPr>
        <p:spPr>
          <a:xfrm>
            <a:off x="1563393" y="1671943"/>
            <a:ext cx="2986800" cy="862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508" name="Google Shape;2508;p21"/>
          <p:cNvSpPr txBox="1"/>
          <p:nvPr>
            <p:ph idx="1" type="subTitle"/>
          </p:nvPr>
        </p:nvSpPr>
        <p:spPr>
          <a:xfrm>
            <a:off x="1662843" y="2533993"/>
            <a:ext cx="2787900" cy="102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2509" name="Google Shape;2509;p21"/>
          <p:cNvGrpSpPr/>
          <p:nvPr/>
        </p:nvGrpSpPr>
        <p:grpSpPr>
          <a:xfrm>
            <a:off x="-673893" y="4678857"/>
            <a:ext cx="10880464" cy="393650"/>
            <a:chOff x="0" y="51629"/>
            <a:chExt cx="10880464" cy="393650"/>
          </a:xfrm>
        </p:grpSpPr>
        <p:grpSp>
          <p:nvGrpSpPr>
            <p:cNvPr id="2510" name="Google Shape;2510;p21"/>
            <p:cNvGrpSpPr/>
            <p:nvPr/>
          </p:nvGrpSpPr>
          <p:grpSpPr>
            <a:xfrm>
              <a:off x="0" y="51629"/>
              <a:ext cx="5465925" cy="393650"/>
              <a:chOff x="1125675" y="3020850"/>
              <a:chExt cx="5465925" cy="393650"/>
            </a:xfrm>
          </p:grpSpPr>
          <p:sp>
            <p:nvSpPr>
              <p:cNvPr id="2511" name="Google Shape;2511;p21"/>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1"/>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1"/>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1"/>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1"/>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1"/>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1"/>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1"/>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1"/>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1"/>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1"/>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1"/>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1"/>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1"/>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1"/>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1"/>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1"/>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1"/>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1"/>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1"/>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 name="Google Shape;2531;p21"/>
            <p:cNvGrpSpPr/>
            <p:nvPr/>
          </p:nvGrpSpPr>
          <p:grpSpPr>
            <a:xfrm>
              <a:off x="5414539" y="51629"/>
              <a:ext cx="5465925" cy="393650"/>
              <a:chOff x="1125675" y="3020850"/>
              <a:chExt cx="5465925" cy="393650"/>
            </a:xfrm>
          </p:grpSpPr>
          <p:sp>
            <p:nvSpPr>
              <p:cNvPr id="2532" name="Google Shape;2532;p21"/>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1"/>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1"/>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1"/>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1"/>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1"/>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1"/>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1"/>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21"/>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1"/>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1"/>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1"/>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1"/>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1"/>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1"/>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1"/>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1"/>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1"/>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1"/>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1"/>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52" name="Google Shape;2552;p21"/>
          <p:cNvGrpSpPr/>
          <p:nvPr/>
        </p:nvGrpSpPr>
        <p:grpSpPr>
          <a:xfrm>
            <a:off x="-867518" y="70982"/>
            <a:ext cx="10880464" cy="393650"/>
            <a:chOff x="0" y="51629"/>
            <a:chExt cx="10880464" cy="393650"/>
          </a:xfrm>
        </p:grpSpPr>
        <p:grpSp>
          <p:nvGrpSpPr>
            <p:cNvPr id="2553" name="Google Shape;2553;p21"/>
            <p:cNvGrpSpPr/>
            <p:nvPr/>
          </p:nvGrpSpPr>
          <p:grpSpPr>
            <a:xfrm>
              <a:off x="0" y="51629"/>
              <a:ext cx="5465925" cy="393650"/>
              <a:chOff x="1125675" y="3020850"/>
              <a:chExt cx="5465925" cy="393650"/>
            </a:xfrm>
          </p:grpSpPr>
          <p:sp>
            <p:nvSpPr>
              <p:cNvPr id="2554" name="Google Shape;2554;p21"/>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1"/>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1"/>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1"/>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1"/>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1"/>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1"/>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1"/>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1"/>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1"/>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1"/>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1"/>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1"/>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1"/>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1"/>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1"/>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1"/>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1"/>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1"/>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1"/>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4" name="Google Shape;2574;p21"/>
            <p:cNvGrpSpPr/>
            <p:nvPr/>
          </p:nvGrpSpPr>
          <p:grpSpPr>
            <a:xfrm>
              <a:off x="5414539" y="51629"/>
              <a:ext cx="5465925" cy="393650"/>
              <a:chOff x="1125675" y="3020850"/>
              <a:chExt cx="5465925" cy="393650"/>
            </a:xfrm>
          </p:grpSpPr>
          <p:sp>
            <p:nvSpPr>
              <p:cNvPr id="2575" name="Google Shape;2575;p21"/>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1"/>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1"/>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1"/>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1"/>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1"/>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1"/>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1"/>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1"/>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1"/>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1"/>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1"/>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1"/>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1"/>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1"/>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1"/>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1"/>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1"/>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1"/>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1"/>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_1">
    <p:spTree>
      <p:nvGrpSpPr>
        <p:cNvPr id="2595" name="Shape 2595"/>
        <p:cNvGrpSpPr/>
        <p:nvPr/>
      </p:nvGrpSpPr>
      <p:grpSpPr>
        <a:xfrm>
          <a:off x="0" y="0"/>
          <a:ext cx="0" cy="0"/>
          <a:chOff x="0" y="0"/>
          <a:chExt cx="0" cy="0"/>
        </a:xfrm>
      </p:grpSpPr>
      <p:pic>
        <p:nvPicPr>
          <p:cNvPr id="2596" name="Google Shape;2596;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97" name="Google Shape;2597;p22"/>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98" name="Google Shape;2598;p22"/>
          <p:cNvSpPr txBox="1"/>
          <p:nvPr>
            <p:ph idx="1" type="body"/>
          </p:nvPr>
        </p:nvSpPr>
        <p:spPr>
          <a:xfrm>
            <a:off x="720000" y="1148750"/>
            <a:ext cx="3852000" cy="542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grpSp>
        <p:nvGrpSpPr>
          <p:cNvPr id="2599" name="Google Shape;2599;p22"/>
          <p:cNvGrpSpPr/>
          <p:nvPr/>
        </p:nvGrpSpPr>
        <p:grpSpPr>
          <a:xfrm>
            <a:off x="6527473" y="294466"/>
            <a:ext cx="2616538" cy="178615"/>
            <a:chOff x="1125675" y="3460075"/>
            <a:chExt cx="5465925" cy="373125"/>
          </a:xfrm>
        </p:grpSpPr>
        <p:sp>
          <p:nvSpPr>
            <p:cNvPr id="2600" name="Google Shape;2600;p22"/>
            <p:cNvSpPr/>
            <p:nvPr/>
          </p:nvSpPr>
          <p:spPr>
            <a:xfrm>
              <a:off x="1125675" y="37959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2"/>
            <p:cNvSpPr/>
            <p:nvPr/>
          </p:nvSpPr>
          <p:spPr>
            <a:xfrm>
              <a:off x="121912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2"/>
            <p:cNvSpPr/>
            <p:nvPr/>
          </p:nvSpPr>
          <p:spPr>
            <a:xfrm>
              <a:off x="1165175"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2"/>
            <p:cNvSpPr/>
            <p:nvPr/>
          </p:nvSpPr>
          <p:spPr>
            <a:xfrm>
              <a:off x="1346025" y="3460075"/>
              <a:ext cx="256125" cy="128450"/>
            </a:xfrm>
            <a:custGeom>
              <a:rect b="b" l="l" r="r" t="t"/>
              <a:pathLst>
                <a:path extrusionOk="0" h="5138" w="10245">
                  <a:moveTo>
                    <a:pt x="1"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2"/>
            <p:cNvSpPr/>
            <p:nvPr/>
          </p:nvSpPr>
          <p:spPr>
            <a:xfrm>
              <a:off x="1690275" y="3661450"/>
              <a:ext cx="203675" cy="101850"/>
            </a:xfrm>
            <a:custGeom>
              <a:rect b="b" l="l" r="r" t="t"/>
              <a:pathLst>
                <a:path extrusionOk="0" h="4074" w="8147">
                  <a:moveTo>
                    <a:pt x="4073" y="0"/>
                  </a:moveTo>
                  <a:lnTo>
                    <a:pt x="0" y="4073"/>
                  </a:lnTo>
                  <a:lnTo>
                    <a:pt x="814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2"/>
            <p:cNvSpPr/>
            <p:nvPr/>
          </p:nvSpPr>
          <p:spPr>
            <a:xfrm>
              <a:off x="17579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2"/>
            <p:cNvSpPr/>
            <p:nvPr/>
          </p:nvSpPr>
          <p:spPr>
            <a:xfrm>
              <a:off x="1876450"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2"/>
            <p:cNvSpPr/>
            <p:nvPr/>
          </p:nvSpPr>
          <p:spPr>
            <a:xfrm>
              <a:off x="1822500" y="3460075"/>
              <a:ext cx="606400" cy="303225"/>
            </a:xfrm>
            <a:custGeom>
              <a:rect b="b" l="l" r="r" t="t"/>
              <a:pathLst>
                <a:path extrusionOk="0" h="12129" w="24256">
                  <a:moveTo>
                    <a:pt x="0" y="0"/>
                  </a:moveTo>
                  <a:lnTo>
                    <a:pt x="12128" y="12128"/>
                  </a:lnTo>
                  <a:lnTo>
                    <a:pt x="24256" y="0"/>
                  </a:lnTo>
                  <a:lnTo>
                    <a:pt x="22614" y="0"/>
                  </a:lnTo>
                  <a:lnTo>
                    <a:pt x="12128" y="10487"/>
                  </a:lnTo>
                  <a:lnTo>
                    <a:pt x="1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2"/>
            <p:cNvSpPr/>
            <p:nvPr/>
          </p:nvSpPr>
          <p:spPr>
            <a:xfrm>
              <a:off x="2003350" y="3460075"/>
              <a:ext cx="256100" cy="128450"/>
            </a:xfrm>
            <a:custGeom>
              <a:rect b="b" l="l" r="r" t="t"/>
              <a:pathLst>
                <a:path extrusionOk="0" h="5138" w="10244">
                  <a:moveTo>
                    <a:pt x="0"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2"/>
            <p:cNvSpPr/>
            <p:nvPr/>
          </p:nvSpPr>
          <p:spPr>
            <a:xfrm>
              <a:off x="2352900" y="3661450"/>
              <a:ext cx="202150" cy="101850"/>
            </a:xfrm>
            <a:custGeom>
              <a:rect b="b" l="l" r="r" t="t"/>
              <a:pathLst>
                <a:path extrusionOk="0" h="4074" w="8086">
                  <a:moveTo>
                    <a:pt x="4043" y="0"/>
                  </a:moveTo>
                  <a:lnTo>
                    <a:pt x="0"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2"/>
            <p:cNvSpPr/>
            <p:nvPr/>
          </p:nvSpPr>
          <p:spPr>
            <a:xfrm>
              <a:off x="24190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2"/>
            <p:cNvSpPr/>
            <p:nvPr/>
          </p:nvSpPr>
          <p:spPr>
            <a:xfrm>
              <a:off x="2533750" y="3460075"/>
              <a:ext cx="497750" cy="248500"/>
            </a:xfrm>
            <a:custGeom>
              <a:rect b="b" l="l" r="r" t="t"/>
              <a:pathLst>
                <a:path extrusionOk="0" h="9940" w="19910">
                  <a:moveTo>
                    <a:pt x="0"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2"/>
            <p:cNvSpPr/>
            <p:nvPr/>
          </p:nvSpPr>
          <p:spPr>
            <a:xfrm>
              <a:off x="2479800"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2"/>
            <p:cNvSpPr/>
            <p:nvPr/>
          </p:nvSpPr>
          <p:spPr>
            <a:xfrm>
              <a:off x="2661400"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2"/>
            <p:cNvSpPr/>
            <p:nvPr/>
          </p:nvSpPr>
          <p:spPr>
            <a:xfrm>
              <a:off x="3010200" y="3661450"/>
              <a:ext cx="202925" cy="101850"/>
            </a:xfrm>
            <a:custGeom>
              <a:rect b="b" l="l" r="r" t="t"/>
              <a:pathLst>
                <a:path extrusionOk="0" h="4074" w="8117">
                  <a:moveTo>
                    <a:pt x="4043" y="0"/>
                  </a:moveTo>
                  <a:lnTo>
                    <a:pt x="1"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2"/>
            <p:cNvSpPr/>
            <p:nvPr/>
          </p:nvSpPr>
          <p:spPr>
            <a:xfrm>
              <a:off x="30763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2"/>
            <p:cNvSpPr/>
            <p:nvPr/>
          </p:nvSpPr>
          <p:spPr>
            <a:xfrm>
              <a:off x="3191050"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2"/>
            <p:cNvSpPr/>
            <p:nvPr/>
          </p:nvSpPr>
          <p:spPr>
            <a:xfrm>
              <a:off x="3137100" y="3460075"/>
              <a:ext cx="606425" cy="303225"/>
            </a:xfrm>
            <a:custGeom>
              <a:rect b="b" l="l" r="r" t="t"/>
              <a:pathLst>
                <a:path extrusionOk="0" h="12129" w="24257">
                  <a:moveTo>
                    <a:pt x="1"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2"/>
            <p:cNvSpPr/>
            <p:nvPr/>
          </p:nvSpPr>
          <p:spPr>
            <a:xfrm>
              <a:off x="33187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2"/>
            <p:cNvSpPr/>
            <p:nvPr/>
          </p:nvSpPr>
          <p:spPr>
            <a:xfrm>
              <a:off x="3656100" y="3661450"/>
              <a:ext cx="202175" cy="101850"/>
            </a:xfrm>
            <a:custGeom>
              <a:rect b="b" l="l" r="r" t="t"/>
              <a:pathLst>
                <a:path extrusionOk="0" h="4074" w="8087">
                  <a:moveTo>
                    <a:pt x="4013" y="0"/>
                  </a:moveTo>
                  <a:lnTo>
                    <a:pt x="1" y="4073"/>
                  </a:lnTo>
                  <a:lnTo>
                    <a:pt x="8086" y="4073"/>
                  </a:lnTo>
                  <a:lnTo>
                    <a:pt x="4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2"/>
            <p:cNvSpPr/>
            <p:nvPr/>
          </p:nvSpPr>
          <p:spPr>
            <a:xfrm>
              <a:off x="372222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2"/>
            <p:cNvSpPr/>
            <p:nvPr/>
          </p:nvSpPr>
          <p:spPr>
            <a:xfrm>
              <a:off x="3848350"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2"/>
            <p:cNvSpPr/>
            <p:nvPr/>
          </p:nvSpPr>
          <p:spPr>
            <a:xfrm>
              <a:off x="3794400"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2"/>
            <p:cNvSpPr/>
            <p:nvPr/>
          </p:nvSpPr>
          <p:spPr>
            <a:xfrm>
              <a:off x="39760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2"/>
            <p:cNvSpPr/>
            <p:nvPr/>
          </p:nvSpPr>
          <p:spPr>
            <a:xfrm>
              <a:off x="4311125" y="3661450"/>
              <a:ext cx="203700" cy="101850"/>
            </a:xfrm>
            <a:custGeom>
              <a:rect b="b" l="l" r="r" t="t"/>
              <a:pathLst>
                <a:path extrusionOk="0" h="4074" w="8148">
                  <a:moveTo>
                    <a:pt x="4074" y="0"/>
                  </a:moveTo>
                  <a:lnTo>
                    <a:pt x="1" y="4073"/>
                  </a:lnTo>
                  <a:lnTo>
                    <a:pt x="8147" y="4073"/>
                  </a:lnTo>
                  <a:lnTo>
                    <a:pt x="40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2"/>
            <p:cNvSpPr/>
            <p:nvPr/>
          </p:nvSpPr>
          <p:spPr>
            <a:xfrm>
              <a:off x="43787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2"/>
            <p:cNvSpPr/>
            <p:nvPr/>
          </p:nvSpPr>
          <p:spPr>
            <a:xfrm>
              <a:off x="4505675"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2"/>
            <p:cNvSpPr/>
            <p:nvPr/>
          </p:nvSpPr>
          <p:spPr>
            <a:xfrm>
              <a:off x="4451725" y="3460075"/>
              <a:ext cx="606400" cy="303225"/>
            </a:xfrm>
            <a:custGeom>
              <a:rect b="b" l="l" r="r" t="t"/>
              <a:pathLst>
                <a:path extrusionOk="0" h="12129" w="24256">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2"/>
            <p:cNvSpPr/>
            <p:nvPr/>
          </p:nvSpPr>
          <p:spPr>
            <a:xfrm>
              <a:off x="4633325"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2"/>
            <p:cNvSpPr/>
            <p:nvPr/>
          </p:nvSpPr>
          <p:spPr>
            <a:xfrm>
              <a:off x="4973000" y="3661450"/>
              <a:ext cx="202150" cy="101850"/>
            </a:xfrm>
            <a:custGeom>
              <a:rect b="b" l="l" r="r" t="t"/>
              <a:pathLst>
                <a:path extrusionOk="0" h="4074" w="8086">
                  <a:moveTo>
                    <a:pt x="4043" y="0"/>
                  </a:moveTo>
                  <a:lnTo>
                    <a:pt x="1"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2"/>
            <p:cNvSpPr/>
            <p:nvPr/>
          </p:nvSpPr>
          <p:spPr>
            <a:xfrm>
              <a:off x="5039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2"/>
            <p:cNvSpPr/>
            <p:nvPr/>
          </p:nvSpPr>
          <p:spPr>
            <a:xfrm>
              <a:off x="5162975"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2"/>
            <p:cNvSpPr/>
            <p:nvPr/>
          </p:nvSpPr>
          <p:spPr>
            <a:xfrm>
              <a:off x="5109025"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2"/>
            <p:cNvSpPr/>
            <p:nvPr/>
          </p:nvSpPr>
          <p:spPr>
            <a:xfrm>
              <a:off x="5290650" y="3460075"/>
              <a:ext cx="256100" cy="128450"/>
            </a:xfrm>
            <a:custGeom>
              <a:rect b="b" l="l" r="r" t="t"/>
              <a:pathLst>
                <a:path extrusionOk="0" h="5138" w="10244">
                  <a:moveTo>
                    <a:pt x="0" y="0"/>
                  </a:moveTo>
                  <a:lnTo>
                    <a:pt x="5137" y="5137"/>
                  </a:lnTo>
                  <a:lnTo>
                    <a:pt x="10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2"/>
            <p:cNvSpPr/>
            <p:nvPr/>
          </p:nvSpPr>
          <p:spPr>
            <a:xfrm>
              <a:off x="5636400" y="3661450"/>
              <a:ext cx="202150" cy="101850"/>
            </a:xfrm>
            <a:custGeom>
              <a:rect b="b" l="l" r="r" t="t"/>
              <a:pathLst>
                <a:path extrusionOk="0" h="4074" w="8086">
                  <a:moveTo>
                    <a:pt x="4012" y="0"/>
                  </a:moveTo>
                  <a:lnTo>
                    <a:pt x="0" y="4073"/>
                  </a:lnTo>
                  <a:lnTo>
                    <a:pt x="8085" y="4073"/>
                  </a:lnTo>
                  <a:lnTo>
                    <a:pt x="4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2"/>
            <p:cNvSpPr/>
            <p:nvPr/>
          </p:nvSpPr>
          <p:spPr>
            <a:xfrm>
              <a:off x="5702500" y="3703225"/>
              <a:ext cx="69925" cy="34975"/>
            </a:xfrm>
            <a:custGeom>
              <a:rect b="b" l="l" r="r" t="t"/>
              <a:pathLst>
                <a:path extrusionOk="0" h="1399" w="2797">
                  <a:moveTo>
                    <a:pt x="1368" y="1"/>
                  </a:moveTo>
                  <a:lnTo>
                    <a:pt x="1" y="1399"/>
                  </a:lnTo>
                  <a:lnTo>
                    <a:pt x="2797"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2"/>
            <p:cNvSpPr/>
            <p:nvPr/>
          </p:nvSpPr>
          <p:spPr>
            <a:xfrm>
              <a:off x="582027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2"/>
            <p:cNvSpPr/>
            <p:nvPr/>
          </p:nvSpPr>
          <p:spPr>
            <a:xfrm>
              <a:off x="5766325" y="3460075"/>
              <a:ext cx="605675" cy="303225"/>
            </a:xfrm>
            <a:custGeom>
              <a:rect b="b" l="l" r="r" t="t"/>
              <a:pathLst>
                <a:path extrusionOk="0" h="12129" w="24227">
                  <a:moveTo>
                    <a:pt x="1" y="0"/>
                  </a:moveTo>
                  <a:lnTo>
                    <a:pt x="12129" y="12128"/>
                  </a:lnTo>
                  <a:lnTo>
                    <a:pt x="24226"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2"/>
            <p:cNvSpPr/>
            <p:nvPr/>
          </p:nvSpPr>
          <p:spPr>
            <a:xfrm>
              <a:off x="5947950"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2"/>
            <p:cNvSpPr/>
            <p:nvPr/>
          </p:nvSpPr>
          <p:spPr>
            <a:xfrm>
              <a:off x="6268625" y="3661450"/>
              <a:ext cx="202900" cy="101850"/>
            </a:xfrm>
            <a:custGeom>
              <a:rect b="b" l="l" r="r" t="t"/>
              <a:pathLst>
                <a:path extrusionOk="0" h="4074" w="8116">
                  <a:moveTo>
                    <a:pt x="4043" y="0"/>
                  </a:moveTo>
                  <a:lnTo>
                    <a:pt x="0"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2"/>
            <p:cNvSpPr/>
            <p:nvPr/>
          </p:nvSpPr>
          <p:spPr>
            <a:xfrm>
              <a:off x="63355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1" name="Google Shape;2641;p22"/>
          <p:cNvGrpSpPr/>
          <p:nvPr/>
        </p:nvGrpSpPr>
        <p:grpSpPr>
          <a:xfrm>
            <a:off x="-2" y="294466"/>
            <a:ext cx="2616538" cy="178615"/>
            <a:chOff x="1125675" y="3460075"/>
            <a:chExt cx="5465925" cy="373125"/>
          </a:xfrm>
        </p:grpSpPr>
        <p:sp>
          <p:nvSpPr>
            <p:cNvPr id="2642" name="Google Shape;2642;p22"/>
            <p:cNvSpPr/>
            <p:nvPr/>
          </p:nvSpPr>
          <p:spPr>
            <a:xfrm>
              <a:off x="1125675" y="37959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2"/>
            <p:cNvSpPr/>
            <p:nvPr/>
          </p:nvSpPr>
          <p:spPr>
            <a:xfrm>
              <a:off x="121912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2"/>
            <p:cNvSpPr/>
            <p:nvPr/>
          </p:nvSpPr>
          <p:spPr>
            <a:xfrm>
              <a:off x="1165175"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2"/>
            <p:cNvSpPr/>
            <p:nvPr/>
          </p:nvSpPr>
          <p:spPr>
            <a:xfrm>
              <a:off x="1346025" y="3460075"/>
              <a:ext cx="256125" cy="128450"/>
            </a:xfrm>
            <a:custGeom>
              <a:rect b="b" l="l" r="r" t="t"/>
              <a:pathLst>
                <a:path extrusionOk="0" h="5138" w="10245">
                  <a:moveTo>
                    <a:pt x="1"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2"/>
            <p:cNvSpPr/>
            <p:nvPr/>
          </p:nvSpPr>
          <p:spPr>
            <a:xfrm>
              <a:off x="1690275" y="3661450"/>
              <a:ext cx="203675" cy="101850"/>
            </a:xfrm>
            <a:custGeom>
              <a:rect b="b" l="l" r="r" t="t"/>
              <a:pathLst>
                <a:path extrusionOk="0" h="4074" w="8147">
                  <a:moveTo>
                    <a:pt x="4073" y="0"/>
                  </a:moveTo>
                  <a:lnTo>
                    <a:pt x="0" y="4073"/>
                  </a:lnTo>
                  <a:lnTo>
                    <a:pt x="814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2"/>
            <p:cNvSpPr/>
            <p:nvPr/>
          </p:nvSpPr>
          <p:spPr>
            <a:xfrm>
              <a:off x="17579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2"/>
            <p:cNvSpPr/>
            <p:nvPr/>
          </p:nvSpPr>
          <p:spPr>
            <a:xfrm>
              <a:off x="1876450"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2"/>
            <p:cNvSpPr/>
            <p:nvPr/>
          </p:nvSpPr>
          <p:spPr>
            <a:xfrm>
              <a:off x="1822500" y="3460075"/>
              <a:ext cx="606400" cy="303225"/>
            </a:xfrm>
            <a:custGeom>
              <a:rect b="b" l="l" r="r" t="t"/>
              <a:pathLst>
                <a:path extrusionOk="0" h="12129" w="24256">
                  <a:moveTo>
                    <a:pt x="0" y="0"/>
                  </a:moveTo>
                  <a:lnTo>
                    <a:pt x="12128" y="12128"/>
                  </a:lnTo>
                  <a:lnTo>
                    <a:pt x="24256" y="0"/>
                  </a:lnTo>
                  <a:lnTo>
                    <a:pt x="22614" y="0"/>
                  </a:lnTo>
                  <a:lnTo>
                    <a:pt x="12128" y="10487"/>
                  </a:lnTo>
                  <a:lnTo>
                    <a:pt x="1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2"/>
            <p:cNvSpPr/>
            <p:nvPr/>
          </p:nvSpPr>
          <p:spPr>
            <a:xfrm>
              <a:off x="2003350" y="3460075"/>
              <a:ext cx="256100" cy="128450"/>
            </a:xfrm>
            <a:custGeom>
              <a:rect b="b" l="l" r="r" t="t"/>
              <a:pathLst>
                <a:path extrusionOk="0" h="5138" w="10244">
                  <a:moveTo>
                    <a:pt x="0"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2"/>
            <p:cNvSpPr/>
            <p:nvPr/>
          </p:nvSpPr>
          <p:spPr>
            <a:xfrm>
              <a:off x="2352900" y="3661450"/>
              <a:ext cx="202150" cy="101850"/>
            </a:xfrm>
            <a:custGeom>
              <a:rect b="b" l="l" r="r" t="t"/>
              <a:pathLst>
                <a:path extrusionOk="0" h="4074" w="8086">
                  <a:moveTo>
                    <a:pt x="4043" y="0"/>
                  </a:moveTo>
                  <a:lnTo>
                    <a:pt x="0"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2"/>
            <p:cNvSpPr/>
            <p:nvPr/>
          </p:nvSpPr>
          <p:spPr>
            <a:xfrm>
              <a:off x="24190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2"/>
            <p:cNvSpPr/>
            <p:nvPr/>
          </p:nvSpPr>
          <p:spPr>
            <a:xfrm>
              <a:off x="2533750" y="3460075"/>
              <a:ext cx="497750" cy="248500"/>
            </a:xfrm>
            <a:custGeom>
              <a:rect b="b" l="l" r="r" t="t"/>
              <a:pathLst>
                <a:path extrusionOk="0" h="9940" w="19910">
                  <a:moveTo>
                    <a:pt x="0"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2"/>
            <p:cNvSpPr/>
            <p:nvPr/>
          </p:nvSpPr>
          <p:spPr>
            <a:xfrm>
              <a:off x="2479800"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2"/>
            <p:cNvSpPr/>
            <p:nvPr/>
          </p:nvSpPr>
          <p:spPr>
            <a:xfrm>
              <a:off x="2661400"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2"/>
            <p:cNvSpPr/>
            <p:nvPr/>
          </p:nvSpPr>
          <p:spPr>
            <a:xfrm>
              <a:off x="3010200" y="3661450"/>
              <a:ext cx="202925" cy="101850"/>
            </a:xfrm>
            <a:custGeom>
              <a:rect b="b" l="l" r="r" t="t"/>
              <a:pathLst>
                <a:path extrusionOk="0" h="4074" w="8117">
                  <a:moveTo>
                    <a:pt x="4043" y="0"/>
                  </a:moveTo>
                  <a:lnTo>
                    <a:pt x="1"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2"/>
            <p:cNvSpPr/>
            <p:nvPr/>
          </p:nvSpPr>
          <p:spPr>
            <a:xfrm>
              <a:off x="30763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2"/>
            <p:cNvSpPr/>
            <p:nvPr/>
          </p:nvSpPr>
          <p:spPr>
            <a:xfrm>
              <a:off x="3191050"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2"/>
            <p:cNvSpPr/>
            <p:nvPr/>
          </p:nvSpPr>
          <p:spPr>
            <a:xfrm>
              <a:off x="3137100" y="3460075"/>
              <a:ext cx="606425" cy="303225"/>
            </a:xfrm>
            <a:custGeom>
              <a:rect b="b" l="l" r="r" t="t"/>
              <a:pathLst>
                <a:path extrusionOk="0" h="12129" w="24257">
                  <a:moveTo>
                    <a:pt x="1"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2"/>
            <p:cNvSpPr/>
            <p:nvPr/>
          </p:nvSpPr>
          <p:spPr>
            <a:xfrm>
              <a:off x="33187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2"/>
            <p:cNvSpPr/>
            <p:nvPr/>
          </p:nvSpPr>
          <p:spPr>
            <a:xfrm>
              <a:off x="3656100" y="3661450"/>
              <a:ext cx="202175" cy="101850"/>
            </a:xfrm>
            <a:custGeom>
              <a:rect b="b" l="l" r="r" t="t"/>
              <a:pathLst>
                <a:path extrusionOk="0" h="4074" w="8087">
                  <a:moveTo>
                    <a:pt x="4013" y="0"/>
                  </a:moveTo>
                  <a:lnTo>
                    <a:pt x="1" y="4073"/>
                  </a:lnTo>
                  <a:lnTo>
                    <a:pt x="8086" y="4073"/>
                  </a:lnTo>
                  <a:lnTo>
                    <a:pt x="4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2"/>
            <p:cNvSpPr/>
            <p:nvPr/>
          </p:nvSpPr>
          <p:spPr>
            <a:xfrm>
              <a:off x="372222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2"/>
            <p:cNvSpPr/>
            <p:nvPr/>
          </p:nvSpPr>
          <p:spPr>
            <a:xfrm>
              <a:off x="3848350"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2"/>
            <p:cNvSpPr/>
            <p:nvPr/>
          </p:nvSpPr>
          <p:spPr>
            <a:xfrm>
              <a:off x="3794400"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2"/>
            <p:cNvSpPr/>
            <p:nvPr/>
          </p:nvSpPr>
          <p:spPr>
            <a:xfrm>
              <a:off x="39760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2"/>
            <p:cNvSpPr/>
            <p:nvPr/>
          </p:nvSpPr>
          <p:spPr>
            <a:xfrm>
              <a:off x="4311125" y="3661450"/>
              <a:ext cx="203700" cy="101850"/>
            </a:xfrm>
            <a:custGeom>
              <a:rect b="b" l="l" r="r" t="t"/>
              <a:pathLst>
                <a:path extrusionOk="0" h="4074" w="8148">
                  <a:moveTo>
                    <a:pt x="4074" y="0"/>
                  </a:moveTo>
                  <a:lnTo>
                    <a:pt x="1" y="4073"/>
                  </a:lnTo>
                  <a:lnTo>
                    <a:pt x="8147" y="4073"/>
                  </a:lnTo>
                  <a:lnTo>
                    <a:pt x="40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2"/>
            <p:cNvSpPr/>
            <p:nvPr/>
          </p:nvSpPr>
          <p:spPr>
            <a:xfrm>
              <a:off x="43787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2"/>
            <p:cNvSpPr/>
            <p:nvPr/>
          </p:nvSpPr>
          <p:spPr>
            <a:xfrm>
              <a:off x="4505675"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2"/>
            <p:cNvSpPr/>
            <p:nvPr/>
          </p:nvSpPr>
          <p:spPr>
            <a:xfrm>
              <a:off x="4451725" y="3460075"/>
              <a:ext cx="606400" cy="303225"/>
            </a:xfrm>
            <a:custGeom>
              <a:rect b="b" l="l" r="r" t="t"/>
              <a:pathLst>
                <a:path extrusionOk="0" h="12129" w="24256">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2"/>
            <p:cNvSpPr/>
            <p:nvPr/>
          </p:nvSpPr>
          <p:spPr>
            <a:xfrm>
              <a:off x="4633325"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2"/>
            <p:cNvSpPr/>
            <p:nvPr/>
          </p:nvSpPr>
          <p:spPr>
            <a:xfrm>
              <a:off x="4973000" y="3661450"/>
              <a:ext cx="202150" cy="101850"/>
            </a:xfrm>
            <a:custGeom>
              <a:rect b="b" l="l" r="r" t="t"/>
              <a:pathLst>
                <a:path extrusionOk="0" h="4074" w="8086">
                  <a:moveTo>
                    <a:pt x="4043" y="0"/>
                  </a:moveTo>
                  <a:lnTo>
                    <a:pt x="1"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2"/>
            <p:cNvSpPr/>
            <p:nvPr/>
          </p:nvSpPr>
          <p:spPr>
            <a:xfrm>
              <a:off x="5039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2"/>
            <p:cNvSpPr/>
            <p:nvPr/>
          </p:nvSpPr>
          <p:spPr>
            <a:xfrm>
              <a:off x="5162975"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2"/>
            <p:cNvSpPr/>
            <p:nvPr/>
          </p:nvSpPr>
          <p:spPr>
            <a:xfrm>
              <a:off x="5109025"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2"/>
            <p:cNvSpPr/>
            <p:nvPr/>
          </p:nvSpPr>
          <p:spPr>
            <a:xfrm>
              <a:off x="5290650" y="3460075"/>
              <a:ext cx="256100" cy="128450"/>
            </a:xfrm>
            <a:custGeom>
              <a:rect b="b" l="l" r="r" t="t"/>
              <a:pathLst>
                <a:path extrusionOk="0" h="5138" w="10244">
                  <a:moveTo>
                    <a:pt x="0" y="0"/>
                  </a:moveTo>
                  <a:lnTo>
                    <a:pt x="5137" y="5137"/>
                  </a:lnTo>
                  <a:lnTo>
                    <a:pt x="10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2"/>
            <p:cNvSpPr/>
            <p:nvPr/>
          </p:nvSpPr>
          <p:spPr>
            <a:xfrm>
              <a:off x="5636400" y="3661450"/>
              <a:ext cx="202150" cy="101850"/>
            </a:xfrm>
            <a:custGeom>
              <a:rect b="b" l="l" r="r" t="t"/>
              <a:pathLst>
                <a:path extrusionOk="0" h="4074" w="8086">
                  <a:moveTo>
                    <a:pt x="4012" y="0"/>
                  </a:moveTo>
                  <a:lnTo>
                    <a:pt x="0" y="4073"/>
                  </a:lnTo>
                  <a:lnTo>
                    <a:pt x="8085" y="4073"/>
                  </a:lnTo>
                  <a:lnTo>
                    <a:pt x="4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2"/>
            <p:cNvSpPr/>
            <p:nvPr/>
          </p:nvSpPr>
          <p:spPr>
            <a:xfrm>
              <a:off x="5702500" y="3703225"/>
              <a:ext cx="69925" cy="34975"/>
            </a:xfrm>
            <a:custGeom>
              <a:rect b="b" l="l" r="r" t="t"/>
              <a:pathLst>
                <a:path extrusionOk="0" h="1399" w="2797">
                  <a:moveTo>
                    <a:pt x="1368" y="1"/>
                  </a:moveTo>
                  <a:lnTo>
                    <a:pt x="1" y="1399"/>
                  </a:lnTo>
                  <a:lnTo>
                    <a:pt x="2797"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2"/>
            <p:cNvSpPr/>
            <p:nvPr/>
          </p:nvSpPr>
          <p:spPr>
            <a:xfrm>
              <a:off x="582027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2"/>
            <p:cNvSpPr/>
            <p:nvPr/>
          </p:nvSpPr>
          <p:spPr>
            <a:xfrm>
              <a:off x="5766325" y="3460075"/>
              <a:ext cx="605675" cy="303225"/>
            </a:xfrm>
            <a:custGeom>
              <a:rect b="b" l="l" r="r" t="t"/>
              <a:pathLst>
                <a:path extrusionOk="0" h="12129" w="24227">
                  <a:moveTo>
                    <a:pt x="1" y="0"/>
                  </a:moveTo>
                  <a:lnTo>
                    <a:pt x="12129" y="12128"/>
                  </a:lnTo>
                  <a:lnTo>
                    <a:pt x="24226"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2"/>
            <p:cNvSpPr/>
            <p:nvPr/>
          </p:nvSpPr>
          <p:spPr>
            <a:xfrm>
              <a:off x="5947950"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2"/>
            <p:cNvSpPr/>
            <p:nvPr/>
          </p:nvSpPr>
          <p:spPr>
            <a:xfrm>
              <a:off x="6268625" y="3661450"/>
              <a:ext cx="202900" cy="101850"/>
            </a:xfrm>
            <a:custGeom>
              <a:rect b="b" l="l" r="r" t="t"/>
              <a:pathLst>
                <a:path extrusionOk="0" h="4074" w="8116">
                  <a:moveTo>
                    <a:pt x="4043" y="0"/>
                  </a:moveTo>
                  <a:lnTo>
                    <a:pt x="0"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2"/>
            <p:cNvSpPr/>
            <p:nvPr/>
          </p:nvSpPr>
          <p:spPr>
            <a:xfrm>
              <a:off x="63355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
    <p:spTree>
      <p:nvGrpSpPr>
        <p:cNvPr id="2683" name="Shape 2683"/>
        <p:cNvGrpSpPr/>
        <p:nvPr/>
      </p:nvGrpSpPr>
      <p:grpSpPr>
        <a:xfrm>
          <a:off x="0" y="0"/>
          <a:ext cx="0" cy="0"/>
          <a:chOff x="0" y="0"/>
          <a:chExt cx="0" cy="0"/>
        </a:xfrm>
      </p:grpSpPr>
      <p:pic>
        <p:nvPicPr>
          <p:cNvPr id="2684" name="Google Shape;2684;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685" name="Google Shape;2685;p23"/>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86" name="Google Shape;2686;p23"/>
          <p:cNvSpPr txBox="1"/>
          <p:nvPr>
            <p:ph idx="1" type="body"/>
          </p:nvPr>
        </p:nvSpPr>
        <p:spPr>
          <a:xfrm>
            <a:off x="720000" y="1138525"/>
            <a:ext cx="3852000" cy="3465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687" name="Google Shape;2687;p23"/>
          <p:cNvSpPr txBox="1"/>
          <p:nvPr>
            <p:ph idx="2" type="body"/>
          </p:nvPr>
        </p:nvSpPr>
        <p:spPr>
          <a:xfrm>
            <a:off x="4736925" y="1937550"/>
            <a:ext cx="3687000" cy="2666100"/>
          </a:xfrm>
          <a:prstGeom prst="rect">
            <a:avLst/>
          </a:prstGeom>
        </p:spPr>
        <p:txBody>
          <a:bodyPr anchorCtr="0" anchor="t" bIns="91425" lIns="91425" spcFirstLastPara="1" rIns="91425" wrap="square" tIns="91425">
            <a:noAutofit/>
          </a:bodyPr>
          <a:lstStyle>
            <a:lvl1pPr indent="-304800" lvl="0" marL="457200" marR="50800" rtl="0">
              <a:spcBef>
                <a:spcPts val="0"/>
              </a:spcBef>
              <a:spcAft>
                <a:spcPts val="0"/>
              </a:spcAft>
              <a:buSzPts val="12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grpSp>
        <p:nvGrpSpPr>
          <p:cNvPr id="2688" name="Google Shape;2688;p23"/>
          <p:cNvGrpSpPr/>
          <p:nvPr/>
        </p:nvGrpSpPr>
        <p:grpSpPr>
          <a:xfrm>
            <a:off x="-827702" y="84846"/>
            <a:ext cx="10817768" cy="373125"/>
            <a:chOff x="0" y="91300"/>
            <a:chExt cx="10817768" cy="373125"/>
          </a:xfrm>
        </p:grpSpPr>
        <p:grpSp>
          <p:nvGrpSpPr>
            <p:cNvPr id="2689" name="Google Shape;2689;p23"/>
            <p:cNvGrpSpPr/>
            <p:nvPr/>
          </p:nvGrpSpPr>
          <p:grpSpPr>
            <a:xfrm>
              <a:off x="0" y="91300"/>
              <a:ext cx="5575350" cy="373125"/>
              <a:chOff x="1016250" y="3460075"/>
              <a:chExt cx="5575350" cy="373125"/>
            </a:xfrm>
          </p:grpSpPr>
          <p:sp>
            <p:nvSpPr>
              <p:cNvPr id="2690" name="Google Shape;2690;p23"/>
              <p:cNvSpPr/>
              <p:nvPr/>
            </p:nvSpPr>
            <p:spPr>
              <a:xfrm>
                <a:off x="1125675" y="37959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3"/>
              <p:cNvSpPr/>
              <p:nvPr/>
            </p:nvSpPr>
            <p:spPr>
              <a:xfrm>
                <a:off x="121912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3"/>
              <p:cNvSpPr/>
              <p:nvPr/>
            </p:nvSpPr>
            <p:spPr>
              <a:xfrm>
                <a:off x="1165175"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3"/>
              <p:cNvSpPr/>
              <p:nvPr/>
            </p:nvSpPr>
            <p:spPr>
              <a:xfrm>
                <a:off x="1346025" y="3460075"/>
                <a:ext cx="256125" cy="128450"/>
              </a:xfrm>
              <a:custGeom>
                <a:rect b="b" l="l" r="r" t="t"/>
                <a:pathLst>
                  <a:path extrusionOk="0" h="5138" w="10245">
                    <a:moveTo>
                      <a:pt x="1"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3"/>
              <p:cNvSpPr/>
              <p:nvPr/>
            </p:nvSpPr>
            <p:spPr>
              <a:xfrm>
                <a:off x="1690275" y="3661450"/>
                <a:ext cx="203675" cy="101850"/>
              </a:xfrm>
              <a:custGeom>
                <a:rect b="b" l="l" r="r" t="t"/>
                <a:pathLst>
                  <a:path extrusionOk="0" h="4074" w="8147">
                    <a:moveTo>
                      <a:pt x="4073" y="0"/>
                    </a:moveTo>
                    <a:lnTo>
                      <a:pt x="0" y="4073"/>
                    </a:lnTo>
                    <a:lnTo>
                      <a:pt x="814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3"/>
              <p:cNvSpPr/>
              <p:nvPr/>
            </p:nvSpPr>
            <p:spPr>
              <a:xfrm>
                <a:off x="17579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3"/>
              <p:cNvSpPr/>
              <p:nvPr/>
            </p:nvSpPr>
            <p:spPr>
              <a:xfrm>
                <a:off x="1016250" y="3661450"/>
                <a:ext cx="202900" cy="101850"/>
              </a:xfrm>
              <a:custGeom>
                <a:rect b="b" l="l" r="r" t="t"/>
                <a:pathLst>
                  <a:path extrusionOk="0" h="4074" w="8116">
                    <a:moveTo>
                      <a:pt x="4073" y="0"/>
                    </a:moveTo>
                    <a:lnTo>
                      <a:pt x="0" y="4073"/>
                    </a:lnTo>
                    <a:lnTo>
                      <a:pt x="811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3"/>
              <p:cNvSpPr/>
              <p:nvPr/>
            </p:nvSpPr>
            <p:spPr>
              <a:xfrm>
                <a:off x="1083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3"/>
              <p:cNvSpPr/>
              <p:nvPr/>
            </p:nvSpPr>
            <p:spPr>
              <a:xfrm>
                <a:off x="1876450"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3"/>
              <p:cNvSpPr/>
              <p:nvPr/>
            </p:nvSpPr>
            <p:spPr>
              <a:xfrm>
                <a:off x="1822500" y="3460075"/>
                <a:ext cx="606400" cy="303225"/>
              </a:xfrm>
              <a:custGeom>
                <a:rect b="b" l="l" r="r" t="t"/>
                <a:pathLst>
                  <a:path extrusionOk="0" h="12129" w="24256">
                    <a:moveTo>
                      <a:pt x="0" y="0"/>
                    </a:moveTo>
                    <a:lnTo>
                      <a:pt x="12128" y="12128"/>
                    </a:lnTo>
                    <a:lnTo>
                      <a:pt x="24256" y="0"/>
                    </a:lnTo>
                    <a:lnTo>
                      <a:pt x="22614" y="0"/>
                    </a:lnTo>
                    <a:lnTo>
                      <a:pt x="12128" y="10487"/>
                    </a:lnTo>
                    <a:lnTo>
                      <a:pt x="1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3"/>
              <p:cNvSpPr/>
              <p:nvPr/>
            </p:nvSpPr>
            <p:spPr>
              <a:xfrm>
                <a:off x="2003350" y="3460075"/>
                <a:ext cx="256100" cy="128450"/>
              </a:xfrm>
              <a:custGeom>
                <a:rect b="b" l="l" r="r" t="t"/>
                <a:pathLst>
                  <a:path extrusionOk="0" h="5138" w="10244">
                    <a:moveTo>
                      <a:pt x="0"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3"/>
              <p:cNvSpPr/>
              <p:nvPr/>
            </p:nvSpPr>
            <p:spPr>
              <a:xfrm>
                <a:off x="2352900" y="3661450"/>
                <a:ext cx="202150" cy="101850"/>
              </a:xfrm>
              <a:custGeom>
                <a:rect b="b" l="l" r="r" t="t"/>
                <a:pathLst>
                  <a:path extrusionOk="0" h="4074" w="8086">
                    <a:moveTo>
                      <a:pt x="4043" y="0"/>
                    </a:moveTo>
                    <a:lnTo>
                      <a:pt x="0"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3"/>
              <p:cNvSpPr/>
              <p:nvPr/>
            </p:nvSpPr>
            <p:spPr>
              <a:xfrm>
                <a:off x="24190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3"/>
              <p:cNvSpPr/>
              <p:nvPr/>
            </p:nvSpPr>
            <p:spPr>
              <a:xfrm>
                <a:off x="2533750" y="3460075"/>
                <a:ext cx="497750" cy="248500"/>
              </a:xfrm>
              <a:custGeom>
                <a:rect b="b" l="l" r="r" t="t"/>
                <a:pathLst>
                  <a:path extrusionOk="0" h="9940" w="19910">
                    <a:moveTo>
                      <a:pt x="0"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3"/>
              <p:cNvSpPr/>
              <p:nvPr/>
            </p:nvSpPr>
            <p:spPr>
              <a:xfrm>
                <a:off x="2479800"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3"/>
              <p:cNvSpPr/>
              <p:nvPr/>
            </p:nvSpPr>
            <p:spPr>
              <a:xfrm>
                <a:off x="2661400"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3"/>
              <p:cNvSpPr/>
              <p:nvPr/>
            </p:nvSpPr>
            <p:spPr>
              <a:xfrm>
                <a:off x="3010200" y="3661450"/>
                <a:ext cx="202925" cy="101850"/>
              </a:xfrm>
              <a:custGeom>
                <a:rect b="b" l="l" r="r" t="t"/>
                <a:pathLst>
                  <a:path extrusionOk="0" h="4074" w="8117">
                    <a:moveTo>
                      <a:pt x="4043" y="0"/>
                    </a:moveTo>
                    <a:lnTo>
                      <a:pt x="1"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3"/>
              <p:cNvSpPr/>
              <p:nvPr/>
            </p:nvSpPr>
            <p:spPr>
              <a:xfrm>
                <a:off x="30763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3"/>
              <p:cNvSpPr/>
              <p:nvPr/>
            </p:nvSpPr>
            <p:spPr>
              <a:xfrm>
                <a:off x="3191050"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3"/>
              <p:cNvSpPr/>
              <p:nvPr/>
            </p:nvSpPr>
            <p:spPr>
              <a:xfrm>
                <a:off x="3137100" y="3460075"/>
                <a:ext cx="606425" cy="303225"/>
              </a:xfrm>
              <a:custGeom>
                <a:rect b="b" l="l" r="r" t="t"/>
                <a:pathLst>
                  <a:path extrusionOk="0" h="12129" w="24257">
                    <a:moveTo>
                      <a:pt x="1"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3"/>
              <p:cNvSpPr/>
              <p:nvPr/>
            </p:nvSpPr>
            <p:spPr>
              <a:xfrm>
                <a:off x="33187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3"/>
              <p:cNvSpPr/>
              <p:nvPr/>
            </p:nvSpPr>
            <p:spPr>
              <a:xfrm>
                <a:off x="3656100" y="3661450"/>
                <a:ext cx="202175" cy="101850"/>
              </a:xfrm>
              <a:custGeom>
                <a:rect b="b" l="l" r="r" t="t"/>
                <a:pathLst>
                  <a:path extrusionOk="0" h="4074" w="8087">
                    <a:moveTo>
                      <a:pt x="4013" y="0"/>
                    </a:moveTo>
                    <a:lnTo>
                      <a:pt x="1" y="4073"/>
                    </a:lnTo>
                    <a:lnTo>
                      <a:pt x="8086" y="4073"/>
                    </a:lnTo>
                    <a:lnTo>
                      <a:pt x="4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3"/>
              <p:cNvSpPr/>
              <p:nvPr/>
            </p:nvSpPr>
            <p:spPr>
              <a:xfrm>
                <a:off x="372222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3"/>
              <p:cNvSpPr/>
              <p:nvPr/>
            </p:nvSpPr>
            <p:spPr>
              <a:xfrm>
                <a:off x="3848350"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3"/>
              <p:cNvSpPr/>
              <p:nvPr/>
            </p:nvSpPr>
            <p:spPr>
              <a:xfrm>
                <a:off x="3794400"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3"/>
              <p:cNvSpPr/>
              <p:nvPr/>
            </p:nvSpPr>
            <p:spPr>
              <a:xfrm>
                <a:off x="39760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3"/>
              <p:cNvSpPr/>
              <p:nvPr/>
            </p:nvSpPr>
            <p:spPr>
              <a:xfrm>
                <a:off x="4311125" y="3661450"/>
                <a:ext cx="203700" cy="101850"/>
              </a:xfrm>
              <a:custGeom>
                <a:rect b="b" l="l" r="r" t="t"/>
                <a:pathLst>
                  <a:path extrusionOk="0" h="4074" w="8148">
                    <a:moveTo>
                      <a:pt x="4074" y="0"/>
                    </a:moveTo>
                    <a:lnTo>
                      <a:pt x="1" y="4073"/>
                    </a:lnTo>
                    <a:lnTo>
                      <a:pt x="8147" y="4073"/>
                    </a:lnTo>
                    <a:lnTo>
                      <a:pt x="40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3"/>
              <p:cNvSpPr/>
              <p:nvPr/>
            </p:nvSpPr>
            <p:spPr>
              <a:xfrm>
                <a:off x="43787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3"/>
              <p:cNvSpPr/>
              <p:nvPr/>
            </p:nvSpPr>
            <p:spPr>
              <a:xfrm>
                <a:off x="4505675"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3"/>
              <p:cNvSpPr/>
              <p:nvPr/>
            </p:nvSpPr>
            <p:spPr>
              <a:xfrm>
                <a:off x="4451725" y="3460075"/>
                <a:ext cx="606400" cy="303225"/>
              </a:xfrm>
              <a:custGeom>
                <a:rect b="b" l="l" r="r" t="t"/>
                <a:pathLst>
                  <a:path extrusionOk="0" h="12129" w="24256">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3"/>
              <p:cNvSpPr/>
              <p:nvPr/>
            </p:nvSpPr>
            <p:spPr>
              <a:xfrm>
                <a:off x="4633325"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3"/>
              <p:cNvSpPr/>
              <p:nvPr/>
            </p:nvSpPr>
            <p:spPr>
              <a:xfrm>
                <a:off x="4973000" y="3661450"/>
                <a:ext cx="202150" cy="101850"/>
              </a:xfrm>
              <a:custGeom>
                <a:rect b="b" l="l" r="r" t="t"/>
                <a:pathLst>
                  <a:path extrusionOk="0" h="4074" w="8086">
                    <a:moveTo>
                      <a:pt x="4043" y="0"/>
                    </a:moveTo>
                    <a:lnTo>
                      <a:pt x="1"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3"/>
              <p:cNvSpPr/>
              <p:nvPr/>
            </p:nvSpPr>
            <p:spPr>
              <a:xfrm>
                <a:off x="5039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3"/>
              <p:cNvSpPr/>
              <p:nvPr/>
            </p:nvSpPr>
            <p:spPr>
              <a:xfrm>
                <a:off x="5162975"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3"/>
              <p:cNvSpPr/>
              <p:nvPr/>
            </p:nvSpPr>
            <p:spPr>
              <a:xfrm>
                <a:off x="5109025"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3"/>
              <p:cNvSpPr/>
              <p:nvPr/>
            </p:nvSpPr>
            <p:spPr>
              <a:xfrm>
                <a:off x="5290650" y="3460075"/>
                <a:ext cx="256100" cy="128450"/>
              </a:xfrm>
              <a:custGeom>
                <a:rect b="b" l="l" r="r" t="t"/>
                <a:pathLst>
                  <a:path extrusionOk="0" h="5138" w="10244">
                    <a:moveTo>
                      <a:pt x="0" y="0"/>
                    </a:moveTo>
                    <a:lnTo>
                      <a:pt x="5137" y="5137"/>
                    </a:lnTo>
                    <a:lnTo>
                      <a:pt x="10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3"/>
              <p:cNvSpPr/>
              <p:nvPr/>
            </p:nvSpPr>
            <p:spPr>
              <a:xfrm>
                <a:off x="5636400" y="3661450"/>
                <a:ext cx="202150" cy="101850"/>
              </a:xfrm>
              <a:custGeom>
                <a:rect b="b" l="l" r="r" t="t"/>
                <a:pathLst>
                  <a:path extrusionOk="0" h="4074" w="8086">
                    <a:moveTo>
                      <a:pt x="4012" y="0"/>
                    </a:moveTo>
                    <a:lnTo>
                      <a:pt x="0" y="4073"/>
                    </a:lnTo>
                    <a:lnTo>
                      <a:pt x="8085" y="4073"/>
                    </a:lnTo>
                    <a:lnTo>
                      <a:pt x="4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3"/>
              <p:cNvSpPr/>
              <p:nvPr/>
            </p:nvSpPr>
            <p:spPr>
              <a:xfrm>
                <a:off x="5702500" y="3703225"/>
                <a:ext cx="69925" cy="34975"/>
              </a:xfrm>
              <a:custGeom>
                <a:rect b="b" l="l" r="r" t="t"/>
                <a:pathLst>
                  <a:path extrusionOk="0" h="1399" w="2797">
                    <a:moveTo>
                      <a:pt x="1368" y="1"/>
                    </a:moveTo>
                    <a:lnTo>
                      <a:pt x="1" y="1399"/>
                    </a:lnTo>
                    <a:lnTo>
                      <a:pt x="2797"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3"/>
              <p:cNvSpPr/>
              <p:nvPr/>
            </p:nvSpPr>
            <p:spPr>
              <a:xfrm>
                <a:off x="582027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3"/>
              <p:cNvSpPr/>
              <p:nvPr/>
            </p:nvSpPr>
            <p:spPr>
              <a:xfrm>
                <a:off x="5766325" y="3460075"/>
                <a:ext cx="605675" cy="303225"/>
              </a:xfrm>
              <a:custGeom>
                <a:rect b="b" l="l" r="r" t="t"/>
                <a:pathLst>
                  <a:path extrusionOk="0" h="12129" w="24227">
                    <a:moveTo>
                      <a:pt x="1" y="0"/>
                    </a:moveTo>
                    <a:lnTo>
                      <a:pt x="12129" y="12128"/>
                    </a:lnTo>
                    <a:lnTo>
                      <a:pt x="24226"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3"/>
              <p:cNvSpPr/>
              <p:nvPr/>
            </p:nvSpPr>
            <p:spPr>
              <a:xfrm>
                <a:off x="5947950"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3"/>
              <p:cNvSpPr/>
              <p:nvPr/>
            </p:nvSpPr>
            <p:spPr>
              <a:xfrm>
                <a:off x="6268625" y="3661450"/>
                <a:ext cx="202900" cy="101850"/>
              </a:xfrm>
              <a:custGeom>
                <a:rect b="b" l="l" r="r" t="t"/>
                <a:pathLst>
                  <a:path extrusionOk="0" h="4074" w="8116">
                    <a:moveTo>
                      <a:pt x="4043" y="0"/>
                    </a:moveTo>
                    <a:lnTo>
                      <a:pt x="0"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3"/>
              <p:cNvSpPr/>
              <p:nvPr/>
            </p:nvSpPr>
            <p:spPr>
              <a:xfrm>
                <a:off x="63355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3" name="Google Shape;2733;p23"/>
            <p:cNvGrpSpPr/>
            <p:nvPr/>
          </p:nvGrpSpPr>
          <p:grpSpPr>
            <a:xfrm>
              <a:off x="5242418" y="91300"/>
              <a:ext cx="5575350" cy="373125"/>
              <a:chOff x="1016250" y="3460075"/>
              <a:chExt cx="5575350" cy="373125"/>
            </a:xfrm>
          </p:grpSpPr>
          <p:sp>
            <p:nvSpPr>
              <p:cNvPr id="2734" name="Google Shape;2734;p23"/>
              <p:cNvSpPr/>
              <p:nvPr/>
            </p:nvSpPr>
            <p:spPr>
              <a:xfrm>
                <a:off x="1125675" y="37959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3"/>
              <p:cNvSpPr/>
              <p:nvPr/>
            </p:nvSpPr>
            <p:spPr>
              <a:xfrm>
                <a:off x="121912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3"/>
              <p:cNvSpPr/>
              <p:nvPr/>
            </p:nvSpPr>
            <p:spPr>
              <a:xfrm>
                <a:off x="1165175"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3"/>
              <p:cNvSpPr/>
              <p:nvPr/>
            </p:nvSpPr>
            <p:spPr>
              <a:xfrm>
                <a:off x="1346025" y="3460075"/>
                <a:ext cx="256125" cy="128450"/>
              </a:xfrm>
              <a:custGeom>
                <a:rect b="b" l="l" r="r" t="t"/>
                <a:pathLst>
                  <a:path extrusionOk="0" h="5138" w="10245">
                    <a:moveTo>
                      <a:pt x="1"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3"/>
              <p:cNvSpPr/>
              <p:nvPr/>
            </p:nvSpPr>
            <p:spPr>
              <a:xfrm>
                <a:off x="1690275" y="3661450"/>
                <a:ext cx="203675" cy="101850"/>
              </a:xfrm>
              <a:custGeom>
                <a:rect b="b" l="l" r="r" t="t"/>
                <a:pathLst>
                  <a:path extrusionOk="0" h="4074" w="8147">
                    <a:moveTo>
                      <a:pt x="4073" y="0"/>
                    </a:moveTo>
                    <a:lnTo>
                      <a:pt x="0" y="4073"/>
                    </a:lnTo>
                    <a:lnTo>
                      <a:pt x="814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3"/>
              <p:cNvSpPr/>
              <p:nvPr/>
            </p:nvSpPr>
            <p:spPr>
              <a:xfrm>
                <a:off x="17579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3"/>
              <p:cNvSpPr/>
              <p:nvPr/>
            </p:nvSpPr>
            <p:spPr>
              <a:xfrm>
                <a:off x="1016250" y="3661450"/>
                <a:ext cx="202900" cy="101850"/>
              </a:xfrm>
              <a:custGeom>
                <a:rect b="b" l="l" r="r" t="t"/>
                <a:pathLst>
                  <a:path extrusionOk="0" h="4074" w="8116">
                    <a:moveTo>
                      <a:pt x="4073" y="0"/>
                    </a:moveTo>
                    <a:lnTo>
                      <a:pt x="0" y="4073"/>
                    </a:lnTo>
                    <a:lnTo>
                      <a:pt x="8116" y="4073"/>
                    </a:lnTo>
                    <a:lnTo>
                      <a:pt x="40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3"/>
              <p:cNvSpPr/>
              <p:nvPr/>
            </p:nvSpPr>
            <p:spPr>
              <a:xfrm>
                <a:off x="1083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3"/>
              <p:cNvSpPr/>
              <p:nvPr/>
            </p:nvSpPr>
            <p:spPr>
              <a:xfrm>
                <a:off x="1876450"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3"/>
              <p:cNvSpPr/>
              <p:nvPr/>
            </p:nvSpPr>
            <p:spPr>
              <a:xfrm>
                <a:off x="1822500" y="3460075"/>
                <a:ext cx="606400" cy="303225"/>
              </a:xfrm>
              <a:custGeom>
                <a:rect b="b" l="l" r="r" t="t"/>
                <a:pathLst>
                  <a:path extrusionOk="0" h="12129" w="24256">
                    <a:moveTo>
                      <a:pt x="0" y="0"/>
                    </a:moveTo>
                    <a:lnTo>
                      <a:pt x="12128" y="12128"/>
                    </a:lnTo>
                    <a:lnTo>
                      <a:pt x="24256" y="0"/>
                    </a:lnTo>
                    <a:lnTo>
                      <a:pt x="22614" y="0"/>
                    </a:lnTo>
                    <a:lnTo>
                      <a:pt x="12128" y="10487"/>
                    </a:lnTo>
                    <a:lnTo>
                      <a:pt x="1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3"/>
              <p:cNvSpPr/>
              <p:nvPr/>
            </p:nvSpPr>
            <p:spPr>
              <a:xfrm>
                <a:off x="2003350" y="3460075"/>
                <a:ext cx="256100" cy="128450"/>
              </a:xfrm>
              <a:custGeom>
                <a:rect b="b" l="l" r="r" t="t"/>
                <a:pathLst>
                  <a:path extrusionOk="0" h="5138" w="10244">
                    <a:moveTo>
                      <a:pt x="0" y="0"/>
                    </a:moveTo>
                    <a:lnTo>
                      <a:pt x="510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3"/>
              <p:cNvSpPr/>
              <p:nvPr/>
            </p:nvSpPr>
            <p:spPr>
              <a:xfrm>
                <a:off x="2352900" y="3661450"/>
                <a:ext cx="202150" cy="101850"/>
              </a:xfrm>
              <a:custGeom>
                <a:rect b="b" l="l" r="r" t="t"/>
                <a:pathLst>
                  <a:path extrusionOk="0" h="4074" w="8086">
                    <a:moveTo>
                      <a:pt x="4043" y="0"/>
                    </a:moveTo>
                    <a:lnTo>
                      <a:pt x="0"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3"/>
              <p:cNvSpPr/>
              <p:nvPr/>
            </p:nvSpPr>
            <p:spPr>
              <a:xfrm>
                <a:off x="24190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3"/>
              <p:cNvSpPr/>
              <p:nvPr/>
            </p:nvSpPr>
            <p:spPr>
              <a:xfrm>
                <a:off x="2533750" y="3460075"/>
                <a:ext cx="497750" cy="248500"/>
              </a:xfrm>
              <a:custGeom>
                <a:rect b="b" l="l" r="r" t="t"/>
                <a:pathLst>
                  <a:path extrusionOk="0" h="9940" w="19910">
                    <a:moveTo>
                      <a:pt x="0"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3"/>
              <p:cNvSpPr/>
              <p:nvPr/>
            </p:nvSpPr>
            <p:spPr>
              <a:xfrm>
                <a:off x="2479800"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3"/>
              <p:cNvSpPr/>
              <p:nvPr/>
            </p:nvSpPr>
            <p:spPr>
              <a:xfrm>
                <a:off x="2661400"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3"/>
              <p:cNvSpPr/>
              <p:nvPr/>
            </p:nvSpPr>
            <p:spPr>
              <a:xfrm>
                <a:off x="3010200" y="3661450"/>
                <a:ext cx="202925" cy="101850"/>
              </a:xfrm>
              <a:custGeom>
                <a:rect b="b" l="l" r="r" t="t"/>
                <a:pathLst>
                  <a:path extrusionOk="0" h="4074" w="8117">
                    <a:moveTo>
                      <a:pt x="4043" y="0"/>
                    </a:moveTo>
                    <a:lnTo>
                      <a:pt x="1"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3"/>
              <p:cNvSpPr/>
              <p:nvPr/>
            </p:nvSpPr>
            <p:spPr>
              <a:xfrm>
                <a:off x="3076300" y="3703225"/>
                <a:ext cx="69175" cy="34975"/>
              </a:xfrm>
              <a:custGeom>
                <a:rect b="b" l="l" r="r" t="t"/>
                <a:pathLst>
                  <a:path extrusionOk="0" h="1399" w="2767">
                    <a:moveTo>
                      <a:pt x="1399" y="1"/>
                    </a:moveTo>
                    <a:lnTo>
                      <a:pt x="1" y="1399"/>
                    </a:lnTo>
                    <a:lnTo>
                      <a:pt x="2767" y="1399"/>
                    </a:lnTo>
                    <a:lnTo>
                      <a:pt x="1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3"/>
              <p:cNvSpPr/>
              <p:nvPr/>
            </p:nvSpPr>
            <p:spPr>
              <a:xfrm>
                <a:off x="3191050"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3"/>
              <p:cNvSpPr/>
              <p:nvPr/>
            </p:nvSpPr>
            <p:spPr>
              <a:xfrm>
                <a:off x="3137100" y="3460075"/>
                <a:ext cx="606425" cy="303225"/>
              </a:xfrm>
              <a:custGeom>
                <a:rect b="b" l="l" r="r" t="t"/>
                <a:pathLst>
                  <a:path extrusionOk="0" h="12129" w="24257">
                    <a:moveTo>
                      <a:pt x="1"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3"/>
              <p:cNvSpPr/>
              <p:nvPr/>
            </p:nvSpPr>
            <p:spPr>
              <a:xfrm>
                <a:off x="33187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3"/>
              <p:cNvSpPr/>
              <p:nvPr/>
            </p:nvSpPr>
            <p:spPr>
              <a:xfrm>
                <a:off x="3656100" y="3661450"/>
                <a:ext cx="202175" cy="101850"/>
              </a:xfrm>
              <a:custGeom>
                <a:rect b="b" l="l" r="r" t="t"/>
                <a:pathLst>
                  <a:path extrusionOk="0" h="4074" w="8087">
                    <a:moveTo>
                      <a:pt x="4013" y="0"/>
                    </a:moveTo>
                    <a:lnTo>
                      <a:pt x="1" y="4073"/>
                    </a:lnTo>
                    <a:lnTo>
                      <a:pt x="8086" y="4073"/>
                    </a:lnTo>
                    <a:lnTo>
                      <a:pt x="4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3"/>
              <p:cNvSpPr/>
              <p:nvPr/>
            </p:nvSpPr>
            <p:spPr>
              <a:xfrm>
                <a:off x="372222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3"/>
              <p:cNvSpPr/>
              <p:nvPr/>
            </p:nvSpPr>
            <p:spPr>
              <a:xfrm>
                <a:off x="3848350"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3"/>
              <p:cNvSpPr/>
              <p:nvPr/>
            </p:nvSpPr>
            <p:spPr>
              <a:xfrm>
                <a:off x="3794400" y="3460075"/>
                <a:ext cx="606425" cy="303225"/>
              </a:xfrm>
              <a:custGeom>
                <a:rect b="b" l="l" r="r" t="t"/>
                <a:pathLst>
                  <a:path extrusionOk="0" h="12129" w="24257">
                    <a:moveTo>
                      <a:pt x="1" y="0"/>
                    </a:moveTo>
                    <a:lnTo>
                      <a:pt x="12129" y="12128"/>
                    </a:lnTo>
                    <a:lnTo>
                      <a:pt x="24257"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3"/>
              <p:cNvSpPr/>
              <p:nvPr/>
            </p:nvSpPr>
            <p:spPr>
              <a:xfrm>
                <a:off x="3976025"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3"/>
              <p:cNvSpPr/>
              <p:nvPr/>
            </p:nvSpPr>
            <p:spPr>
              <a:xfrm>
                <a:off x="4311125" y="3661450"/>
                <a:ext cx="203700" cy="101850"/>
              </a:xfrm>
              <a:custGeom>
                <a:rect b="b" l="l" r="r" t="t"/>
                <a:pathLst>
                  <a:path extrusionOk="0" h="4074" w="8148">
                    <a:moveTo>
                      <a:pt x="4074" y="0"/>
                    </a:moveTo>
                    <a:lnTo>
                      <a:pt x="1" y="4073"/>
                    </a:lnTo>
                    <a:lnTo>
                      <a:pt x="8147" y="4073"/>
                    </a:lnTo>
                    <a:lnTo>
                      <a:pt x="40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3"/>
              <p:cNvSpPr/>
              <p:nvPr/>
            </p:nvSpPr>
            <p:spPr>
              <a:xfrm>
                <a:off x="43787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3"/>
              <p:cNvSpPr/>
              <p:nvPr/>
            </p:nvSpPr>
            <p:spPr>
              <a:xfrm>
                <a:off x="4505675" y="3460075"/>
                <a:ext cx="497750" cy="248500"/>
              </a:xfrm>
              <a:custGeom>
                <a:rect b="b" l="l" r="r" t="t"/>
                <a:pathLst>
                  <a:path extrusionOk="0" h="9940" w="19910">
                    <a:moveTo>
                      <a:pt x="0" y="0"/>
                    </a:moveTo>
                    <a:lnTo>
                      <a:pt x="9970" y="9940"/>
                    </a:lnTo>
                    <a:lnTo>
                      <a:pt x="19909"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3"/>
              <p:cNvSpPr/>
              <p:nvPr/>
            </p:nvSpPr>
            <p:spPr>
              <a:xfrm>
                <a:off x="4451725" y="3460075"/>
                <a:ext cx="606400" cy="303225"/>
              </a:xfrm>
              <a:custGeom>
                <a:rect b="b" l="l" r="r" t="t"/>
                <a:pathLst>
                  <a:path extrusionOk="0" h="12129" w="24256">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3"/>
              <p:cNvSpPr/>
              <p:nvPr/>
            </p:nvSpPr>
            <p:spPr>
              <a:xfrm>
                <a:off x="4633325" y="3460075"/>
                <a:ext cx="256125" cy="128450"/>
              </a:xfrm>
              <a:custGeom>
                <a:rect b="b" l="l" r="r" t="t"/>
                <a:pathLst>
                  <a:path extrusionOk="0" h="5138" w="10245">
                    <a:moveTo>
                      <a:pt x="1" y="0"/>
                    </a:moveTo>
                    <a:lnTo>
                      <a:pt x="5138"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3"/>
              <p:cNvSpPr/>
              <p:nvPr/>
            </p:nvSpPr>
            <p:spPr>
              <a:xfrm>
                <a:off x="4973000" y="3661450"/>
                <a:ext cx="202150" cy="101850"/>
              </a:xfrm>
              <a:custGeom>
                <a:rect b="b" l="l" r="r" t="t"/>
                <a:pathLst>
                  <a:path extrusionOk="0" h="4074" w="8086">
                    <a:moveTo>
                      <a:pt x="4043" y="0"/>
                    </a:moveTo>
                    <a:lnTo>
                      <a:pt x="1" y="4073"/>
                    </a:lnTo>
                    <a:lnTo>
                      <a:pt x="808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3"/>
              <p:cNvSpPr/>
              <p:nvPr/>
            </p:nvSpPr>
            <p:spPr>
              <a:xfrm>
                <a:off x="5039875"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3"/>
              <p:cNvSpPr/>
              <p:nvPr/>
            </p:nvSpPr>
            <p:spPr>
              <a:xfrm>
                <a:off x="5162975" y="3460075"/>
                <a:ext cx="497750" cy="248500"/>
              </a:xfrm>
              <a:custGeom>
                <a:rect b="b" l="l" r="r" t="t"/>
                <a:pathLst>
                  <a:path extrusionOk="0" h="9940" w="19910">
                    <a:moveTo>
                      <a:pt x="1" y="0"/>
                    </a:moveTo>
                    <a:lnTo>
                      <a:pt x="9970" y="9940"/>
                    </a:lnTo>
                    <a:lnTo>
                      <a:pt x="19910" y="0"/>
                    </a:lnTo>
                    <a:lnTo>
                      <a:pt x="17782" y="0"/>
                    </a:lnTo>
                    <a:lnTo>
                      <a:pt x="9970" y="7812"/>
                    </a:lnTo>
                    <a:lnTo>
                      <a:pt x="21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3"/>
              <p:cNvSpPr/>
              <p:nvPr/>
            </p:nvSpPr>
            <p:spPr>
              <a:xfrm>
                <a:off x="5109025" y="3460075"/>
                <a:ext cx="606425" cy="303225"/>
              </a:xfrm>
              <a:custGeom>
                <a:rect b="b" l="l" r="r" t="t"/>
                <a:pathLst>
                  <a:path extrusionOk="0" h="12129" w="24257">
                    <a:moveTo>
                      <a:pt x="0" y="0"/>
                    </a:moveTo>
                    <a:lnTo>
                      <a:pt x="12128" y="12128"/>
                    </a:lnTo>
                    <a:lnTo>
                      <a:pt x="24256" y="0"/>
                    </a:lnTo>
                    <a:lnTo>
                      <a:pt x="22615" y="0"/>
                    </a:lnTo>
                    <a:lnTo>
                      <a:pt x="12128"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3"/>
              <p:cNvSpPr/>
              <p:nvPr/>
            </p:nvSpPr>
            <p:spPr>
              <a:xfrm>
                <a:off x="5290650" y="3460075"/>
                <a:ext cx="256100" cy="128450"/>
              </a:xfrm>
              <a:custGeom>
                <a:rect b="b" l="l" r="r" t="t"/>
                <a:pathLst>
                  <a:path extrusionOk="0" h="5138" w="10244">
                    <a:moveTo>
                      <a:pt x="0" y="0"/>
                    </a:moveTo>
                    <a:lnTo>
                      <a:pt x="5137" y="5137"/>
                    </a:lnTo>
                    <a:lnTo>
                      <a:pt x="10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3"/>
              <p:cNvSpPr/>
              <p:nvPr/>
            </p:nvSpPr>
            <p:spPr>
              <a:xfrm>
                <a:off x="5636400" y="3661450"/>
                <a:ext cx="202150" cy="101850"/>
              </a:xfrm>
              <a:custGeom>
                <a:rect b="b" l="l" r="r" t="t"/>
                <a:pathLst>
                  <a:path extrusionOk="0" h="4074" w="8086">
                    <a:moveTo>
                      <a:pt x="4012" y="0"/>
                    </a:moveTo>
                    <a:lnTo>
                      <a:pt x="0" y="4073"/>
                    </a:lnTo>
                    <a:lnTo>
                      <a:pt x="8085" y="4073"/>
                    </a:lnTo>
                    <a:lnTo>
                      <a:pt x="40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3"/>
              <p:cNvSpPr/>
              <p:nvPr/>
            </p:nvSpPr>
            <p:spPr>
              <a:xfrm>
                <a:off x="5702500" y="3703225"/>
                <a:ext cx="69925" cy="34975"/>
              </a:xfrm>
              <a:custGeom>
                <a:rect b="b" l="l" r="r" t="t"/>
                <a:pathLst>
                  <a:path extrusionOk="0" h="1399" w="2797">
                    <a:moveTo>
                      <a:pt x="1368" y="1"/>
                    </a:moveTo>
                    <a:lnTo>
                      <a:pt x="1" y="1399"/>
                    </a:lnTo>
                    <a:lnTo>
                      <a:pt x="2797"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3"/>
              <p:cNvSpPr/>
              <p:nvPr/>
            </p:nvSpPr>
            <p:spPr>
              <a:xfrm>
                <a:off x="5820275" y="3460075"/>
                <a:ext cx="497775" cy="248500"/>
              </a:xfrm>
              <a:custGeom>
                <a:rect b="b" l="l" r="r" t="t"/>
                <a:pathLst>
                  <a:path extrusionOk="0" h="9940" w="19911">
                    <a:moveTo>
                      <a:pt x="1" y="0"/>
                    </a:moveTo>
                    <a:lnTo>
                      <a:pt x="9971" y="9940"/>
                    </a:lnTo>
                    <a:lnTo>
                      <a:pt x="19910" y="0"/>
                    </a:lnTo>
                    <a:lnTo>
                      <a:pt x="17782" y="0"/>
                    </a:lnTo>
                    <a:lnTo>
                      <a:pt x="9971" y="7812"/>
                    </a:lnTo>
                    <a:lnTo>
                      <a:pt x="21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3"/>
              <p:cNvSpPr/>
              <p:nvPr/>
            </p:nvSpPr>
            <p:spPr>
              <a:xfrm>
                <a:off x="5766325" y="3460075"/>
                <a:ext cx="605675" cy="303225"/>
              </a:xfrm>
              <a:custGeom>
                <a:rect b="b" l="l" r="r" t="t"/>
                <a:pathLst>
                  <a:path extrusionOk="0" h="12129" w="24227">
                    <a:moveTo>
                      <a:pt x="1" y="0"/>
                    </a:moveTo>
                    <a:lnTo>
                      <a:pt x="12129" y="12128"/>
                    </a:lnTo>
                    <a:lnTo>
                      <a:pt x="24226" y="0"/>
                    </a:lnTo>
                    <a:lnTo>
                      <a:pt x="22615" y="0"/>
                    </a:lnTo>
                    <a:lnTo>
                      <a:pt x="12129" y="10487"/>
                    </a:lnTo>
                    <a:lnTo>
                      <a:pt x="1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3"/>
              <p:cNvSpPr/>
              <p:nvPr/>
            </p:nvSpPr>
            <p:spPr>
              <a:xfrm>
                <a:off x="5947950" y="3460075"/>
                <a:ext cx="256100" cy="128450"/>
              </a:xfrm>
              <a:custGeom>
                <a:rect b="b" l="l" r="r" t="t"/>
                <a:pathLst>
                  <a:path extrusionOk="0" h="5138" w="10244">
                    <a:moveTo>
                      <a:pt x="0" y="0"/>
                    </a:moveTo>
                    <a:lnTo>
                      <a:pt x="5137" y="5137"/>
                    </a:lnTo>
                    <a:lnTo>
                      <a:pt x="10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3"/>
              <p:cNvSpPr/>
              <p:nvPr/>
            </p:nvSpPr>
            <p:spPr>
              <a:xfrm>
                <a:off x="6268625" y="3661450"/>
                <a:ext cx="202900" cy="101850"/>
              </a:xfrm>
              <a:custGeom>
                <a:rect b="b" l="l" r="r" t="t"/>
                <a:pathLst>
                  <a:path extrusionOk="0" h="4074" w="8116">
                    <a:moveTo>
                      <a:pt x="4043" y="0"/>
                    </a:moveTo>
                    <a:lnTo>
                      <a:pt x="0" y="4073"/>
                    </a:lnTo>
                    <a:lnTo>
                      <a:pt x="8116" y="4073"/>
                    </a:lnTo>
                    <a:lnTo>
                      <a:pt x="4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3"/>
              <p:cNvSpPr/>
              <p:nvPr/>
            </p:nvSpPr>
            <p:spPr>
              <a:xfrm>
                <a:off x="6335500" y="3703225"/>
                <a:ext cx="69175" cy="34975"/>
              </a:xfrm>
              <a:custGeom>
                <a:rect b="b" l="l" r="r" t="t"/>
                <a:pathLst>
                  <a:path extrusionOk="0" h="1399" w="2767">
                    <a:moveTo>
                      <a:pt x="1368" y="1"/>
                    </a:moveTo>
                    <a:lnTo>
                      <a:pt x="0" y="1399"/>
                    </a:lnTo>
                    <a:lnTo>
                      <a:pt x="2766" y="1399"/>
                    </a:lnTo>
                    <a:lnTo>
                      <a:pt x="1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2777" name="Shape 2777"/>
        <p:cNvGrpSpPr/>
        <p:nvPr/>
      </p:nvGrpSpPr>
      <p:grpSpPr>
        <a:xfrm>
          <a:off x="0" y="0"/>
          <a:ext cx="0" cy="0"/>
          <a:chOff x="0" y="0"/>
          <a:chExt cx="0" cy="0"/>
        </a:xfrm>
      </p:grpSpPr>
      <p:pic>
        <p:nvPicPr>
          <p:cNvPr id="2778" name="Google Shape;2778;p2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2779" name="Google Shape;2779;p24"/>
          <p:cNvGrpSpPr/>
          <p:nvPr/>
        </p:nvGrpSpPr>
        <p:grpSpPr>
          <a:xfrm>
            <a:off x="-2277107" y="52613"/>
            <a:ext cx="13183864" cy="5033952"/>
            <a:chOff x="-2277107" y="52613"/>
            <a:chExt cx="13183864" cy="5033952"/>
          </a:xfrm>
        </p:grpSpPr>
        <p:grpSp>
          <p:nvGrpSpPr>
            <p:cNvPr id="2780" name="Google Shape;2780;p24"/>
            <p:cNvGrpSpPr/>
            <p:nvPr/>
          </p:nvGrpSpPr>
          <p:grpSpPr>
            <a:xfrm>
              <a:off x="-1762757" y="52613"/>
              <a:ext cx="12669514" cy="375102"/>
              <a:chOff x="-1762757" y="-175987"/>
              <a:chExt cx="12669514" cy="375102"/>
            </a:xfrm>
          </p:grpSpPr>
          <p:sp>
            <p:nvSpPr>
              <p:cNvPr id="2781" name="Google Shape;2781;p24"/>
              <p:cNvSpPr/>
              <p:nvPr/>
            </p:nvSpPr>
            <p:spPr>
              <a:xfrm>
                <a:off x="-1692617"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4"/>
              <p:cNvSpPr/>
              <p:nvPr/>
            </p:nvSpPr>
            <p:spPr>
              <a:xfrm>
                <a:off x="-165771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4"/>
              <p:cNvSpPr/>
              <p:nvPr/>
            </p:nvSpPr>
            <p:spPr>
              <a:xfrm>
                <a:off x="-1551991"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4"/>
              <p:cNvSpPr/>
              <p:nvPr/>
            </p:nvSpPr>
            <p:spPr>
              <a:xfrm>
                <a:off x="-1762757"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4"/>
              <p:cNvSpPr/>
              <p:nvPr/>
            </p:nvSpPr>
            <p:spPr>
              <a:xfrm>
                <a:off x="-1482877" y="-175987"/>
                <a:ext cx="136902" cy="155195"/>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4"/>
              <p:cNvSpPr/>
              <p:nvPr/>
            </p:nvSpPr>
            <p:spPr>
              <a:xfrm>
                <a:off x="-1447640"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4"/>
              <p:cNvSpPr/>
              <p:nvPr/>
            </p:nvSpPr>
            <p:spPr>
              <a:xfrm>
                <a:off x="-1341582"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4"/>
              <p:cNvSpPr/>
              <p:nvPr/>
            </p:nvSpPr>
            <p:spPr>
              <a:xfrm>
                <a:off x="-1552671"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4"/>
              <p:cNvSpPr/>
              <p:nvPr/>
            </p:nvSpPr>
            <p:spPr>
              <a:xfrm>
                <a:off x="-1272791" y="-175987"/>
                <a:ext cx="136902" cy="155195"/>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4"/>
              <p:cNvSpPr/>
              <p:nvPr/>
            </p:nvSpPr>
            <p:spPr>
              <a:xfrm>
                <a:off x="-1237554"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4"/>
              <p:cNvSpPr/>
              <p:nvPr/>
            </p:nvSpPr>
            <p:spPr>
              <a:xfrm>
                <a:off x="-1131496"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4"/>
              <p:cNvSpPr/>
              <p:nvPr/>
            </p:nvSpPr>
            <p:spPr>
              <a:xfrm>
                <a:off x="-1342597"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4"/>
              <p:cNvSpPr/>
              <p:nvPr/>
            </p:nvSpPr>
            <p:spPr>
              <a:xfrm>
                <a:off x="-1062716"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4"/>
              <p:cNvSpPr/>
              <p:nvPr/>
            </p:nvSpPr>
            <p:spPr>
              <a:xfrm>
                <a:off x="-1027479" y="-21817"/>
                <a:ext cx="66428" cy="128430"/>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4"/>
              <p:cNvSpPr/>
              <p:nvPr/>
            </p:nvSpPr>
            <p:spPr>
              <a:xfrm>
                <a:off x="-922102"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24"/>
              <p:cNvSpPr/>
              <p:nvPr/>
            </p:nvSpPr>
            <p:spPr>
              <a:xfrm>
                <a:off x="-1132856"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24"/>
              <p:cNvSpPr/>
              <p:nvPr/>
            </p:nvSpPr>
            <p:spPr>
              <a:xfrm>
                <a:off x="-852642"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4"/>
              <p:cNvSpPr/>
              <p:nvPr/>
            </p:nvSpPr>
            <p:spPr>
              <a:xfrm>
                <a:off x="-81773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4"/>
              <p:cNvSpPr/>
              <p:nvPr/>
            </p:nvSpPr>
            <p:spPr>
              <a:xfrm>
                <a:off x="-712016"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4"/>
              <p:cNvSpPr/>
              <p:nvPr/>
            </p:nvSpPr>
            <p:spPr>
              <a:xfrm>
                <a:off x="-922782"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4"/>
              <p:cNvSpPr/>
              <p:nvPr/>
            </p:nvSpPr>
            <p:spPr>
              <a:xfrm>
                <a:off x="-642556"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4"/>
              <p:cNvSpPr/>
              <p:nvPr/>
            </p:nvSpPr>
            <p:spPr>
              <a:xfrm>
                <a:off x="-60766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4"/>
              <p:cNvSpPr/>
              <p:nvPr/>
            </p:nvSpPr>
            <p:spPr>
              <a:xfrm>
                <a:off x="-501941"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4"/>
              <p:cNvSpPr/>
              <p:nvPr/>
            </p:nvSpPr>
            <p:spPr>
              <a:xfrm>
                <a:off x="-712696"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4"/>
              <p:cNvSpPr/>
              <p:nvPr/>
            </p:nvSpPr>
            <p:spPr>
              <a:xfrm>
                <a:off x="-432816" y="-175987"/>
                <a:ext cx="136891" cy="155195"/>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4"/>
              <p:cNvSpPr/>
              <p:nvPr/>
            </p:nvSpPr>
            <p:spPr>
              <a:xfrm>
                <a:off x="-397578"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4"/>
              <p:cNvSpPr/>
              <p:nvPr/>
            </p:nvSpPr>
            <p:spPr>
              <a:xfrm>
                <a:off x="-291867"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4"/>
              <p:cNvSpPr/>
              <p:nvPr/>
            </p:nvSpPr>
            <p:spPr>
              <a:xfrm>
                <a:off x="-502621"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4"/>
              <p:cNvSpPr/>
              <p:nvPr/>
            </p:nvSpPr>
            <p:spPr>
              <a:xfrm>
                <a:off x="-222741" y="-175987"/>
                <a:ext cx="136902" cy="155195"/>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4"/>
              <p:cNvSpPr/>
              <p:nvPr/>
            </p:nvSpPr>
            <p:spPr>
              <a:xfrm>
                <a:off x="-18750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4"/>
              <p:cNvSpPr/>
              <p:nvPr/>
            </p:nvSpPr>
            <p:spPr>
              <a:xfrm>
                <a:off x="-81781" y="-21817"/>
                <a:ext cx="66751" cy="128430"/>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4"/>
              <p:cNvSpPr/>
              <p:nvPr/>
            </p:nvSpPr>
            <p:spPr>
              <a:xfrm>
                <a:off x="-292547" y="-21817"/>
                <a:ext cx="66428" cy="128430"/>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4"/>
              <p:cNvSpPr/>
              <p:nvPr/>
            </p:nvSpPr>
            <p:spPr>
              <a:xfrm>
                <a:off x="-12666"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4"/>
              <p:cNvSpPr/>
              <p:nvPr/>
            </p:nvSpPr>
            <p:spPr>
              <a:xfrm>
                <a:off x="22571" y="-21817"/>
                <a:ext cx="66428" cy="128430"/>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4"/>
              <p:cNvSpPr/>
              <p:nvPr/>
            </p:nvSpPr>
            <p:spPr>
              <a:xfrm>
                <a:off x="127948"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4"/>
              <p:cNvSpPr/>
              <p:nvPr/>
            </p:nvSpPr>
            <p:spPr>
              <a:xfrm>
                <a:off x="-82807"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24"/>
              <p:cNvSpPr/>
              <p:nvPr/>
            </p:nvSpPr>
            <p:spPr>
              <a:xfrm>
                <a:off x="197419" y="-175987"/>
                <a:ext cx="136891" cy="155195"/>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4"/>
              <p:cNvSpPr/>
              <p:nvPr/>
            </p:nvSpPr>
            <p:spPr>
              <a:xfrm>
                <a:off x="232311"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4"/>
              <p:cNvSpPr/>
              <p:nvPr/>
            </p:nvSpPr>
            <p:spPr>
              <a:xfrm>
                <a:off x="338034"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4"/>
              <p:cNvSpPr/>
              <p:nvPr/>
            </p:nvSpPr>
            <p:spPr>
              <a:xfrm>
                <a:off x="127279"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4"/>
              <p:cNvSpPr/>
              <p:nvPr/>
            </p:nvSpPr>
            <p:spPr>
              <a:xfrm>
                <a:off x="407494"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4"/>
              <p:cNvSpPr/>
              <p:nvPr/>
            </p:nvSpPr>
            <p:spPr>
              <a:xfrm>
                <a:off x="442397"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4"/>
              <p:cNvSpPr/>
              <p:nvPr/>
            </p:nvSpPr>
            <p:spPr>
              <a:xfrm>
                <a:off x="548109" y="-21817"/>
                <a:ext cx="67097" cy="128430"/>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4"/>
              <p:cNvSpPr/>
              <p:nvPr/>
            </p:nvSpPr>
            <p:spPr>
              <a:xfrm>
                <a:off x="337354"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4"/>
              <p:cNvSpPr/>
              <p:nvPr/>
            </p:nvSpPr>
            <p:spPr>
              <a:xfrm>
                <a:off x="617234"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4"/>
              <p:cNvSpPr/>
              <p:nvPr/>
            </p:nvSpPr>
            <p:spPr>
              <a:xfrm>
                <a:off x="652471"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4"/>
              <p:cNvSpPr/>
              <p:nvPr/>
            </p:nvSpPr>
            <p:spPr>
              <a:xfrm>
                <a:off x="758183"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4"/>
              <p:cNvSpPr/>
              <p:nvPr/>
            </p:nvSpPr>
            <p:spPr>
              <a:xfrm>
                <a:off x="547429"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4"/>
              <p:cNvSpPr/>
              <p:nvPr/>
            </p:nvSpPr>
            <p:spPr>
              <a:xfrm>
                <a:off x="827309"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4"/>
              <p:cNvSpPr/>
              <p:nvPr/>
            </p:nvSpPr>
            <p:spPr>
              <a:xfrm>
                <a:off x="862546"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4"/>
              <p:cNvSpPr/>
              <p:nvPr/>
            </p:nvSpPr>
            <p:spPr>
              <a:xfrm>
                <a:off x="968269" y="-21817"/>
                <a:ext cx="66417" cy="128430"/>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4"/>
              <p:cNvSpPr/>
              <p:nvPr/>
            </p:nvSpPr>
            <p:spPr>
              <a:xfrm>
                <a:off x="757514"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4"/>
              <p:cNvSpPr/>
              <p:nvPr/>
            </p:nvSpPr>
            <p:spPr>
              <a:xfrm>
                <a:off x="1037395"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4"/>
              <p:cNvSpPr/>
              <p:nvPr/>
            </p:nvSpPr>
            <p:spPr>
              <a:xfrm>
                <a:off x="1072286"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4"/>
              <p:cNvSpPr/>
              <p:nvPr/>
            </p:nvSpPr>
            <p:spPr>
              <a:xfrm>
                <a:off x="1178009"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4"/>
              <p:cNvSpPr/>
              <p:nvPr/>
            </p:nvSpPr>
            <p:spPr>
              <a:xfrm>
                <a:off x="966909"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4"/>
              <p:cNvSpPr/>
              <p:nvPr/>
            </p:nvSpPr>
            <p:spPr>
              <a:xfrm>
                <a:off x="1247469"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4"/>
              <p:cNvSpPr/>
              <p:nvPr/>
            </p:nvSpPr>
            <p:spPr>
              <a:xfrm>
                <a:off x="1282027"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4"/>
              <p:cNvSpPr/>
              <p:nvPr/>
            </p:nvSpPr>
            <p:spPr>
              <a:xfrm>
                <a:off x="138808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4"/>
              <p:cNvSpPr/>
              <p:nvPr/>
            </p:nvSpPr>
            <p:spPr>
              <a:xfrm>
                <a:off x="1176995"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4"/>
              <p:cNvSpPr/>
              <p:nvPr/>
            </p:nvSpPr>
            <p:spPr>
              <a:xfrm>
                <a:off x="1457544"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4"/>
              <p:cNvSpPr/>
              <p:nvPr/>
            </p:nvSpPr>
            <p:spPr>
              <a:xfrm>
                <a:off x="1492112"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4"/>
              <p:cNvSpPr/>
              <p:nvPr/>
            </p:nvSpPr>
            <p:spPr>
              <a:xfrm>
                <a:off x="1598158"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4"/>
              <p:cNvSpPr/>
              <p:nvPr/>
            </p:nvSpPr>
            <p:spPr>
              <a:xfrm>
                <a:off x="1387069"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4"/>
              <p:cNvSpPr/>
              <p:nvPr/>
            </p:nvSpPr>
            <p:spPr>
              <a:xfrm>
                <a:off x="1667284" y="-175987"/>
                <a:ext cx="136568" cy="155195"/>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4"/>
              <p:cNvSpPr/>
              <p:nvPr/>
            </p:nvSpPr>
            <p:spPr>
              <a:xfrm>
                <a:off x="1702187"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4"/>
              <p:cNvSpPr/>
              <p:nvPr/>
            </p:nvSpPr>
            <p:spPr>
              <a:xfrm>
                <a:off x="1808244"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4"/>
              <p:cNvSpPr/>
              <p:nvPr/>
            </p:nvSpPr>
            <p:spPr>
              <a:xfrm>
                <a:off x="1597144"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4"/>
              <p:cNvSpPr/>
              <p:nvPr/>
            </p:nvSpPr>
            <p:spPr>
              <a:xfrm>
                <a:off x="1877370" y="-175987"/>
                <a:ext cx="136557" cy="155195"/>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4"/>
              <p:cNvSpPr/>
              <p:nvPr/>
            </p:nvSpPr>
            <p:spPr>
              <a:xfrm>
                <a:off x="1912262"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4"/>
              <p:cNvSpPr/>
              <p:nvPr/>
            </p:nvSpPr>
            <p:spPr>
              <a:xfrm>
                <a:off x="2018319"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4"/>
              <p:cNvSpPr/>
              <p:nvPr/>
            </p:nvSpPr>
            <p:spPr>
              <a:xfrm>
                <a:off x="1807230"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4"/>
              <p:cNvSpPr/>
              <p:nvPr/>
            </p:nvSpPr>
            <p:spPr>
              <a:xfrm>
                <a:off x="2087445"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4"/>
              <p:cNvSpPr/>
              <p:nvPr/>
            </p:nvSpPr>
            <p:spPr>
              <a:xfrm>
                <a:off x="2122347"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4"/>
              <p:cNvSpPr/>
              <p:nvPr/>
            </p:nvSpPr>
            <p:spPr>
              <a:xfrm>
                <a:off x="2228059" y="-21817"/>
                <a:ext cx="66762" cy="128430"/>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4"/>
              <p:cNvSpPr/>
              <p:nvPr/>
            </p:nvSpPr>
            <p:spPr>
              <a:xfrm>
                <a:off x="2016970"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4"/>
              <p:cNvSpPr/>
              <p:nvPr/>
            </p:nvSpPr>
            <p:spPr>
              <a:xfrm>
                <a:off x="2297519" y="-175987"/>
                <a:ext cx="136568" cy="155195"/>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4"/>
              <p:cNvSpPr/>
              <p:nvPr/>
            </p:nvSpPr>
            <p:spPr>
              <a:xfrm>
                <a:off x="2332088"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4"/>
              <p:cNvSpPr/>
              <p:nvPr/>
            </p:nvSpPr>
            <p:spPr>
              <a:xfrm>
                <a:off x="2438134"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4"/>
              <p:cNvSpPr/>
              <p:nvPr/>
            </p:nvSpPr>
            <p:spPr>
              <a:xfrm>
                <a:off x="2227045"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4"/>
              <p:cNvSpPr/>
              <p:nvPr/>
            </p:nvSpPr>
            <p:spPr>
              <a:xfrm>
                <a:off x="661624" y="-25886"/>
                <a:ext cx="27456" cy="27456"/>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4"/>
              <p:cNvSpPr/>
              <p:nvPr/>
            </p:nvSpPr>
            <p:spPr>
              <a:xfrm>
                <a:off x="590469" y="146588"/>
                <a:ext cx="52527" cy="52527"/>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4"/>
              <p:cNvSpPr/>
              <p:nvPr/>
            </p:nvSpPr>
            <p:spPr>
              <a:xfrm>
                <a:off x="-379285" y="16475"/>
                <a:ext cx="33900" cy="33888"/>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4"/>
              <p:cNvSpPr/>
              <p:nvPr/>
            </p:nvSpPr>
            <p:spPr>
              <a:xfrm>
                <a:off x="35792" y="-43845"/>
                <a:ext cx="30165" cy="30511"/>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4"/>
              <p:cNvSpPr/>
              <p:nvPr/>
            </p:nvSpPr>
            <p:spPr>
              <a:xfrm>
                <a:off x="442397" y="-6233"/>
                <a:ext cx="43720" cy="44066"/>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4"/>
              <p:cNvSpPr/>
              <p:nvPr/>
            </p:nvSpPr>
            <p:spPr>
              <a:xfrm>
                <a:off x="859503" y="-150916"/>
                <a:ext cx="32874" cy="32885"/>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4"/>
              <p:cNvSpPr/>
              <p:nvPr/>
            </p:nvSpPr>
            <p:spPr>
              <a:xfrm>
                <a:off x="128974" y="161492"/>
                <a:ext cx="23387" cy="23733"/>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4"/>
              <p:cNvSpPr/>
              <p:nvPr/>
            </p:nvSpPr>
            <p:spPr>
              <a:xfrm>
                <a:off x="2508658"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4"/>
              <p:cNvSpPr/>
              <p:nvPr/>
            </p:nvSpPr>
            <p:spPr>
              <a:xfrm>
                <a:off x="2543561"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4"/>
              <p:cNvSpPr/>
              <p:nvPr/>
            </p:nvSpPr>
            <p:spPr>
              <a:xfrm>
                <a:off x="2649284"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4"/>
              <p:cNvSpPr/>
              <p:nvPr/>
            </p:nvSpPr>
            <p:spPr>
              <a:xfrm>
                <a:off x="2438518"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4"/>
              <p:cNvSpPr/>
              <p:nvPr/>
            </p:nvSpPr>
            <p:spPr>
              <a:xfrm>
                <a:off x="2718398" y="-175987"/>
                <a:ext cx="136902" cy="155195"/>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4"/>
              <p:cNvSpPr/>
              <p:nvPr/>
            </p:nvSpPr>
            <p:spPr>
              <a:xfrm>
                <a:off x="2753635"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4"/>
              <p:cNvSpPr/>
              <p:nvPr/>
            </p:nvSpPr>
            <p:spPr>
              <a:xfrm>
                <a:off x="2859693"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4"/>
              <p:cNvSpPr/>
              <p:nvPr/>
            </p:nvSpPr>
            <p:spPr>
              <a:xfrm>
                <a:off x="2648604"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4"/>
              <p:cNvSpPr/>
              <p:nvPr/>
            </p:nvSpPr>
            <p:spPr>
              <a:xfrm>
                <a:off x="2928484" y="-175987"/>
                <a:ext cx="136902" cy="155195"/>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4"/>
              <p:cNvSpPr/>
              <p:nvPr/>
            </p:nvSpPr>
            <p:spPr>
              <a:xfrm>
                <a:off x="2963721"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4"/>
              <p:cNvSpPr/>
              <p:nvPr/>
            </p:nvSpPr>
            <p:spPr>
              <a:xfrm>
                <a:off x="3069779"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4"/>
              <p:cNvSpPr/>
              <p:nvPr/>
            </p:nvSpPr>
            <p:spPr>
              <a:xfrm>
                <a:off x="2858678"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4"/>
              <p:cNvSpPr/>
              <p:nvPr/>
            </p:nvSpPr>
            <p:spPr>
              <a:xfrm>
                <a:off x="3138559"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4"/>
              <p:cNvSpPr/>
              <p:nvPr/>
            </p:nvSpPr>
            <p:spPr>
              <a:xfrm>
                <a:off x="3173796" y="-21817"/>
                <a:ext cx="66428" cy="128430"/>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4"/>
              <p:cNvSpPr/>
              <p:nvPr/>
            </p:nvSpPr>
            <p:spPr>
              <a:xfrm>
                <a:off x="3279173"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4"/>
              <p:cNvSpPr/>
              <p:nvPr/>
            </p:nvSpPr>
            <p:spPr>
              <a:xfrm>
                <a:off x="306841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4"/>
              <p:cNvSpPr/>
              <p:nvPr/>
            </p:nvSpPr>
            <p:spPr>
              <a:xfrm>
                <a:off x="3348633"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4"/>
              <p:cNvSpPr/>
              <p:nvPr/>
            </p:nvSpPr>
            <p:spPr>
              <a:xfrm>
                <a:off x="3383536"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4"/>
              <p:cNvSpPr/>
              <p:nvPr/>
            </p:nvSpPr>
            <p:spPr>
              <a:xfrm>
                <a:off x="3489259"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4"/>
              <p:cNvSpPr/>
              <p:nvPr/>
            </p:nvSpPr>
            <p:spPr>
              <a:xfrm>
                <a:off x="3278493"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4"/>
              <p:cNvSpPr/>
              <p:nvPr/>
            </p:nvSpPr>
            <p:spPr>
              <a:xfrm>
                <a:off x="3558719"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4"/>
              <p:cNvSpPr/>
              <p:nvPr/>
            </p:nvSpPr>
            <p:spPr>
              <a:xfrm>
                <a:off x="3593611"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4"/>
              <p:cNvSpPr/>
              <p:nvPr/>
            </p:nvSpPr>
            <p:spPr>
              <a:xfrm>
                <a:off x="3699334"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4"/>
              <p:cNvSpPr/>
              <p:nvPr/>
            </p:nvSpPr>
            <p:spPr>
              <a:xfrm>
                <a:off x="3488579"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4"/>
              <p:cNvSpPr/>
              <p:nvPr/>
            </p:nvSpPr>
            <p:spPr>
              <a:xfrm>
                <a:off x="3768459" y="-175987"/>
                <a:ext cx="136891" cy="155195"/>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4"/>
              <p:cNvSpPr/>
              <p:nvPr/>
            </p:nvSpPr>
            <p:spPr>
              <a:xfrm>
                <a:off x="3803697"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4"/>
              <p:cNvSpPr/>
              <p:nvPr/>
            </p:nvSpPr>
            <p:spPr>
              <a:xfrm>
                <a:off x="3909408"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4"/>
              <p:cNvSpPr/>
              <p:nvPr/>
            </p:nvSpPr>
            <p:spPr>
              <a:xfrm>
                <a:off x="369865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4"/>
              <p:cNvSpPr/>
              <p:nvPr/>
            </p:nvSpPr>
            <p:spPr>
              <a:xfrm>
                <a:off x="3978534" y="-175987"/>
                <a:ext cx="136902" cy="155195"/>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4"/>
              <p:cNvSpPr/>
              <p:nvPr/>
            </p:nvSpPr>
            <p:spPr>
              <a:xfrm>
                <a:off x="4013771"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4"/>
              <p:cNvSpPr/>
              <p:nvPr/>
            </p:nvSpPr>
            <p:spPr>
              <a:xfrm>
                <a:off x="4119494" y="-21817"/>
                <a:ext cx="66751" cy="128430"/>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4"/>
              <p:cNvSpPr/>
              <p:nvPr/>
            </p:nvSpPr>
            <p:spPr>
              <a:xfrm>
                <a:off x="3908728" y="-21817"/>
                <a:ext cx="66428" cy="128430"/>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4"/>
              <p:cNvSpPr/>
              <p:nvPr/>
            </p:nvSpPr>
            <p:spPr>
              <a:xfrm>
                <a:off x="4188609"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4"/>
              <p:cNvSpPr/>
              <p:nvPr/>
            </p:nvSpPr>
            <p:spPr>
              <a:xfrm>
                <a:off x="4223846" y="-21817"/>
                <a:ext cx="66428" cy="128430"/>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4"/>
              <p:cNvSpPr/>
              <p:nvPr/>
            </p:nvSpPr>
            <p:spPr>
              <a:xfrm>
                <a:off x="4329223"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4"/>
              <p:cNvSpPr/>
              <p:nvPr/>
            </p:nvSpPr>
            <p:spPr>
              <a:xfrm>
                <a:off x="4118468"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4"/>
              <p:cNvSpPr/>
              <p:nvPr/>
            </p:nvSpPr>
            <p:spPr>
              <a:xfrm>
                <a:off x="4398694" y="-175987"/>
                <a:ext cx="136891" cy="155195"/>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4"/>
              <p:cNvSpPr/>
              <p:nvPr/>
            </p:nvSpPr>
            <p:spPr>
              <a:xfrm>
                <a:off x="4433586"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4"/>
              <p:cNvSpPr/>
              <p:nvPr/>
            </p:nvSpPr>
            <p:spPr>
              <a:xfrm>
                <a:off x="4539309"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4"/>
              <p:cNvSpPr/>
              <p:nvPr/>
            </p:nvSpPr>
            <p:spPr>
              <a:xfrm>
                <a:off x="4328554"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4"/>
              <p:cNvSpPr/>
              <p:nvPr/>
            </p:nvSpPr>
            <p:spPr>
              <a:xfrm>
                <a:off x="4608769"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4"/>
              <p:cNvSpPr/>
              <p:nvPr/>
            </p:nvSpPr>
            <p:spPr>
              <a:xfrm>
                <a:off x="4643672"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4"/>
              <p:cNvSpPr/>
              <p:nvPr/>
            </p:nvSpPr>
            <p:spPr>
              <a:xfrm>
                <a:off x="4749384" y="-21817"/>
                <a:ext cx="67097" cy="128430"/>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4"/>
              <p:cNvSpPr/>
              <p:nvPr/>
            </p:nvSpPr>
            <p:spPr>
              <a:xfrm>
                <a:off x="4538629"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4"/>
              <p:cNvSpPr/>
              <p:nvPr/>
            </p:nvSpPr>
            <p:spPr>
              <a:xfrm>
                <a:off x="4818509"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4"/>
              <p:cNvSpPr/>
              <p:nvPr/>
            </p:nvSpPr>
            <p:spPr>
              <a:xfrm>
                <a:off x="4853746"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4"/>
              <p:cNvSpPr/>
              <p:nvPr/>
            </p:nvSpPr>
            <p:spPr>
              <a:xfrm>
                <a:off x="4959458"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4"/>
              <p:cNvSpPr/>
              <p:nvPr/>
            </p:nvSpPr>
            <p:spPr>
              <a:xfrm>
                <a:off x="4748704"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4"/>
              <p:cNvSpPr/>
              <p:nvPr/>
            </p:nvSpPr>
            <p:spPr>
              <a:xfrm>
                <a:off x="5028584"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4"/>
              <p:cNvSpPr/>
              <p:nvPr/>
            </p:nvSpPr>
            <p:spPr>
              <a:xfrm>
                <a:off x="5063821"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4"/>
              <p:cNvSpPr/>
              <p:nvPr/>
            </p:nvSpPr>
            <p:spPr>
              <a:xfrm>
                <a:off x="5169544" y="-21817"/>
                <a:ext cx="66417" cy="128430"/>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4"/>
              <p:cNvSpPr/>
              <p:nvPr/>
            </p:nvSpPr>
            <p:spPr>
              <a:xfrm>
                <a:off x="4958789"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4"/>
              <p:cNvSpPr/>
              <p:nvPr/>
            </p:nvSpPr>
            <p:spPr>
              <a:xfrm>
                <a:off x="5238670"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4"/>
              <p:cNvSpPr/>
              <p:nvPr/>
            </p:nvSpPr>
            <p:spPr>
              <a:xfrm>
                <a:off x="5273561"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4"/>
              <p:cNvSpPr/>
              <p:nvPr/>
            </p:nvSpPr>
            <p:spPr>
              <a:xfrm>
                <a:off x="5379284"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4"/>
              <p:cNvSpPr/>
              <p:nvPr/>
            </p:nvSpPr>
            <p:spPr>
              <a:xfrm>
                <a:off x="5168184"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4"/>
              <p:cNvSpPr/>
              <p:nvPr/>
            </p:nvSpPr>
            <p:spPr>
              <a:xfrm>
                <a:off x="5448744"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4"/>
              <p:cNvSpPr/>
              <p:nvPr/>
            </p:nvSpPr>
            <p:spPr>
              <a:xfrm>
                <a:off x="5483302"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4"/>
              <p:cNvSpPr/>
              <p:nvPr/>
            </p:nvSpPr>
            <p:spPr>
              <a:xfrm>
                <a:off x="558935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4"/>
              <p:cNvSpPr/>
              <p:nvPr/>
            </p:nvSpPr>
            <p:spPr>
              <a:xfrm>
                <a:off x="5378270"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4"/>
              <p:cNvSpPr/>
              <p:nvPr/>
            </p:nvSpPr>
            <p:spPr>
              <a:xfrm>
                <a:off x="5658819"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4"/>
              <p:cNvSpPr/>
              <p:nvPr/>
            </p:nvSpPr>
            <p:spPr>
              <a:xfrm>
                <a:off x="5693387"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4"/>
              <p:cNvSpPr/>
              <p:nvPr/>
            </p:nvSpPr>
            <p:spPr>
              <a:xfrm>
                <a:off x="5799433"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4"/>
              <p:cNvSpPr/>
              <p:nvPr/>
            </p:nvSpPr>
            <p:spPr>
              <a:xfrm>
                <a:off x="5588344"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24"/>
              <p:cNvSpPr/>
              <p:nvPr/>
            </p:nvSpPr>
            <p:spPr>
              <a:xfrm>
                <a:off x="5868559" y="-175987"/>
                <a:ext cx="136568" cy="155195"/>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4"/>
              <p:cNvSpPr/>
              <p:nvPr/>
            </p:nvSpPr>
            <p:spPr>
              <a:xfrm>
                <a:off x="5903462"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24"/>
              <p:cNvSpPr/>
              <p:nvPr/>
            </p:nvSpPr>
            <p:spPr>
              <a:xfrm>
                <a:off x="6009519"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4"/>
              <p:cNvSpPr/>
              <p:nvPr/>
            </p:nvSpPr>
            <p:spPr>
              <a:xfrm>
                <a:off x="5798419"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4"/>
              <p:cNvSpPr/>
              <p:nvPr/>
            </p:nvSpPr>
            <p:spPr>
              <a:xfrm>
                <a:off x="6078645" y="-175987"/>
                <a:ext cx="136557" cy="155195"/>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4"/>
              <p:cNvSpPr/>
              <p:nvPr/>
            </p:nvSpPr>
            <p:spPr>
              <a:xfrm>
                <a:off x="6113537"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4"/>
              <p:cNvSpPr/>
              <p:nvPr/>
            </p:nvSpPr>
            <p:spPr>
              <a:xfrm>
                <a:off x="6219594"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4"/>
              <p:cNvSpPr/>
              <p:nvPr/>
            </p:nvSpPr>
            <p:spPr>
              <a:xfrm>
                <a:off x="6008505"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4"/>
              <p:cNvSpPr/>
              <p:nvPr/>
            </p:nvSpPr>
            <p:spPr>
              <a:xfrm>
                <a:off x="6288720"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4"/>
              <p:cNvSpPr/>
              <p:nvPr/>
            </p:nvSpPr>
            <p:spPr>
              <a:xfrm>
                <a:off x="6323622"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4"/>
              <p:cNvSpPr/>
              <p:nvPr/>
            </p:nvSpPr>
            <p:spPr>
              <a:xfrm>
                <a:off x="6429334" y="-21817"/>
                <a:ext cx="66762" cy="128430"/>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24"/>
              <p:cNvSpPr/>
              <p:nvPr/>
            </p:nvSpPr>
            <p:spPr>
              <a:xfrm>
                <a:off x="6218245"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24"/>
              <p:cNvSpPr/>
              <p:nvPr/>
            </p:nvSpPr>
            <p:spPr>
              <a:xfrm>
                <a:off x="6498794" y="-175987"/>
                <a:ext cx="136568" cy="155195"/>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4"/>
              <p:cNvSpPr/>
              <p:nvPr/>
            </p:nvSpPr>
            <p:spPr>
              <a:xfrm>
                <a:off x="6533363"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24"/>
              <p:cNvSpPr/>
              <p:nvPr/>
            </p:nvSpPr>
            <p:spPr>
              <a:xfrm>
                <a:off x="6639409"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4"/>
              <p:cNvSpPr/>
              <p:nvPr/>
            </p:nvSpPr>
            <p:spPr>
              <a:xfrm>
                <a:off x="6428320"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4"/>
              <p:cNvSpPr/>
              <p:nvPr/>
            </p:nvSpPr>
            <p:spPr>
              <a:xfrm>
                <a:off x="4862899" y="-25886"/>
                <a:ext cx="27456" cy="27456"/>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4"/>
              <p:cNvSpPr/>
              <p:nvPr/>
            </p:nvSpPr>
            <p:spPr>
              <a:xfrm>
                <a:off x="3821990" y="16475"/>
                <a:ext cx="33900" cy="33888"/>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4"/>
              <p:cNvSpPr/>
              <p:nvPr/>
            </p:nvSpPr>
            <p:spPr>
              <a:xfrm>
                <a:off x="4237067" y="-43845"/>
                <a:ext cx="30165" cy="30511"/>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4"/>
              <p:cNvSpPr/>
              <p:nvPr/>
            </p:nvSpPr>
            <p:spPr>
              <a:xfrm>
                <a:off x="4643672" y="-6233"/>
                <a:ext cx="43720" cy="44066"/>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4"/>
              <p:cNvSpPr/>
              <p:nvPr/>
            </p:nvSpPr>
            <p:spPr>
              <a:xfrm>
                <a:off x="5060778" y="-150916"/>
                <a:ext cx="32874" cy="32885"/>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4"/>
              <p:cNvSpPr/>
              <p:nvPr/>
            </p:nvSpPr>
            <p:spPr>
              <a:xfrm>
                <a:off x="4330249" y="161492"/>
                <a:ext cx="23387" cy="23733"/>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4"/>
              <p:cNvSpPr/>
              <p:nvPr/>
            </p:nvSpPr>
            <p:spPr>
              <a:xfrm>
                <a:off x="6709244"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4"/>
              <p:cNvSpPr/>
              <p:nvPr/>
            </p:nvSpPr>
            <p:spPr>
              <a:xfrm>
                <a:off x="6744147"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4"/>
              <p:cNvSpPr/>
              <p:nvPr/>
            </p:nvSpPr>
            <p:spPr>
              <a:xfrm>
                <a:off x="6849870"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4"/>
              <p:cNvSpPr/>
              <p:nvPr/>
            </p:nvSpPr>
            <p:spPr>
              <a:xfrm>
                <a:off x="663910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4"/>
              <p:cNvSpPr/>
              <p:nvPr/>
            </p:nvSpPr>
            <p:spPr>
              <a:xfrm>
                <a:off x="6918984" y="-175987"/>
                <a:ext cx="136902" cy="155195"/>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4"/>
              <p:cNvSpPr/>
              <p:nvPr/>
            </p:nvSpPr>
            <p:spPr>
              <a:xfrm>
                <a:off x="6954221"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4"/>
              <p:cNvSpPr/>
              <p:nvPr/>
            </p:nvSpPr>
            <p:spPr>
              <a:xfrm>
                <a:off x="7060279"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4"/>
              <p:cNvSpPr/>
              <p:nvPr/>
            </p:nvSpPr>
            <p:spPr>
              <a:xfrm>
                <a:off x="6849190"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4"/>
              <p:cNvSpPr/>
              <p:nvPr/>
            </p:nvSpPr>
            <p:spPr>
              <a:xfrm>
                <a:off x="7129070" y="-175987"/>
                <a:ext cx="136902" cy="155195"/>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4"/>
              <p:cNvSpPr/>
              <p:nvPr/>
            </p:nvSpPr>
            <p:spPr>
              <a:xfrm>
                <a:off x="7164307"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4"/>
              <p:cNvSpPr/>
              <p:nvPr/>
            </p:nvSpPr>
            <p:spPr>
              <a:xfrm>
                <a:off x="7270365"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4"/>
              <p:cNvSpPr/>
              <p:nvPr/>
            </p:nvSpPr>
            <p:spPr>
              <a:xfrm>
                <a:off x="7059264"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4"/>
              <p:cNvSpPr/>
              <p:nvPr/>
            </p:nvSpPr>
            <p:spPr>
              <a:xfrm>
                <a:off x="7339145"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4"/>
              <p:cNvSpPr/>
              <p:nvPr/>
            </p:nvSpPr>
            <p:spPr>
              <a:xfrm>
                <a:off x="7374382" y="-21817"/>
                <a:ext cx="66428" cy="128430"/>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4"/>
              <p:cNvSpPr/>
              <p:nvPr/>
            </p:nvSpPr>
            <p:spPr>
              <a:xfrm>
                <a:off x="7479759"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4"/>
              <p:cNvSpPr/>
              <p:nvPr/>
            </p:nvSpPr>
            <p:spPr>
              <a:xfrm>
                <a:off x="7269005"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4"/>
              <p:cNvSpPr/>
              <p:nvPr/>
            </p:nvSpPr>
            <p:spPr>
              <a:xfrm>
                <a:off x="7549219"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4"/>
              <p:cNvSpPr/>
              <p:nvPr/>
            </p:nvSpPr>
            <p:spPr>
              <a:xfrm>
                <a:off x="7584122"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4"/>
              <p:cNvSpPr/>
              <p:nvPr/>
            </p:nvSpPr>
            <p:spPr>
              <a:xfrm>
                <a:off x="7689845"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4"/>
              <p:cNvSpPr/>
              <p:nvPr/>
            </p:nvSpPr>
            <p:spPr>
              <a:xfrm>
                <a:off x="747907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4"/>
              <p:cNvSpPr/>
              <p:nvPr/>
            </p:nvSpPr>
            <p:spPr>
              <a:xfrm>
                <a:off x="7759305"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4"/>
              <p:cNvSpPr/>
              <p:nvPr/>
            </p:nvSpPr>
            <p:spPr>
              <a:xfrm>
                <a:off x="7794197"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4"/>
              <p:cNvSpPr/>
              <p:nvPr/>
            </p:nvSpPr>
            <p:spPr>
              <a:xfrm>
                <a:off x="7899920"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4"/>
              <p:cNvSpPr/>
              <p:nvPr/>
            </p:nvSpPr>
            <p:spPr>
              <a:xfrm>
                <a:off x="7689165"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4"/>
              <p:cNvSpPr/>
              <p:nvPr/>
            </p:nvSpPr>
            <p:spPr>
              <a:xfrm>
                <a:off x="7969045" y="-175987"/>
                <a:ext cx="136891" cy="155195"/>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4"/>
              <p:cNvSpPr/>
              <p:nvPr/>
            </p:nvSpPr>
            <p:spPr>
              <a:xfrm>
                <a:off x="8004282"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4"/>
              <p:cNvSpPr/>
              <p:nvPr/>
            </p:nvSpPr>
            <p:spPr>
              <a:xfrm>
                <a:off x="8109994"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4"/>
              <p:cNvSpPr/>
              <p:nvPr/>
            </p:nvSpPr>
            <p:spPr>
              <a:xfrm>
                <a:off x="7899240"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4"/>
              <p:cNvSpPr/>
              <p:nvPr/>
            </p:nvSpPr>
            <p:spPr>
              <a:xfrm>
                <a:off x="8179120" y="-175987"/>
                <a:ext cx="136902" cy="155195"/>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4"/>
              <p:cNvSpPr/>
              <p:nvPr/>
            </p:nvSpPr>
            <p:spPr>
              <a:xfrm>
                <a:off x="8214357"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4"/>
              <p:cNvSpPr/>
              <p:nvPr/>
            </p:nvSpPr>
            <p:spPr>
              <a:xfrm>
                <a:off x="8320080" y="-21817"/>
                <a:ext cx="66751" cy="128430"/>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4"/>
              <p:cNvSpPr/>
              <p:nvPr/>
            </p:nvSpPr>
            <p:spPr>
              <a:xfrm>
                <a:off x="8109314" y="-21817"/>
                <a:ext cx="66428" cy="128430"/>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4"/>
              <p:cNvSpPr/>
              <p:nvPr/>
            </p:nvSpPr>
            <p:spPr>
              <a:xfrm>
                <a:off x="8389195"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4"/>
              <p:cNvSpPr/>
              <p:nvPr/>
            </p:nvSpPr>
            <p:spPr>
              <a:xfrm>
                <a:off x="8424432" y="-21817"/>
                <a:ext cx="66428" cy="128430"/>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4"/>
              <p:cNvSpPr/>
              <p:nvPr/>
            </p:nvSpPr>
            <p:spPr>
              <a:xfrm>
                <a:off x="8529809"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4"/>
              <p:cNvSpPr/>
              <p:nvPr/>
            </p:nvSpPr>
            <p:spPr>
              <a:xfrm>
                <a:off x="8319054"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4"/>
              <p:cNvSpPr/>
              <p:nvPr/>
            </p:nvSpPr>
            <p:spPr>
              <a:xfrm>
                <a:off x="8599280" y="-175987"/>
                <a:ext cx="136891" cy="155195"/>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4"/>
              <p:cNvSpPr/>
              <p:nvPr/>
            </p:nvSpPr>
            <p:spPr>
              <a:xfrm>
                <a:off x="8634172"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4"/>
              <p:cNvSpPr/>
              <p:nvPr/>
            </p:nvSpPr>
            <p:spPr>
              <a:xfrm>
                <a:off x="8739895"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4"/>
              <p:cNvSpPr/>
              <p:nvPr/>
            </p:nvSpPr>
            <p:spPr>
              <a:xfrm>
                <a:off x="8529140"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4"/>
              <p:cNvSpPr/>
              <p:nvPr/>
            </p:nvSpPr>
            <p:spPr>
              <a:xfrm>
                <a:off x="8809355"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4"/>
              <p:cNvSpPr/>
              <p:nvPr/>
            </p:nvSpPr>
            <p:spPr>
              <a:xfrm>
                <a:off x="8844258"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4"/>
              <p:cNvSpPr/>
              <p:nvPr/>
            </p:nvSpPr>
            <p:spPr>
              <a:xfrm>
                <a:off x="8949969" y="-21817"/>
                <a:ext cx="67097" cy="128430"/>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4"/>
              <p:cNvSpPr/>
              <p:nvPr/>
            </p:nvSpPr>
            <p:spPr>
              <a:xfrm>
                <a:off x="8739215"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4"/>
              <p:cNvSpPr/>
              <p:nvPr/>
            </p:nvSpPr>
            <p:spPr>
              <a:xfrm>
                <a:off x="9019095"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4"/>
              <p:cNvSpPr/>
              <p:nvPr/>
            </p:nvSpPr>
            <p:spPr>
              <a:xfrm>
                <a:off x="9054332"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4"/>
              <p:cNvSpPr/>
              <p:nvPr/>
            </p:nvSpPr>
            <p:spPr>
              <a:xfrm>
                <a:off x="9160044"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4"/>
              <p:cNvSpPr/>
              <p:nvPr/>
            </p:nvSpPr>
            <p:spPr>
              <a:xfrm>
                <a:off x="8949289"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4"/>
              <p:cNvSpPr/>
              <p:nvPr/>
            </p:nvSpPr>
            <p:spPr>
              <a:xfrm>
                <a:off x="9229170"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4"/>
              <p:cNvSpPr/>
              <p:nvPr/>
            </p:nvSpPr>
            <p:spPr>
              <a:xfrm>
                <a:off x="9264407"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4"/>
              <p:cNvSpPr/>
              <p:nvPr/>
            </p:nvSpPr>
            <p:spPr>
              <a:xfrm>
                <a:off x="9370130" y="-21817"/>
                <a:ext cx="66417" cy="128430"/>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4"/>
              <p:cNvSpPr/>
              <p:nvPr/>
            </p:nvSpPr>
            <p:spPr>
              <a:xfrm>
                <a:off x="9159375"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4"/>
              <p:cNvSpPr/>
              <p:nvPr/>
            </p:nvSpPr>
            <p:spPr>
              <a:xfrm>
                <a:off x="9439256"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4"/>
              <p:cNvSpPr/>
              <p:nvPr/>
            </p:nvSpPr>
            <p:spPr>
              <a:xfrm>
                <a:off x="9474147"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4"/>
              <p:cNvSpPr/>
              <p:nvPr/>
            </p:nvSpPr>
            <p:spPr>
              <a:xfrm>
                <a:off x="9579870"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4"/>
              <p:cNvSpPr/>
              <p:nvPr/>
            </p:nvSpPr>
            <p:spPr>
              <a:xfrm>
                <a:off x="9368770"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4"/>
              <p:cNvSpPr/>
              <p:nvPr/>
            </p:nvSpPr>
            <p:spPr>
              <a:xfrm>
                <a:off x="9649330"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4"/>
              <p:cNvSpPr/>
              <p:nvPr/>
            </p:nvSpPr>
            <p:spPr>
              <a:xfrm>
                <a:off x="9683887"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4"/>
              <p:cNvSpPr/>
              <p:nvPr/>
            </p:nvSpPr>
            <p:spPr>
              <a:xfrm>
                <a:off x="9789945"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4"/>
              <p:cNvSpPr/>
              <p:nvPr/>
            </p:nvSpPr>
            <p:spPr>
              <a:xfrm>
                <a:off x="9578856"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4"/>
              <p:cNvSpPr/>
              <p:nvPr/>
            </p:nvSpPr>
            <p:spPr>
              <a:xfrm>
                <a:off x="9859405"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4"/>
              <p:cNvSpPr/>
              <p:nvPr/>
            </p:nvSpPr>
            <p:spPr>
              <a:xfrm>
                <a:off x="9893973"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4"/>
              <p:cNvSpPr/>
              <p:nvPr/>
            </p:nvSpPr>
            <p:spPr>
              <a:xfrm>
                <a:off x="1000001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4"/>
              <p:cNvSpPr/>
              <p:nvPr/>
            </p:nvSpPr>
            <p:spPr>
              <a:xfrm>
                <a:off x="9788930"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4"/>
              <p:cNvSpPr/>
              <p:nvPr/>
            </p:nvSpPr>
            <p:spPr>
              <a:xfrm>
                <a:off x="10069145" y="-175987"/>
                <a:ext cx="136568" cy="155195"/>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4"/>
              <p:cNvSpPr/>
              <p:nvPr/>
            </p:nvSpPr>
            <p:spPr>
              <a:xfrm>
                <a:off x="10104048"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4"/>
              <p:cNvSpPr/>
              <p:nvPr/>
            </p:nvSpPr>
            <p:spPr>
              <a:xfrm>
                <a:off x="10210105"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4"/>
              <p:cNvSpPr/>
              <p:nvPr/>
            </p:nvSpPr>
            <p:spPr>
              <a:xfrm>
                <a:off x="9999005"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4"/>
              <p:cNvSpPr/>
              <p:nvPr/>
            </p:nvSpPr>
            <p:spPr>
              <a:xfrm>
                <a:off x="10279231" y="-175987"/>
                <a:ext cx="136557" cy="155195"/>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4"/>
              <p:cNvSpPr/>
              <p:nvPr/>
            </p:nvSpPr>
            <p:spPr>
              <a:xfrm>
                <a:off x="10314123"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4"/>
              <p:cNvSpPr/>
              <p:nvPr/>
            </p:nvSpPr>
            <p:spPr>
              <a:xfrm>
                <a:off x="10420180"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4"/>
              <p:cNvSpPr/>
              <p:nvPr/>
            </p:nvSpPr>
            <p:spPr>
              <a:xfrm>
                <a:off x="10209091"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4"/>
              <p:cNvSpPr/>
              <p:nvPr/>
            </p:nvSpPr>
            <p:spPr>
              <a:xfrm>
                <a:off x="10489305"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4"/>
              <p:cNvSpPr/>
              <p:nvPr/>
            </p:nvSpPr>
            <p:spPr>
              <a:xfrm>
                <a:off x="10524208"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4"/>
              <p:cNvSpPr/>
              <p:nvPr/>
            </p:nvSpPr>
            <p:spPr>
              <a:xfrm>
                <a:off x="10629920" y="-21817"/>
                <a:ext cx="66762" cy="128430"/>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4"/>
              <p:cNvSpPr/>
              <p:nvPr/>
            </p:nvSpPr>
            <p:spPr>
              <a:xfrm>
                <a:off x="10418831"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4"/>
              <p:cNvSpPr/>
              <p:nvPr/>
            </p:nvSpPr>
            <p:spPr>
              <a:xfrm>
                <a:off x="10699380" y="-175987"/>
                <a:ext cx="136568" cy="155195"/>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4"/>
              <p:cNvSpPr/>
              <p:nvPr/>
            </p:nvSpPr>
            <p:spPr>
              <a:xfrm>
                <a:off x="10733949"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4"/>
              <p:cNvSpPr/>
              <p:nvPr/>
            </p:nvSpPr>
            <p:spPr>
              <a:xfrm>
                <a:off x="10839995"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4"/>
              <p:cNvSpPr/>
              <p:nvPr/>
            </p:nvSpPr>
            <p:spPr>
              <a:xfrm>
                <a:off x="10628906"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4"/>
              <p:cNvSpPr/>
              <p:nvPr/>
            </p:nvSpPr>
            <p:spPr>
              <a:xfrm>
                <a:off x="9063484" y="-25886"/>
                <a:ext cx="27456" cy="27456"/>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4"/>
              <p:cNvSpPr/>
              <p:nvPr/>
            </p:nvSpPr>
            <p:spPr>
              <a:xfrm>
                <a:off x="8992330" y="146588"/>
                <a:ext cx="52527" cy="52527"/>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4"/>
              <p:cNvSpPr/>
              <p:nvPr/>
            </p:nvSpPr>
            <p:spPr>
              <a:xfrm>
                <a:off x="8022576" y="16475"/>
                <a:ext cx="33900" cy="33888"/>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4"/>
              <p:cNvSpPr/>
              <p:nvPr/>
            </p:nvSpPr>
            <p:spPr>
              <a:xfrm>
                <a:off x="8437653" y="-43845"/>
                <a:ext cx="30165" cy="30511"/>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4"/>
              <p:cNvSpPr/>
              <p:nvPr/>
            </p:nvSpPr>
            <p:spPr>
              <a:xfrm>
                <a:off x="8844258" y="-6233"/>
                <a:ext cx="43720" cy="44066"/>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4"/>
              <p:cNvSpPr/>
              <p:nvPr/>
            </p:nvSpPr>
            <p:spPr>
              <a:xfrm>
                <a:off x="9261364" y="-150916"/>
                <a:ext cx="32874" cy="32885"/>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4"/>
              <p:cNvSpPr/>
              <p:nvPr/>
            </p:nvSpPr>
            <p:spPr>
              <a:xfrm>
                <a:off x="8530835" y="161492"/>
                <a:ext cx="23387" cy="23733"/>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1" name="Google Shape;3041;p24"/>
            <p:cNvGrpSpPr/>
            <p:nvPr/>
          </p:nvGrpSpPr>
          <p:grpSpPr>
            <a:xfrm flipH="1" rot="10800000">
              <a:off x="-2277107" y="4711463"/>
              <a:ext cx="12669514" cy="375102"/>
              <a:chOff x="-1762757" y="-175987"/>
              <a:chExt cx="12669514" cy="375102"/>
            </a:xfrm>
          </p:grpSpPr>
          <p:sp>
            <p:nvSpPr>
              <p:cNvPr id="3042" name="Google Shape;3042;p24"/>
              <p:cNvSpPr/>
              <p:nvPr/>
            </p:nvSpPr>
            <p:spPr>
              <a:xfrm>
                <a:off x="-1692617"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4"/>
              <p:cNvSpPr/>
              <p:nvPr/>
            </p:nvSpPr>
            <p:spPr>
              <a:xfrm>
                <a:off x="-165771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4"/>
              <p:cNvSpPr/>
              <p:nvPr/>
            </p:nvSpPr>
            <p:spPr>
              <a:xfrm>
                <a:off x="-1551991"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4"/>
              <p:cNvSpPr/>
              <p:nvPr/>
            </p:nvSpPr>
            <p:spPr>
              <a:xfrm>
                <a:off x="-1762757"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4"/>
              <p:cNvSpPr/>
              <p:nvPr/>
            </p:nvSpPr>
            <p:spPr>
              <a:xfrm>
                <a:off x="-1482877" y="-175987"/>
                <a:ext cx="136902" cy="155195"/>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4"/>
              <p:cNvSpPr/>
              <p:nvPr/>
            </p:nvSpPr>
            <p:spPr>
              <a:xfrm>
                <a:off x="-1447640"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4"/>
              <p:cNvSpPr/>
              <p:nvPr/>
            </p:nvSpPr>
            <p:spPr>
              <a:xfrm>
                <a:off x="-1341582"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4"/>
              <p:cNvSpPr/>
              <p:nvPr/>
            </p:nvSpPr>
            <p:spPr>
              <a:xfrm>
                <a:off x="-1552671"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4"/>
              <p:cNvSpPr/>
              <p:nvPr/>
            </p:nvSpPr>
            <p:spPr>
              <a:xfrm>
                <a:off x="-1272791" y="-175987"/>
                <a:ext cx="136902" cy="155195"/>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4"/>
              <p:cNvSpPr/>
              <p:nvPr/>
            </p:nvSpPr>
            <p:spPr>
              <a:xfrm>
                <a:off x="-1237554"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4"/>
              <p:cNvSpPr/>
              <p:nvPr/>
            </p:nvSpPr>
            <p:spPr>
              <a:xfrm>
                <a:off x="-1131496"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4"/>
              <p:cNvSpPr/>
              <p:nvPr/>
            </p:nvSpPr>
            <p:spPr>
              <a:xfrm>
                <a:off x="-1342597"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4"/>
              <p:cNvSpPr/>
              <p:nvPr/>
            </p:nvSpPr>
            <p:spPr>
              <a:xfrm>
                <a:off x="-1062716"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4"/>
              <p:cNvSpPr/>
              <p:nvPr/>
            </p:nvSpPr>
            <p:spPr>
              <a:xfrm>
                <a:off x="-1027479" y="-21817"/>
                <a:ext cx="66428" cy="128430"/>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4"/>
              <p:cNvSpPr/>
              <p:nvPr/>
            </p:nvSpPr>
            <p:spPr>
              <a:xfrm>
                <a:off x="-922102"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4"/>
              <p:cNvSpPr/>
              <p:nvPr/>
            </p:nvSpPr>
            <p:spPr>
              <a:xfrm>
                <a:off x="-1132856"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4"/>
              <p:cNvSpPr/>
              <p:nvPr/>
            </p:nvSpPr>
            <p:spPr>
              <a:xfrm>
                <a:off x="-852642"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4"/>
              <p:cNvSpPr/>
              <p:nvPr/>
            </p:nvSpPr>
            <p:spPr>
              <a:xfrm>
                <a:off x="-81773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4"/>
              <p:cNvSpPr/>
              <p:nvPr/>
            </p:nvSpPr>
            <p:spPr>
              <a:xfrm>
                <a:off x="-712016"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4"/>
              <p:cNvSpPr/>
              <p:nvPr/>
            </p:nvSpPr>
            <p:spPr>
              <a:xfrm>
                <a:off x="-922782"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4"/>
              <p:cNvSpPr/>
              <p:nvPr/>
            </p:nvSpPr>
            <p:spPr>
              <a:xfrm>
                <a:off x="-642556"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4"/>
              <p:cNvSpPr/>
              <p:nvPr/>
            </p:nvSpPr>
            <p:spPr>
              <a:xfrm>
                <a:off x="-60766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4"/>
              <p:cNvSpPr/>
              <p:nvPr/>
            </p:nvSpPr>
            <p:spPr>
              <a:xfrm>
                <a:off x="-501941"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4"/>
              <p:cNvSpPr/>
              <p:nvPr/>
            </p:nvSpPr>
            <p:spPr>
              <a:xfrm>
                <a:off x="-712696"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4"/>
              <p:cNvSpPr/>
              <p:nvPr/>
            </p:nvSpPr>
            <p:spPr>
              <a:xfrm>
                <a:off x="-432816" y="-175987"/>
                <a:ext cx="136891" cy="155195"/>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4"/>
              <p:cNvSpPr/>
              <p:nvPr/>
            </p:nvSpPr>
            <p:spPr>
              <a:xfrm>
                <a:off x="-397578"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4"/>
              <p:cNvSpPr/>
              <p:nvPr/>
            </p:nvSpPr>
            <p:spPr>
              <a:xfrm>
                <a:off x="-291867"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4"/>
              <p:cNvSpPr/>
              <p:nvPr/>
            </p:nvSpPr>
            <p:spPr>
              <a:xfrm>
                <a:off x="-502621"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4"/>
              <p:cNvSpPr/>
              <p:nvPr/>
            </p:nvSpPr>
            <p:spPr>
              <a:xfrm>
                <a:off x="-222741" y="-175987"/>
                <a:ext cx="136902" cy="155195"/>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4"/>
              <p:cNvSpPr/>
              <p:nvPr/>
            </p:nvSpPr>
            <p:spPr>
              <a:xfrm>
                <a:off x="-18750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4"/>
              <p:cNvSpPr/>
              <p:nvPr/>
            </p:nvSpPr>
            <p:spPr>
              <a:xfrm>
                <a:off x="-81781" y="-21817"/>
                <a:ext cx="66751" cy="128430"/>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4"/>
              <p:cNvSpPr/>
              <p:nvPr/>
            </p:nvSpPr>
            <p:spPr>
              <a:xfrm>
                <a:off x="-292547" y="-21817"/>
                <a:ext cx="66428" cy="128430"/>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4"/>
              <p:cNvSpPr/>
              <p:nvPr/>
            </p:nvSpPr>
            <p:spPr>
              <a:xfrm>
                <a:off x="-12666"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4"/>
              <p:cNvSpPr/>
              <p:nvPr/>
            </p:nvSpPr>
            <p:spPr>
              <a:xfrm>
                <a:off x="22571" y="-21817"/>
                <a:ext cx="66428" cy="128430"/>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4"/>
              <p:cNvSpPr/>
              <p:nvPr/>
            </p:nvSpPr>
            <p:spPr>
              <a:xfrm>
                <a:off x="127948"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4"/>
              <p:cNvSpPr/>
              <p:nvPr/>
            </p:nvSpPr>
            <p:spPr>
              <a:xfrm>
                <a:off x="-82807"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4"/>
              <p:cNvSpPr/>
              <p:nvPr/>
            </p:nvSpPr>
            <p:spPr>
              <a:xfrm>
                <a:off x="197419" y="-175987"/>
                <a:ext cx="136891" cy="155195"/>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4"/>
              <p:cNvSpPr/>
              <p:nvPr/>
            </p:nvSpPr>
            <p:spPr>
              <a:xfrm>
                <a:off x="232311"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4"/>
              <p:cNvSpPr/>
              <p:nvPr/>
            </p:nvSpPr>
            <p:spPr>
              <a:xfrm>
                <a:off x="338034"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4"/>
              <p:cNvSpPr/>
              <p:nvPr/>
            </p:nvSpPr>
            <p:spPr>
              <a:xfrm>
                <a:off x="127279"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4"/>
              <p:cNvSpPr/>
              <p:nvPr/>
            </p:nvSpPr>
            <p:spPr>
              <a:xfrm>
                <a:off x="407494"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4"/>
              <p:cNvSpPr/>
              <p:nvPr/>
            </p:nvSpPr>
            <p:spPr>
              <a:xfrm>
                <a:off x="442397"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4"/>
              <p:cNvSpPr/>
              <p:nvPr/>
            </p:nvSpPr>
            <p:spPr>
              <a:xfrm>
                <a:off x="548109" y="-21817"/>
                <a:ext cx="67097" cy="128430"/>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4"/>
              <p:cNvSpPr/>
              <p:nvPr/>
            </p:nvSpPr>
            <p:spPr>
              <a:xfrm>
                <a:off x="337354"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4"/>
              <p:cNvSpPr/>
              <p:nvPr/>
            </p:nvSpPr>
            <p:spPr>
              <a:xfrm>
                <a:off x="617234"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4"/>
              <p:cNvSpPr/>
              <p:nvPr/>
            </p:nvSpPr>
            <p:spPr>
              <a:xfrm>
                <a:off x="652471"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4"/>
              <p:cNvSpPr/>
              <p:nvPr/>
            </p:nvSpPr>
            <p:spPr>
              <a:xfrm>
                <a:off x="758183"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4"/>
              <p:cNvSpPr/>
              <p:nvPr/>
            </p:nvSpPr>
            <p:spPr>
              <a:xfrm>
                <a:off x="547429"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4"/>
              <p:cNvSpPr/>
              <p:nvPr/>
            </p:nvSpPr>
            <p:spPr>
              <a:xfrm>
                <a:off x="827309"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4"/>
              <p:cNvSpPr/>
              <p:nvPr/>
            </p:nvSpPr>
            <p:spPr>
              <a:xfrm>
                <a:off x="862546"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4"/>
              <p:cNvSpPr/>
              <p:nvPr/>
            </p:nvSpPr>
            <p:spPr>
              <a:xfrm>
                <a:off x="968269" y="-21817"/>
                <a:ext cx="66417" cy="128430"/>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4"/>
              <p:cNvSpPr/>
              <p:nvPr/>
            </p:nvSpPr>
            <p:spPr>
              <a:xfrm>
                <a:off x="757514"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4"/>
              <p:cNvSpPr/>
              <p:nvPr/>
            </p:nvSpPr>
            <p:spPr>
              <a:xfrm>
                <a:off x="1037395"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4"/>
              <p:cNvSpPr/>
              <p:nvPr/>
            </p:nvSpPr>
            <p:spPr>
              <a:xfrm>
                <a:off x="1072286"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4"/>
              <p:cNvSpPr/>
              <p:nvPr/>
            </p:nvSpPr>
            <p:spPr>
              <a:xfrm>
                <a:off x="1178009"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4"/>
              <p:cNvSpPr/>
              <p:nvPr/>
            </p:nvSpPr>
            <p:spPr>
              <a:xfrm>
                <a:off x="966909"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4"/>
              <p:cNvSpPr/>
              <p:nvPr/>
            </p:nvSpPr>
            <p:spPr>
              <a:xfrm>
                <a:off x="1247469"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4"/>
              <p:cNvSpPr/>
              <p:nvPr/>
            </p:nvSpPr>
            <p:spPr>
              <a:xfrm>
                <a:off x="1282027"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4"/>
              <p:cNvSpPr/>
              <p:nvPr/>
            </p:nvSpPr>
            <p:spPr>
              <a:xfrm>
                <a:off x="138808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4"/>
              <p:cNvSpPr/>
              <p:nvPr/>
            </p:nvSpPr>
            <p:spPr>
              <a:xfrm>
                <a:off x="1176995"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4"/>
              <p:cNvSpPr/>
              <p:nvPr/>
            </p:nvSpPr>
            <p:spPr>
              <a:xfrm>
                <a:off x="1457544"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4"/>
              <p:cNvSpPr/>
              <p:nvPr/>
            </p:nvSpPr>
            <p:spPr>
              <a:xfrm>
                <a:off x="1492112"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4"/>
              <p:cNvSpPr/>
              <p:nvPr/>
            </p:nvSpPr>
            <p:spPr>
              <a:xfrm>
                <a:off x="1598158"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4"/>
              <p:cNvSpPr/>
              <p:nvPr/>
            </p:nvSpPr>
            <p:spPr>
              <a:xfrm>
                <a:off x="1387069"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4"/>
              <p:cNvSpPr/>
              <p:nvPr/>
            </p:nvSpPr>
            <p:spPr>
              <a:xfrm>
                <a:off x="1667284" y="-175987"/>
                <a:ext cx="136568" cy="155195"/>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4"/>
              <p:cNvSpPr/>
              <p:nvPr/>
            </p:nvSpPr>
            <p:spPr>
              <a:xfrm>
                <a:off x="1702187"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4"/>
              <p:cNvSpPr/>
              <p:nvPr/>
            </p:nvSpPr>
            <p:spPr>
              <a:xfrm>
                <a:off x="1808244"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4"/>
              <p:cNvSpPr/>
              <p:nvPr/>
            </p:nvSpPr>
            <p:spPr>
              <a:xfrm>
                <a:off x="1597144"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4"/>
              <p:cNvSpPr/>
              <p:nvPr/>
            </p:nvSpPr>
            <p:spPr>
              <a:xfrm>
                <a:off x="1877370" y="-175987"/>
                <a:ext cx="136557" cy="155195"/>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4"/>
              <p:cNvSpPr/>
              <p:nvPr/>
            </p:nvSpPr>
            <p:spPr>
              <a:xfrm>
                <a:off x="1912262"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4"/>
              <p:cNvSpPr/>
              <p:nvPr/>
            </p:nvSpPr>
            <p:spPr>
              <a:xfrm>
                <a:off x="2018319"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4"/>
              <p:cNvSpPr/>
              <p:nvPr/>
            </p:nvSpPr>
            <p:spPr>
              <a:xfrm>
                <a:off x="1807230"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4"/>
              <p:cNvSpPr/>
              <p:nvPr/>
            </p:nvSpPr>
            <p:spPr>
              <a:xfrm>
                <a:off x="2087445"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4"/>
              <p:cNvSpPr/>
              <p:nvPr/>
            </p:nvSpPr>
            <p:spPr>
              <a:xfrm>
                <a:off x="2122347"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4"/>
              <p:cNvSpPr/>
              <p:nvPr/>
            </p:nvSpPr>
            <p:spPr>
              <a:xfrm>
                <a:off x="2228059" y="-21817"/>
                <a:ext cx="66762" cy="128430"/>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4"/>
              <p:cNvSpPr/>
              <p:nvPr/>
            </p:nvSpPr>
            <p:spPr>
              <a:xfrm>
                <a:off x="2016970"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4"/>
              <p:cNvSpPr/>
              <p:nvPr/>
            </p:nvSpPr>
            <p:spPr>
              <a:xfrm>
                <a:off x="2297519" y="-175987"/>
                <a:ext cx="136568" cy="155195"/>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4"/>
              <p:cNvSpPr/>
              <p:nvPr/>
            </p:nvSpPr>
            <p:spPr>
              <a:xfrm>
                <a:off x="2332088"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4"/>
              <p:cNvSpPr/>
              <p:nvPr/>
            </p:nvSpPr>
            <p:spPr>
              <a:xfrm>
                <a:off x="2438134"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4"/>
              <p:cNvSpPr/>
              <p:nvPr/>
            </p:nvSpPr>
            <p:spPr>
              <a:xfrm>
                <a:off x="2227045"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4"/>
              <p:cNvSpPr/>
              <p:nvPr/>
            </p:nvSpPr>
            <p:spPr>
              <a:xfrm>
                <a:off x="661624" y="-25886"/>
                <a:ext cx="27456" cy="27456"/>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4"/>
              <p:cNvSpPr/>
              <p:nvPr/>
            </p:nvSpPr>
            <p:spPr>
              <a:xfrm>
                <a:off x="590469" y="146588"/>
                <a:ext cx="52527" cy="52527"/>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4"/>
              <p:cNvSpPr/>
              <p:nvPr/>
            </p:nvSpPr>
            <p:spPr>
              <a:xfrm>
                <a:off x="-379285" y="16475"/>
                <a:ext cx="33900" cy="33888"/>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4"/>
              <p:cNvSpPr/>
              <p:nvPr/>
            </p:nvSpPr>
            <p:spPr>
              <a:xfrm>
                <a:off x="35792" y="-43845"/>
                <a:ext cx="30165" cy="30511"/>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4"/>
              <p:cNvSpPr/>
              <p:nvPr/>
            </p:nvSpPr>
            <p:spPr>
              <a:xfrm>
                <a:off x="442397" y="-6233"/>
                <a:ext cx="43720" cy="44066"/>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4"/>
              <p:cNvSpPr/>
              <p:nvPr/>
            </p:nvSpPr>
            <p:spPr>
              <a:xfrm>
                <a:off x="859503" y="-150916"/>
                <a:ext cx="32874" cy="32885"/>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4"/>
              <p:cNvSpPr/>
              <p:nvPr/>
            </p:nvSpPr>
            <p:spPr>
              <a:xfrm>
                <a:off x="128974" y="161492"/>
                <a:ext cx="23387" cy="23733"/>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4"/>
              <p:cNvSpPr/>
              <p:nvPr/>
            </p:nvSpPr>
            <p:spPr>
              <a:xfrm>
                <a:off x="2508658"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4"/>
              <p:cNvSpPr/>
              <p:nvPr/>
            </p:nvSpPr>
            <p:spPr>
              <a:xfrm>
                <a:off x="2543561"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4"/>
              <p:cNvSpPr/>
              <p:nvPr/>
            </p:nvSpPr>
            <p:spPr>
              <a:xfrm>
                <a:off x="2649284"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4"/>
              <p:cNvSpPr/>
              <p:nvPr/>
            </p:nvSpPr>
            <p:spPr>
              <a:xfrm>
                <a:off x="2438518"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4"/>
              <p:cNvSpPr/>
              <p:nvPr/>
            </p:nvSpPr>
            <p:spPr>
              <a:xfrm>
                <a:off x="2718398" y="-175987"/>
                <a:ext cx="136902" cy="155195"/>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4"/>
              <p:cNvSpPr/>
              <p:nvPr/>
            </p:nvSpPr>
            <p:spPr>
              <a:xfrm>
                <a:off x="2753635"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4"/>
              <p:cNvSpPr/>
              <p:nvPr/>
            </p:nvSpPr>
            <p:spPr>
              <a:xfrm>
                <a:off x="2859693"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4"/>
              <p:cNvSpPr/>
              <p:nvPr/>
            </p:nvSpPr>
            <p:spPr>
              <a:xfrm>
                <a:off x="2648604"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4"/>
              <p:cNvSpPr/>
              <p:nvPr/>
            </p:nvSpPr>
            <p:spPr>
              <a:xfrm>
                <a:off x="2928484" y="-175987"/>
                <a:ext cx="136902" cy="155195"/>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4"/>
              <p:cNvSpPr/>
              <p:nvPr/>
            </p:nvSpPr>
            <p:spPr>
              <a:xfrm>
                <a:off x="2963721"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4"/>
              <p:cNvSpPr/>
              <p:nvPr/>
            </p:nvSpPr>
            <p:spPr>
              <a:xfrm>
                <a:off x="3069779"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4"/>
              <p:cNvSpPr/>
              <p:nvPr/>
            </p:nvSpPr>
            <p:spPr>
              <a:xfrm>
                <a:off x="2858678"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4"/>
              <p:cNvSpPr/>
              <p:nvPr/>
            </p:nvSpPr>
            <p:spPr>
              <a:xfrm>
                <a:off x="3138559"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4"/>
              <p:cNvSpPr/>
              <p:nvPr/>
            </p:nvSpPr>
            <p:spPr>
              <a:xfrm>
                <a:off x="3173796" y="-21817"/>
                <a:ext cx="66428" cy="128430"/>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4"/>
              <p:cNvSpPr/>
              <p:nvPr/>
            </p:nvSpPr>
            <p:spPr>
              <a:xfrm>
                <a:off x="3279173"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4"/>
              <p:cNvSpPr/>
              <p:nvPr/>
            </p:nvSpPr>
            <p:spPr>
              <a:xfrm>
                <a:off x="306841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4"/>
              <p:cNvSpPr/>
              <p:nvPr/>
            </p:nvSpPr>
            <p:spPr>
              <a:xfrm>
                <a:off x="3348633"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4"/>
              <p:cNvSpPr/>
              <p:nvPr/>
            </p:nvSpPr>
            <p:spPr>
              <a:xfrm>
                <a:off x="3383536"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4"/>
              <p:cNvSpPr/>
              <p:nvPr/>
            </p:nvSpPr>
            <p:spPr>
              <a:xfrm>
                <a:off x="3489259"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4"/>
              <p:cNvSpPr/>
              <p:nvPr/>
            </p:nvSpPr>
            <p:spPr>
              <a:xfrm>
                <a:off x="3278493"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4"/>
              <p:cNvSpPr/>
              <p:nvPr/>
            </p:nvSpPr>
            <p:spPr>
              <a:xfrm>
                <a:off x="3558719"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4"/>
              <p:cNvSpPr/>
              <p:nvPr/>
            </p:nvSpPr>
            <p:spPr>
              <a:xfrm>
                <a:off x="3593611"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4"/>
              <p:cNvSpPr/>
              <p:nvPr/>
            </p:nvSpPr>
            <p:spPr>
              <a:xfrm>
                <a:off x="3699334"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4"/>
              <p:cNvSpPr/>
              <p:nvPr/>
            </p:nvSpPr>
            <p:spPr>
              <a:xfrm>
                <a:off x="3488579"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4"/>
              <p:cNvSpPr/>
              <p:nvPr/>
            </p:nvSpPr>
            <p:spPr>
              <a:xfrm>
                <a:off x="3768459" y="-175987"/>
                <a:ext cx="136891" cy="155195"/>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4"/>
              <p:cNvSpPr/>
              <p:nvPr/>
            </p:nvSpPr>
            <p:spPr>
              <a:xfrm>
                <a:off x="3803697"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4"/>
              <p:cNvSpPr/>
              <p:nvPr/>
            </p:nvSpPr>
            <p:spPr>
              <a:xfrm>
                <a:off x="3909408"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4"/>
              <p:cNvSpPr/>
              <p:nvPr/>
            </p:nvSpPr>
            <p:spPr>
              <a:xfrm>
                <a:off x="369865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4"/>
              <p:cNvSpPr/>
              <p:nvPr/>
            </p:nvSpPr>
            <p:spPr>
              <a:xfrm>
                <a:off x="3978534" y="-175987"/>
                <a:ext cx="136902" cy="155195"/>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4"/>
              <p:cNvSpPr/>
              <p:nvPr/>
            </p:nvSpPr>
            <p:spPr>
              <a:xfrm>
                <a:off x="4013771"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4"/>
              <p:cNvSpPr/>
              <p:nvPr/>
            </p:nvSpPr>
            <p:spPr>
              <a:xfrm>
                <a:off x="4119494" y="-21817"/>
                <a:ext cx="66751" cy="128430"/>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4"/>
              <p:cNvSpPr/>
              <p:nvPr/>
            </p:nvSpPr>
            <p:spPr>
              <a:xfrm>
                <a:off x="3908728" y="-21817"/>
                <a:ext cx="66428" cy="128430"/>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4"/>
              <p:cNvSpPr/>
              <p:nvPr/>
            </p:nvSpPr>
            <p:spPr>
              <a:xfrm>
                <a:off x="4188609"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4"/>
              <p:cNvSpPr/>
              <p:nvPr/>
            </p:nvSpPr>
            <p:spPr>
              <a:xfrm>
                <a:off x="4223846" y="-21817"/>
                <a:ext cx="66428" cy="128430"/>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4"/>
              <p:cNvSpPr/>
              <p:nvPr/>
            </p:nvSpPr>
            <p:spPr>
              <a:xfrm>
                <a:off x="4329223"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4"/>
              <p:cNvSpPr/>
              <p:nvPr/>
            </p:nvSpPr>
            <p:spPr>
              <a:xfrm>
                <a:off x="4118468"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4"/>
              <p:cNvSpPr/>
              <p:nvPr/>
            </p:nvSpPr>
            <p:spPr>
              <a:xfrm>
                <a:off x="4398694" y="-175987"/>
                <a:ext cx="136891" cy="155195"/>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4"/>
              <p:cNvSpPr/>
              <p:nvPr/>
            </p:nvSpPr>
            <p:spPr>
              <a:xfrm>
                <a:off x="4433586"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4"/>
              <p:cNvSpPr/>
              <p:nvPr/>
            </p:nvSpPr>
            <p:spPr>
              <a:xfrm>
                <a:off x="4539309"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4"/>
              <p:cNvSpPr/>
              <p:nvPr/>
            </p:nvSpPr>
            <p:spPr>
              <a:xfrm>
                <a:off x="4328554"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4"/>
              <p:cNvSpPr/>
              <p:nvPr/>
            </p:nvSpPr>
            <p:spPr>
              <a:xfrm>
                <a:off x="4608769"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4"/>
              <p:cNvSpPr/>
              <p:nvPr/>
            </p:nvSpPr>
            <p:spPr>
              <a:xfrm>
                <a:off x="4643672"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4"/>
              <p:cNvSpPr/>
              <p:nvPr/>
            </p:nvSpPr>
            <p:spPr>
              <a:xfrm>
                <a:off x="4749384" y="-21817"/>
                <a:ext cx="67097" cy="128430"/>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4"/>
              <p:cNvSpPr/>
              <p:nvPr/>
            </p:nvSpPr>
            <p:spPr>
              <a:xfrm>
                <a:off x="4538629"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4"/>
              <p:cNvSpPr/>
              <p:nvPr/>
            </p:nvSpPr>
            <p:spPr>
              <a:xfrm>
                <a:off x="4818509"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4"/>
              <p:cNvSpPr/>
              <p:nvPr/>
            </p:nvSpPr>
            <p:spPr>
              <a:xfrm>
                <a:off x="4853746"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4"/>
              <p:cNvSpPr/>
              <p:nvPr/>
            </p:nvSpPr>
            <p:spPr>
              <a:xfrm>
                <a:off x="4959458"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4"/>
              <p:cNvSpPr/>
              <p:nvPr/>
            </p:nvSpPr>
            <p:spPr>
              <a:xfrm>
                <a:off x="4748704"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4"/>
              <p:cNvSpPr/>
              <p:nvPr/>
            </p:nvSpPr>
            <p:spPr>
              <a:xfrm>
                <a:off x="5028584"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4"/>
              <p:cNvSpPr/>
              <p:nvPr/>
            </p:nvSpPr>
            <p:spPr>
              <a:xfrm>
                <a:off x="5063821"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4"/>
              <p:cNvSpPr/>
              <p:nvPr/>
            </p:nvSpPr>
            <p:spPr>
              <a:xfrm>
                <a:off x="5169544" y="-21817"/>
                <a:ext cx="66417" cy="128430"/>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4"/>
              <p:cNvSpPr/>
              <p:nvPr/>
            </p:nvSpPr>
            <p:spPr>
              <a:xfrm>
                <a:off x="4958789"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4"/>
              <p:cNvSpPr/>
              <p:nvPr/>
            </p:nvSpPr>
            <p:spPr>
              <a:xfrm>
                <a:off x="5238670"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4"/>
              <p:cNvSpPr/>
              <p:nvPr/>
            </p:nvSpPr>
            <p:spPr>
              <a:xfrm>
                <a:off x="5273561"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4"/>
              <p:cNvSpPr/>
              <p:nvPr/>
            </p:nvSpPr>
            <p:spPr>
              <a:xfrm>
                <a:off x="5379284"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4"/>
              <p:cNvSpPr/>
              <p:nvPr/>
            </p:nvSpPr>
            <p:spPr>
              <a:xfrm>
                <a:off x="5168184"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4"/>
              <p:cNvSpPr/>
              <p:nvPr/>
            </p:nvSpPr>
            <p:spPr>
              <a:xfrm>
                <a:off x="5448744"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4"/>
              <p:cNvSpPr/>
              <p:nvPr/>
            </p:nvSpPr>
            <p:spPr>
              <a:xfrm>
                <a:off x="5483302"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4"/>
              <p:cNvSpPr/>
              <p:nvPr/>
            </p:nvSpPr>
            <p:spPr>
              <a:xfrm>
                <a:off x="558935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4"/>
              <p:cNvSpPr/>
              <p:nvPr/>
            </p:nvSpPr>
            <p:spPr>
              <a:xfrm>
                <a:off x="5378270"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4"/>
              <p:cNvSpPr/>
              <p:nvPr/>
            </p:nvSpPr>
            <p:spPr>
              <a:xfrm>
                <a:off x="5658819"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4"/>
              <p:cNvSpPr/>
              <p:nvPr/>
            </p:nvSpPr>
            <p:spPr>
              <a:xfrm>
                <a:off x="5693387"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4"/>
              <p:cNvSpPr/>
              <p:nvPr/>
            </p:nvSpPr>
            <p:spPr>
              <a:xfrm>
                <a:off x="5799433"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4"/>
              <p:cNvSpPr/>
              <p:nvPr/>
            </p:nvSpPr>
            <p:spPr>
              <a:xfrm>
                <a:off x="5588344"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4"/>
              <p:cNvSpPr/>
              <p:nvPr/>
            </p:nvSpPr>
            <p:spPr>
              <a:xfrm>
                <a:off x="5868559" y="-175987"/>
                <a:ext cx="136568" cy="155195"/>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4"/>
              <p:cNvSpPr/>
              <p:nvPr/>
            </p:nvSpPr>
            <p:spPr>
              <a:xfrm>
                <a:off x="5903462"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4"/>
              <p:cNvSpPr/>
              <p:nvPr/>
            </p:nvSpPr>
            <p:spPr>
              <a:xfrm>
                <a:off x="6009519"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4"/>
              <p:cNvSpPr/>
              <p:nvPr/>
            </p:nvSpPr>
            <p:spPr>
              <a:xfrm>
                <a:off x="5798419"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4"/>
              <p:cNvSpPr/>
              <p:nvPr/>
            </p:nvSpPr>
            <p:spPr>
              <a:xfrm>
                <a:off x="6078645" y="-175987"/>
                <a:ext cx="136557" cy="155195"/>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4"/>
              <p:cNvSpPr/>
              <p:nvPr/>
            </p:nvSpPr>
            <p:spPr>
              <a:xfrm>
                <a:off x="6113537"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4"/>
              <p:cNvSpPr/>
              <p:nvPr/>
            </p:nvSpPr>
            <p:spPr>
              <a:xfrm>
                <a:off x="6219594"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4"/>
              <p:cNvSpPr/>
              <p:nvPr/>
            </p:nvSpPr>
            <p:spPr>
              <a:xfrm>
                <a:off x="6008505"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4"/>
              <p:cNvSpPr/>
              <p:nvPr/>
            </p:nvSpPr>
            <p:spPr>
              <a:xfrm>
                <a:off x="6288720"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4"/>
              <p:cNvSpPr/>
              <p:nvPr/>
            </p:nvSpPr>
            <p:spPr>
              <a:xfrm>
                <a:off x="6323622"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4"/>
              <p:cNvSpPr/>
              <p:nvPr/>
            </p:nvSpPr>
            <p:spPr>
              <a:xfrm>
                <a:off x="6429334" y="-21817"/>
                <a:ext cx="66762" cy="128430"/>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4"/>
              <p:cNvSpPr/>
              <p:nvPr/>
            </p:nvSpPr>
            <p:spPr>
              <a:xfrm>
                <a:off x="6218245"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4"/>
              <p:cNvSpPr/>
              <p:nvPr/>
            </p:nvSpPr>
            <p:spPr>
              <a:xfrm>
                <a:off x="6498794" y="-175987"/>
                <a:ext cx="136568" cy="155195"/>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4"/>
              <p:cNvSpPr/>
              <p:nvPr/>
            </p:nvSpPr>
            <p:spPr>
              <a:xfrm>
                <a:off x="6533363"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4"/>
              <p:cNvSpPr/>
              <p:nvPr/>
            </p:nvSpPr>
            <p:spPr>
              <a:xfrm>
                <a:off x="6639409"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4"/>
              <p:cNvSpPr/>
              <p:nvPr/>
            </p:nvSpPr>
            <p:spPr>
              <a:xfrm>
                <a:off x="6428320"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4"/>
              <p:cNvSpPr/>
              <p:nvPr/>
            </p:nvSpPr>
            <p:spPr>
              <a:xfrm>
                <a:off x="4862899" y="-25886"/>
                <a:ext cx="27456" cy="27456"/>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4"/>
              <p:cNvSpPr/>
              <p:nvPr/>
            </p:nvSpPr>
            <p:spPr>
              <a:xfrm>
                <a:off x="3821990" y="16475"/>
                <a:ext cx="33900" cy="33888"/>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4"/>
              <p:cNvSpPr/>
              <p:nvPr/>
            </p:nvSpPr>
            <p:spPr>
              <a:xfrm>
                <a:off x="4237067" y="-43845"/>
                <a:ext cx="30165" cy="30511"/>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4"/>
              <p:cNvSpPr/>
              <p:nvPr/>
            </p:nvSpPr>
            <p:spPr>
              <a:xfrm>
                <a:off x="4643672" y="-6233"/>
                <a:ext cx="43720" cy="44066"/>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4"/>
              <p:cNvSpPr/>
              <p:nvPr/>
            </p:nvSpPr>
            <p:spPr>
              <a:xfrm>
                <a:off x="5060778" y="-150916"/>
                <a:ext cx="32874" cy="32885"/>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4"/>
              <p:cNvSpPr/>
              <p:nvPr/>
            </p:nvSpPr>
            <p:spPr>
              <a:xfrm>
                <a:off x="4330249" y="161492"/>
                <a:ext cx="23387" cy="23733"/>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4"/>
              <p:cNvSpPr/>
              <p:nvPr/>
            </p:nvSpPr>
            <p:spPr>
              <a:xfrm>
                <a:off x="6709244"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4"/>
              <p:cNvSpPr/>
              <p:nvPr/>
            </p:nvSpPr>
            <p:spPr>
              <a:xfrm>
                <a:off x="6744147"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4"/>
              <p:cNvSpPr/>
              <p:nvPr/>
            </p:nvSpPr>
            <p:spPr>
              <a:xfrm>
                <a:off x="6849870"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4"/>
              <p:cNvSpPr/>
              <p:nvPr/>
            </p:nvSpPr>
            <p:spPr>
              <a:xfrm>
                <a:off x="6639104"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4"/>
              <p:cNvSpPr/>
              <p:nvPr/>
            </p:nvSpPr>
            <p:spPr>
              <a:xfrm>
                <a:off x="6918984" y="-175987"/>
                <a:ext cx="136902" cy="155195"/>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4"/>
              <p:cNvSpPr/>
              <p:nvPr/>
            </p:nvSpPr>
            <p:spPr>
              <a:xfrm>
                <a:off x="6954221"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4"/>
              <p:cNvSpPr/>
              <p:nvPr/>
            </p:nvSpPr>
            <p:spPr>
              <a:xfrm>
                <a:off x="7060279"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4"/>
              <p:cNvSpPr/>
              <p:nvPr/>
            </p:nvSpPr>
            <p:spPr>
              <a:xfrm>
                <a:off x="6849190"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4"/>
              <p:cNvSpPr/>
              <p:nvPr/>
            </p:nvSpPr>
            <p:spPr>
              <a:xfrm>
                <a:off x="7129070" y="-175987"/>
                <a:ext cx="136902" cy="155195"/>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4"/>
              <p:cNvSpPr/>
              <p:nvPr/>
            </p:nvSpPr>
            <p:spPr>
              <a:xfrm>
                <a:off x="7164307"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4"/>
              <p:cNvSpPr/>
              <p:nvPr/>
            </p:nvSpPr>
            <p:spPr>
              <a:xfrm>
                <a:off x="7270365"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4"/>
              <p:cNvSpPr/>
              <p:nvPr/>
            </p:nvSpPr>
            <p:spPr>
              <a:xfrm>
                <a:off x="7059264"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4"/>
              <p:cNvSpPr/>
              <p:nvPr/>
            </p:nvSpPr>
            <p:spPr>
              <a:xfrm>
                <a:off x="7339145"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4"/>
              <p:cNvSpPr/>
              <p:nvPr/>
            </p:nvSpPr>
            <p:spPr>
              <a:xfrm>
                <a:off x="7374382" y="-21817"/>
                <a:ext cx="66428" cy="128430"/>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4"/>
              <p:cNvSpPr/>
              <p:nvPr/>
            </p:nvSpPr>
            <p:spPr>
              <a:xfrm>
                <a:off x="7479759"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4"/>
              <p:cNvSpPr/>
              <p:nvPr/>
            </p:nvSpPr>
            <p:spPr>
              <a:xfrm>
                <a:off x="7269005"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4"/>
              <p:cNvSpPr/>
              <p:nvPr/>
            </p:nvSpPr>
            <p:spPr>
              <a:xfrm>
                <a:off x="7549219"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4"/>
              <p:cNvSpPr/>
              <p:nvPr/>
            </p:nvSpPr>
            <p:spPr>
              <a:xfrm>
                <a:off x="7584122"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4"/>
              <p:cNvSpPr/>
              <p:nvPr/>
            </p:nvSpPr>
            <p:spPr>
              <a:xfrm>
                <a:off x="7689845"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4"/>
              <p:cNvSpPr/>
              <p:nvPr/>
            </p:nvSpPr>
            <p:spPr>
              <a:xfrm>
                <a:off x="747907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4"/>
              <p:cNvSpPr/>
              <p:nvPr/>
            </p:nvSpPr>
            <p:spPr>
              <a:xfrm>
                <a:off x="7759305"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4"/>
              <p:cNvSpPr/>
              <p:nvPr/>
            </p:nvSpPr>
            <p:spPr>
              <a:xfrm>
                <a:off x="7794197"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4"/>
              <p:cNvSpPr/>
              <p:nvPr/>
            </p:nvSpPr>
            <p:spPr>
              <a:xfrm>
                <a:off x="7899920"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4"/>
              <p:cNvSpPr/>
              <p:nvPr/>
            </p:nvSpPr>
            <p:spPr>
              <a:xfrm>
                <a:off x="7689165"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4"/>
              <p:cNvSpPr/>
              <p:nvPr/>
            </p:nvSpPr>
            <p:spPr>
              <a:xfrm>
                <a:off x="7969045" y="-175987"/>
                <a:ext cx="136891" cy="155195"/>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4"/>
              <p:cNvSpPr/>
              <p:nvPr/>
            </p:nvSpPr>
            <p:spPr>
              <a:xfrm>
                <a:off x="8004282"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4"/>
              <p:cNvSpPr/>
              <p:nvPr/>
            </p:nvSpPr>
            <p:spPr>
              <a:xfrm>
                <a:off x="8109994"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4"/>
              <p:cNvSpPr/>
              <p:nvPr/>
            </p:nvSpPr>
            <p:spPr>
              <a:xfrm>
                <a:off x="7899240"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4"/>
              <p:cNvSpPr/>
              <p:nvPr/>
            </p:nvSpPr>
            <p:spPr>
              <a:xfrm>
                <a:off x="8179120" y="-175987"/>
                <a:ext cx="136902" cy="155195"/>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4"/>
              <p:cNvSpPr/>
              <p:nvPr/>
            </p:nvSpPr>
            <p:spPr>
              <a:xfrm>
                <a:off x="8214357"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4"/>
              <p:cNvSpPr/>
              <p:nvPr/>
            </p:nvSpPr>
            <p:spPr>
              <a:xfrm>
                <a:off x="8320080" y="-21817"/>
                <a:ext cx="66751" cy="128430"/>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4"/>
              <p:cNvSpPr/>
              <p:nvPr/>
            </p:nvSpPr>
            <p:spPr>
              <a:xfrm>
                <a:off x="8109314" y="-21817"/>
                <a:ext cx="66428" cy="128430"/>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4"/>
              <p:cNvSpPr/>
              <p:nvPr/>
            </p:nvSpPr>
            <p:spPr>
              <a:xfrm>
                <a:off x="8389195"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4"/>
              <p:cNvSpPr/>
              <p:nvPr/>
            </p:nvSpPr>
            <p:spPr>
              <a:xfrm>
                <a:off x="8424432" y="-21817"/>
                <a:ext cx="66428" cy="128430"/>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4"/>
              <p:cNvSpPr/>
              <p:nvPr/>
            </p:nvSpPr>
            <p:spPr>
              <a:xfrm>
                <a:off x="8529809"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4"/>
              <p:cNvSpPr/>
              <p:nvPr/>
            </p:nvSpPr>
            <p:spPr>
              <a:xfrm>
                <a:off x="8319054"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4"/>
              <p:cNvSpPr/>
              <p:nvPr/>
            </p:nvSpPr>
            <p:spPr>
              <a:xfrm>
                <a:off x="8599280" y="-175987"/>
                <a:ext cx="136891" cy="155195"/>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4"/>
              <p:cNvSpPr/>
              <p:nvPr/>
            </p:nvSpPr>
            <p:spPr>
              <a:xfrm>
                <a:off x="8634172"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4"/>
              <p:cNvSpPr/>
              <p:nvPr/>
            </p:nvSpPr>
            <p:spPr>
              <a:xfrm>
                <a:off x="8739895" y="-21817"/>
                <a:ext cx="67097" cy="128430"/>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4"/>
              <p:cNvSpPr/>
              <p:nvPr/>
            </p:nvSpPr>
            <p:spPr>
              <a:xfrm>
                <a:off x="8529140"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4"/>
              <p:cNvSpPr/>
              <p:nvPr/>
            </p:nvSpPr>
            <p:spPr>
              <a:xfrm>
                <a:off x="8809355"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4"/>
              <p:cNvSpPr/>
              <p:nvPr/>
            </p:nvSpPr>
            <p:spPr>
              <a:xfrm>
                <a:off x="8844258"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4"/>
              <p:cNvSpPr/>
              <p:nvPr/>
            </p:nvSpPr>
            <p:spPr>
              <a:xfrm>
                <a:off x="8949969" y="-21817"/>
                <a:ext cx="67097" cy="128430"/>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4"/>
              <p:cNvSpPr/>
              <p:nvPr/>
            </p:nvSpPr>
            <p:spPr>
              <a:xfrm>
                <a:off x="8739215"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4"/>
              <p:cNvSpPr/>
              <p:nvPr/>
            </p:nvSpPr>
            <p:spPr>
              <a:xfrm>
                <a:off x="9019095" y="-175987"/>
                <a:ext cx="136902" cy="155195"/>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4"/>
              <p:cNvSpPr/>
              <p:nvPr/>
            </p:nvSpPr>
            <p:spPr>
              <a:xfrm>
                <a:off x="9054332" y="-21817"/>
                <a:ext cx="66762" cy="128430"/>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4"/>
              <p:cNvSpPr/>
              <p:nvPr/>
            </p:nvSpPr>
            <p:spPr>
              <a:xfrm>
                <a:off x="9160044"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4"/>
              <p:cNvSpPr/>
              <p:nvPr/>
            </p:nvSpPr>
            <p:spPr>
              <a:xfrm>
                <a:off x="8949289"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4"/>
              <p:cNvSpPr/>
              <p:nvPr/>
            </p:nvSpPr>
            <p:spPr>
              <a:xfrm>
                <a:off x="9229170" y="-175987"/>
                <a:ext cx="136902" cy="155195"/>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4"/>
              <p:cNvSpPr/>
              <p:nvPr/>
            </p:nvSpPr>
            <p:spPr>
              <a:xfrm>
                <a:off x="9264407"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4"/>
              <p:cNvSpPr/>
              <p:nvPr/>
            </p:nvSpPr>
            <p:spPr>
              <a:xfrm>
                <a:off x="9370130" y="-21817"/>
                <a:ext cx="66417" cy="128430"/>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4"/>
              <p:cNvSpPr/>
              <p:nvPr/>
            </p:nvSpPr>
            <p:spPr>
              <a:xfrm>
                <a:off x="9159375" y="-21817"/>
                <a:ext cx="66417" cy="128430"/>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4"/>
              <p:cNvSpPr/>
              <p:nvPr/>
            </p:nvSpPr>
            <p:spPr>
              <a:xfrm>
                <a:off x="9439256"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4"/>
              <p:cNvSpPr/>
              <p:nvPr/>
            </p:nvSpPr>
            <p:spPr>
              <a:xfrm>
                <a:off x="9474147"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4"/>
              <p:cNvSpPr/>
              <p:nvPr/>
            </p:nvSpPr>
            <p:spPr>
              <a:xfrm>
                <a:off x="9579870"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4"/>
              <p:cNvSpPr/>
              <p:nvPr/>
            </p:nvSpPr>
            <p:spPr>
              <a:xfrm>
                <a:off x="9368770"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4"/>
              <p:cNvSpPr/>
              <p:nvPr/>
            </p:nvSpPr>
            <p:spPr>
              <a:xfrm>
                <a:off x="9649330" y="-175987"/>
                <a:ext cx="136902" cy="155195"/>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4"/>
              <p:cNvSpPr/>
              <p:nvPr/>
            </p:nvSpPr>
            <p:spPr>
              <a:xfrm>
                <a:off x="9683887"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4"/>
              <p:cNvSpPr/>
              <p:nvPr/>
            </p:nvSpPr>
            <p:spPr>
              <a:xfrm>
                <a:off x="9789945"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4"/>
              <p:cNvSpPr/>
              <p:nvPr/>
            </p:nvSpPr>
            <p:spPr>
              <a:xfrm>
                <a:off x="9578856"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4"/>
              <p:cNvSpPr/>
              <p:nvPr/>
            </p:nvSpPr>
            <p:spPr>
              <a:xfrm>
                <a:off x="9859405" y="-175987"/>
                <a:ext cx="136902" cy="155195"/>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4"/>
              <p:cNvSpPr/>
              <p:nvPr/>
            </p:nvSpPr>
            <p:spPr>
              <a:xfrm>
                <a:off x="9893973"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4"/>
              <p:cNvSpPr/>
              <p:nvPr/>
            </p:nvSpPr>
            <p:spPr>
              <a:xfrm>
                <a:off x="10000019" y="-21817"/>
                <a:ext cx="66762" cy="128430"/>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4"/>
              <p:cNvSpPr/>
              <p:nvPr/>
            </p:nvSpPr>
            <p:spPr>
              <a:xfrm>
                <a:off x="9788930"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4"/>
              <p:cNvSpPr/>
              <p:nvPr/>
            </p:nvSpPr>
            <p:spPr>
              <a:xfrm>
                <a:off x="10069145" y="-175987"/>
                <a:ext cx="136568" cy="155195"/>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4"/>
              <p:cNvSpPr/>
              <p:nvPr/>
            </p:nvSpPr>
            <p:spPr>
              <a:xfrm>
                <a:off x="10104048"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4"/>
              <p:cNvSpPr/>
              <p:nvPr/>
            </p:nvSpPr>
            <p:spPr>
              <a:xfrm>
                <a:off x="10210105"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4"/>
              <p:cNvSpPr/>
              <p:nvPr/>
            </p:nvSpPr>
            <p:spPr>
              <a:xfrm>
                <a:off x="9999005"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4"/>
              <p:cNvSpPr/>
              <p:nvPr/>
            </p:nvSpPr>
            <p:spPr>
              <a:xfrm>
                <a:off x="10279231" y="-175987"/>
                <a:ext cx="136557" cy="155195"/>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4"/>
              <p:cNvSpPr/>
              <p:nvPr/>
            </p:nvSpPr>
            <p:spPr>
              <a:xfrm>
                <a:off x="10314123" y="-21817"/>
                <a:ext cx="67108" cy="128430"/>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4"/>
              <p:cNvSpPr/>
              <p:nvPr/>
            </p:nvSpPr>
            <p:spPr>
              <a:xfrm>
                <a:off x="10420180" y="-21817"/>
                <a:ext cx="66428" cy="128430"/>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4"/>
              <p:cNvSpPr/>
              <p:nvPr/>
            </p:nvSpPr>
            <p:spPr>
              <a:xfrm>
                <a:off x="10209091" y="-21817"/>
                <a:ext cx="66762" cy="128430"/>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4"/>
              <p:cNvSpPr/>
              <p:nvPr/>
            </p:nvSpPr>
            <p:spPr>
              <a:xfrm>
                <a:off x="10489305" y="-175987"/>
                <a:ext cx="136557" cy="155195"/>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4"/>
              <p:cNvSpPr/>
              <p:nvPr/>
            </p:nvSpPr>
            <p:spPr>
              <a:xfrm>
                <a:off x="10524208" y="-21817"/>
                <a:ext cx="66762" cy="128430"/>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4"/>
              <p:cNvSpPr/>
              <p:nvPr/>
            </p:nvSpPr>
            <p:spPr>
              <a:xfrm>
                <a:off x="10629920" y="-21817"/>
                <a:ext cx="66762" cy="128430"/>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4"/>
              <p:cNvSpPr/>
              <p:nvPr/>
            </p:nvSpPr>
            <p:spPr>
              <a:xfrm>
                <a:off x="10418831"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4"/>
              <p:cNvSpPr/>
              <p:nvPr/>
            </p:nvSpPr>
            <p:spPr>
              <a:xfrm>
                <a:off x="10699380" y="-175987"/>
                <a:ext cx="136568" cy="155195"/>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4"/>
              <p:cNvSpPr/>
              <p:nvPr/>
            </p:nvSpPr>
            <p:spPr>
              <a:xfrm>
                <a:off x="10733949" y="-21817"/>
                <a:ext cx="67097" cy="128430"/>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4"/>
              <p:cNvSpPr/>
              <p:nvPr/>
            </p:nvSpPr>
            <p:spPr>
              <a:xfrm>
                <a:off x="10839995" y="-21817"/>
                <a:ext cx="66762" cy="128430"/>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4"/>
              <p:cNvSpPr/>
              <p:nvPr/>
            </p:nvSpPr>
            <p:spPr>
              <a:xfrm>
                <a:off x="10628906" y="-21817"/>
                <a:ext cx="67097" cy="128430"/>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4"/>
              <p:cNvSpPr/>
              <p:nvPr/>
            </p:nvSpPr>
            <p:spPr>
              <a:xfrm>
                <a:off x="9063484" y="-25886"/>
                <a:ext cx="27456" cy="27456"/>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4"/>
              <p:cNvSpPr/>
              <p:nvPr/>
            </p:nvSpPr>
            <p:spPr>
              <a:xfrm>
                <a:off x="8992330" y="146588"/>
                <a:ext cx="52527" cy="52527"/>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4"/>
              <p:cNvSpPr/>
              <p:nvPr/>
            </p:nvSpPr>
            <p:spPr>
              <a:xfrm>
                <a:off x="8022576" y="16475"/>
                <a:ext cx="33900" cy="33888"/>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4"/>
              <p:cNvSpPr/>
              <p:nvPr/>
            </p:nvSpPr>
            <p:spPr>
              <a:xfrm>
                <a:off x="8437653" y="-43845"/>
                <a:ext cx="30165" cy="30511"/>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4"/>
              <p:cNvSpPr/>
              <p:nvPr/>
            </p:nvSpPr>
            <p:spPr>
              <a:xfrm>
                <a:off x="8844258" y="-6233"/>
                <a:ext cx="43720" cy="44066"/>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4"/>
              <p:cNvSpPr/>
              <p:nvPr/>
            </p:nvSpPr>
            <p:spPr>
              <a:xfrm>
                <a:off x="9261364" y="-150916"/>
                <a:ext cx="32874" cy="32885"/>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4"/>
              <p:cNvSpPr/>
              <p:nvPr/>
            </p:nvSpPr>
            <p:spPr>
              <a:xfrm>
                <a:off x="8530835" y="161492"/>
                <a:ext cx="23387" cy="23733"/>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02" name="Google Shape;3302;p24"/>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03" name="Google Shape;3303;p24"/>
          <p:cNvSpPr txBox="1"/>
          <p:nvPr>
            <p:ph idx="2" type="title"/>
          </p:nvPr>
        </p:nvSpPr>
        <p:spPr>
          <a:xfrm>
            <a:off x="800688" y="3223853"/>
            <a:ext cx="21825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304" name="Google Shape;3304;p24"/>
          <p:cNvSpPr txBox="1"/>
          <p:nvPr>
            <p:ph idx="1" type="subTitle"/>
          </p:nvPr>
        </p:nvSpPr>
        <p:spPr>
          <a:xfrm>
            <a:off x="800688" y="3698861"/>
            <a:ext cx="2182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05" name="Google Shape;3305;p24"/>
          <p:cNvSpPr txBox="1"/>
          <p:nvPr>
            <p:ph idx="3" type="title"/>
          </p:nvPr>
        </p:nvSpPr>
        <p:spPr>
          <a:xfrm>
            <a:off x="3484554" y="3223853"/>
            <a:ext cx="21825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306" name="Google Shape;3306;p24"/>
          <p:cNvSpPr txBox="1"/>
          <p:nvPr>
            <p:ph idx="4" type="subTitle"/>
          </p:nvPr>
        </p:nvSpPr>
        <p:spPr>
          <a:xfrm>
            <a:off x="3484554" y="3698861"/>
            <a:ext cx="2182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07" name="Google Shape;3307;p24"/>
          <p:cNvSpPr txBox="1"/>
          <p:nvPr>
            <p:ph idx="5" type="title"/>
          </p:nvPr>
        </p:nvSpPr>
        <p:spPr>
          <a:xfrm>
            <a:off x="6162581" y="3223853"/>
            <a:ext cx="21825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308" name="Google Shape;3308;p24"/>
          <p:cNvSpPr txBox="1"/>
          <p:nvPr>
            <p:ph idx="6" type="subTitle"/>
          </p:nvPr>
        </p:nvSpPr>
        <p:spPr>
          <a:xfrm>
            <a:off x="6162581" y="3698861"/>
            <a:ext cx="2182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_1">
    <p:spTree>
      <p:nvGrpSpPr>
        <p:cNvPr id="3309" name="Shape 3309"/>
        <p:cNvGrpSpPr/>
        <p:nvPr/>
      </p:nvGrpSpPr>
      <p:grpSpPr>
        <a:xfrm>
          <a:off x="0" y="0"/>
          <a:ext cx="0" cy="0"/>
          <a:chOff x="0" y="0"/>
          <a:chExt cx="0" cy="0"/>
        </a:xfrm>
      </p:grpSpPr>
      <p:pic>
        <p:nvPicPr>
          <p:cNvPr id="3310" name="Google Shape;3310;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11" name="Google Shape;3311;p25"/>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12" name="Google Shape;3312;p25"/>
          <p:cNvSpPr txBox="1"/>
          <p:nvPr>
            <p:ph idx="2" type="title"/>
          </p:nvPr>
        </p:nvSpPr>
        <p:spPr>
          <a:xfrm>
            <a:off x="720000" y="2319707"/>
            <a:ext cx="20736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313" name="Google Shape;3313;p25"/>
          <p:cNvSpPr txBox="1"/>
          <p:nvPr>
            <p:ph idx="1" type="subTitle"/>
          </p:nvPr>
        </p:nvSpPr>
        <p:spPr>
          <a:xfrm>
            <a:off x="720000" y="2708769"/>
            <a:ext cx="2073600" cy="649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14" name="Google Shape;3314;p25"/>
          <p:cNvSpPr txBox="1"/>
          <p:nvPr>
            <p:ph idx="3" type="title"/>
          </p:nvPr>
        </p:nvSpPr>
        <p:spPr>
          <a:xfrm>
            <a:off x="6350325" y="2319707"/>
            <a:ext cx="20736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315" name="Google Shape;3315;p25"/>
          <p:cNvSpPr txBox="1"/>
          <p:nvPr>
            <p:ph idx="4" type="subTitle"/>
          </p:nvPr>
        </p:nvSpPr>
        <p:spPr>
          <a:xfrm>
            <a:off x="6350325" y="2708769"/>
            <a:ext cx="2073600" cy="649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316" name="Google Shape;3316;p25"/>
          <p:cNvGrpSpPr/>
          <p:nvPr/>
        </p:nvGrpSpPr>
        <p:grpSpPr>
          <a:xfrm>
            <a:off x="-1762757" y="-175987"/>
            <a:ext cx="12669514" cy="437105"/>
            <a:chOff x="8" y="-175987"/>
            <a:chExt cx="12669514" cy="437105"/>
          </a:xfrm>
        </p:grpSpPr>
        <p:grpSp>
          <p:nvGrpSpPr>
            <p:cNvPr id="3317" name="Google Shape;3317;p25"/>
            <p:cNvGrpSpPr/>
            <p:nvPr/>
          </p:nvGrpSpPr>
          <p:grpSpPr>
            <a:xfrm>
              <a:off x="8" y="-175987"/>
              <a:ext cx="4267653" cy="437105"/>
              <a:chOff x="1748800" y="4171325"/>
              <a:chExt cx="9570875" cy="980275"/>
            </a:xfrm>
          </p:grpSpPr>
          <p:sp>
            <p:nvSpPr>
              <p:cNvPr id="3318" name="Google Shape;3318;p25"/>
              <p:cNvSpPr/>
              <p:nvPr/>
            </p:nvSpPr>
            <p:spPr>
              <a:xfrm>
                <a:off x="1906100"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5"/>
              <p:cNvSpPr/>
              <p:nvPr/>
            </p:nvSpPr>
            <p:spPr>
              <a:xfrm>
                <a:off x="1906100"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5"/>
              <p:cNvSpPr/>
              <p:nvPr/>
            </p:nvSpPr>
            <p:spPr>
              <a:xfrm>
                <a:off x="19843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5"/>
              <p:cNvSpPr/>
              <p:nvPr/>
            </p:nvSpPr>
            <p:spPr>
              <a:xfrm>
                <a:off x="222147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5"/>
              <p:cNvSpPr/>
              <p:nvPr/>
            </p:nvSpPr>
            <p:spPr>
              <a:xfrm>
                <a:off x="174880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5"/>
              <p:cNvSpPr/>
              <p:nvPr/>
            </p:nvSpPr>
            <p:spPr>
              <a:xfrm>
                <a:off x="2376475" y="4171325"/>
                <a:ext cx="307025" cy="348050"/>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5"/>
              <p:cNvSpPr/>
              <p:nvPr/>
            </p:nvSpPr>
            <p:spPr>
              <a:xfrm>
                <a:off x="2376475" y="4802800"/>
                <a:ext cx="307025" cy="348800"/>
              </a:xfrm>
              <a:custGeom>
                <a:rect b="b" l="l" r="r" t="t"/>
                <a:pathLst>
                  <a:path extrusionOk="0" h="13952" w="12281">
                    <a:moveTo>
                      <a:pt x="6171" y="0"/>
                    </a:moveTo>
                    <a:lnTo>
                      <a:pt x="1" y="13952"/>
                    </a:lnTo>
                    <a:lnTo>
                      <a:pt x="12281"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5"/>
              <p:cNvSpPr/>
              <p:nvPr/>
            </p:nvSpPr>
            <p:spPr>
              <a:xfrm>
                <a:off x="2455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5"/>
              <p:cNvSpPr/>
              <p:nvPr/>
            </p:nvSpPr>
            <p:spPr>
              <a:xfrm>
                <a:off x="2693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5"/>
              <p:cNvSpPr/>
              <p:nvPr/>
            </p:nvSpPr>
            <p:spPr>
              <a:xfrm>
                <a:off x="22199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5"/>
              <p:cNvSpPr/>
              <p:nvPr/>
            </p:nvSpPr>
            <p:spPr>
              <a:xfrm>
                <a:off x="2847625" y="4171325"/>
                <a:ext cx="307025" cy="348050"/>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5"/>
              <p:cNvSpPr/>
              <p:nvPr/>
            </p:nvSpPr>
            <p:spPr>
              <a:xfrm>
                <a:off x="2847625" y="4802800"/>
                <a:ext cx="307025" cy="348800"/>
              </a:xfrm>
              <a:custGeom>
                <a:rect b="b" l="l" r="r" t="t"/>
                <a:pathLst>
                  <a:path extrusionOk="0" h="13952" w="12281">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5"/>
              <p:cNvSpPr/>
              <p:nvPr/>
            </p:nvSpPr>
            <p:spPr>
              <a:xfrm>
                <a:off x="29266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5"/>
              <p:cNvSpPr/>
              <p:nvPr/>
            </p:nvSpPr>
            <p:spPr>
              <a:xfrm>
                <a:off x="31645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5"/>
              <p:cNvSpPr/>
              <p:nvPr/>
            </p:nvSpPr>
            <p:spPr>
              <a:xfrm>
                <a:off x="2691075"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5"/>
              <p:cNvSpPr/>
              <p:nvPr/>
            </p:nvSpPr>
            <p:spPr>
              <a:xfrm>
                <a:off x="331875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5"/>
              <p:cNvSpPr/>
              <p:nvPr/>
            </p:nvSpPr>
            <p:spPr>
              <a:xfrm>
                <a:off x="331875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5"/>
              <p:cNvSpPr/>
              <p:nvPr/>
            </p:nvSpPr>
            <p:spPr>
              <a:xfrm>
                <a:off x="3397775" y="4517075"/>
                <a:ext cx="148975" cy="288025"/>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5"/>
              <p:cNvSpPr/>
              <p:nvPr/>
            </p:nvSpPr>
            <p:spPr>
              <a:xfrm>
                <a:off x="36341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5"/>
              <p:cNvSpPr/>
              <p:nvPr/>
            </p:nvSpPr>
            <p:spPr>
              <a:xfrm>
                <a:off x="31614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5"/>
              <p:cNvSpPr/>
              <p:nvPr/>
            </p:nvSpPr>
            <p:spPr>
              <a:xfrm>
                <a:off x="378987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5"/>
              <p:cNvSpPr/>
              <p:nvPr/>
            </p:nvSpPr>
            <p:spPr>
              <a:xfrm>
                <a:off x="378987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5"/>
              <p:cNvSpPr/>
              <p:nvPr/>
            </p:nvSpPr>
            <p:spPr>
              <a:xfrm>
                <a:off x="38681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5"/>
              <p:cNvSpPr/>
              <p:nvPr/>
            </p:nvSpPr>
            <p:spPr>
              <a:xfrm>
                <a:off x="41052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5"/>
              <p:cNvSpPr/>
              <p:nvPr/>
            </p:nvSpPr>
            <p:spPr>
              <a:xfrm>
                <a:off x="36325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5"/>
              <p:cNvSpPr/>
              <p:nvPr/>
            </p:nvSpPr>
            <p:spPr>
              <a:xfrm>
                <a:off x="4261025"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25"/>
              <p:cNvSpPr/>
              <p:nvPr/>
            </p:nvSpPr>
            <p:spPr>
              <a:xfrm>
                <a:off x="4261025"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25"/>
              <p:cNvSpPr/>
              <p:nvPr/>
            </p:nvSpPr>
            <p:spPr>
              <a:xfrm>
                <a:off x="43392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5"/>
              <p:cNvSpPr/>
              <p:nvPr/>
            </p:nvSpPr>
            <p:spPr>
              <a:xfrm>
                <a:off x="45763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5"/>
              <p:cNvSpPr/>
              <p:nvPr/>
            </p:nvSpPr>
            <p:spPr>
              <a:xfrm>
                <a:off x="41037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5"/>
              <p:cNvSpPr/>
              <p:nvPr/>
            </p:nvSpPr>
            <p:spPr>
              <a:xfrm>
                <a:off x="4731400" y="4171325"/>
                <a:ext cx="307000" cy="348050"/>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5"/>
              <p:cNvSpPr/>
              <p:nvPr/>
            </p:nvSpPr>
            <p:spPr>
              <a:xfrm>
                <a:off x="4731400" y="4802800"/>
                <a:ext cx="307000" cy="348800"/>
              </a:xfrm>
              <a:custGeom>
                <a:rect b="b" l="l" r="r" t="t"/>
                <a:pathLst>
                  <a:path extrusionOk="0" h="13952" w="12280">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5"/>
              <p:cNvSpPr/>
              <p:nvPr/>
            </p:nvSpPr>
            <p:spPr>
              <a:xfrm>
                <a:off x="48104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5"/>
              <p:cNvSpPr/>
              <p:nvPr/>
            </p:nvSpPr>
            <p:spPr>
              <a:xfrm>
                <a:off x="5047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5"/>
              <p:cNvSpPr/>
              <p:nvPr/>
            </p:nvSpPr>
            <p:spPr>
              <a:xfrm>
                <a:off x="45748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5"/>
              <p:cNvSpPr/>
              <p:nvPr/>
            </p:nvSpPr>
            <p:spPr>
              <a:xfrm>
                <a:off x="5202525" y="4171325"/>
                <a:ext cx="307025" cy="348050"/>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5"/>
              <p:cNvSpPr/>
              <p:nvPr/>
            </p:nvSpPr>
            <p:spPr>
              <a:xfrm>
                <a:off x="5202525" y="4802800"/>
                <a:ext cx="307025" cy="348800"/>
              </a:xfrm>
              <a:custGeom>
                <a:rect b="b" l="l" r="r" t="t"/>
                <a:pathLst>
                  <a:path extrusionOk="0" h="13952" w="12281">
                    <a:moveTo>
                      <a:pt x="6171" y="0"/>
                    </a:moveTo>
                    <a:lnTo>
                      <a:pt x="0" y="13952"/>
                    </a:lnTo>
                    <a:lnTo>
                      <a:pt x="12280"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5"/>
              <p:cNvSpPr/>
              <p:nvPr/>
            </p:nvSpPr>
            <p:spPr>
              <a:xfrm>
                <a:off x="52815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5"/>
              <p:cNvSpPr/>
              <p:nvPr/>
            </p:nvSpPr>
            <p:spPr>
              <a:xfrm>
                <a:off x="5518650" y="4517075"/>
                <a:ext cx="149700" cy="288025"/>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5"/>
              <p:cNvSpPr/>
              <p:nvPr/>
            </p:nvSpPr>
            <p:spPr>
              <a:xfrm>
                <a:off x="5045975" y="4517075"/>
                <a:ext cx="148975" cy="288025"/>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5"/>
              <p:cNvSpPr/>
              <p:nvPr/>
            </p:nvSpPr>
            <p:spPr>
              <a:xfrm>
                <a:off x="5673650"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5"/>
              <p:cNvSpPr/>
              <p:nvPr/>
            </p:nvSpPr>
            <p:spPr>
              <a:xfrm>
                <a:off x="5673650"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5"/>
              <p:cNvSpPr/>
              <p:nvPr/>
            </p:nvSpPr>
            <p:spPr>
              <a:xfrm>
                <a:off x="5752675" y="4517075"/>
                <a:ext cx="148975" cy="288025"/>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5"/>
              <p:cNvSpPr/>
              <p:nvPr/>
            </p:nvSpPr>
            <p:spPr>
              <a:xfrm>
                <a:off x="59890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5"/>
              <p:cNvSpPr/>
              <p:nvPr/>
            </p:nvSpPr>
            <p:spPr>
              <a:xfrm>
                <a:off x="5516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5"/>
              <p:cNvSpPr/>
              <p:nvPr/>
            </p:nvSpPr>
            <p:spPr>
              <a:xfrm>
                <a:off x="6144800" y="4171325"/>
                <a:ext cx="307000" cy="348050"/>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5"/>
              <p:cNvSpPr/>
              <p:nvPr/>
            </p:nvSpPr>
            <p:spPr>
              <a:xfrm>
                <a:off x="6144800" y="4802800"/>
                <a:ext cx="307000" cy="348800"/>
              </a:xfrm>
              <a:custGeom>
                <a:rect b="b" l="l" r="r" t="t"/>
                <a:pathLst>
                  <a:path extrusionOk="0" h="13952" w="12280">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5"/>
              <p:cNvSpPr/>
              <p:nvPr/>
            </p:nvSpPr>
            <p:spPr>
              <a:xfrm>
                <a:off x="62230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5"/>
              <p:cNvSpPr/>
              <p:nvPr/>
            </p:nvSpPr>
            <p:spPr>
              <a:xfrm>
                <a:off x="64601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5"/>
              <p:cNvSpPr/>
              <p:nvPr/>
            </p:nvSpPr>
            <p:spPr>
              <a:xfrm>
                <a:off x="59875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5"/>
              <p:cNvSpPr/>
              <p:nvPr/>
            </p:nvSpPr>
            <p:spPr>
              <a:xfrm>
                <a:off x="6615925"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5"/>
              <p:cNvSpPr/>
              <p:nvPr/>
            </p:nvSpPr>
            <p:spPr>
              <a:xfrm>
                <a:off x="6615925"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5"/>
              <p:cNvSpPr/>
              <p:nvPr/>
            </p:nvSpPr>
            <p:spPr>
              <a:xfrm>
                <a:off x="66942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5"/>
              <p:cNvSpPr/>
              <p:nvPr/>
            </p:nvSpPr>
            <p:spPr>
              <a:xfrm>
                <a:off x="6931275" y="4517075"/>
                <a:ext cx="150475" cy="288025"/>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5"/>
              <p:cNvSpPr/>
              <p:nvPr/>
            </p:nvSpPr>
            <p:spPr>
              <a:xfrm>
                <a:off x="64586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5"/>
              <p:cNvSpPr/>
              <p:nvPr/>
            </p:nvSpPr>
            <p:spPr>
              <a:xfrm>
                <a:off x="708630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5"/>
              <p:cNvSpPr/>
              <p:nvPr/>
            </p:nvSpPr>
            <p:spPr>
              <a:xfrm>
                <a:off x="708630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5"/>
              <p:cNvSpPr/>
              <p:nvPr/>
            </p:nvSpPr>
            <p:spPr>
              <a:xfrm>
                <a:off x="71653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5"/>
              <p:cNvSpPr/>
              <p:nvPr/>
            </p:nvSpPr>
            <p:spPr>
              <a:xfrm>
                <a:off x="74024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5"/>
              <p:cNvSpPr/>
              <p:nvPr/>
            </p:nvSpPr>
            <p:spPr>
              <a:xfrm>
                <a:off x="69297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5"/>
              <p:cNvSpPr/>
              <p:nvPr/>
            </p:nvSpPr>
            <p:spPr>
              <a:xfrm>
                <a:off x="755742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5"/>
              <p:cNvSpPr/>
              <p:nvPr/>
            </p:nvSpPr>
            <p:spPr>
              <a:xfrm>
                <a:off x="755742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5"/>
              <p:cNvSpPr/>
              <p:nvPr/>
            </p:nvSpPr>
            <p:spPr>
              <a:xfrm>
                <a:off x="76364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5"/>
              <p:cNvSpPr/>
              <p:nvPr/>
            </p:nvSpPr>
            <p:spPr>
              <a:xfrm>
                <a:off x="7873550" y="4517075"/>
                <a:ext cx="148950" cy="288025"/>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5"/>
              <p:cNvSpPr/>
              <p:nvPr/>
            </p:nvSpPr>
            <p:spPr>
              <a:xfrm>
                <a:off x="74009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5"/>
              <p:cNvSpPr/>
              <p:nvPr/>
            </p:nvSpPr>
            <p:spPr>
              <a:xfrm>
                <a:off x="80285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5"/>
              <p:cNvSpPr/>
              <p:nvPr/>
            </p:nvSpPr>
            <p:spPr>
              <a:xfrm>
                <a:off x="80285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5"/>
              <p:cNvSpPr/>
              <p:nvPr/>
            </p:nvSpPr>
            <p:spPr>
              <a:xfrm>
                <a:off x="8106825"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5"/>
              <p:cNvSpPr/>
              <p:nvPr/>
            </p:nvSpPr>
            <p:spPr>
              <a:xfrm>
                <a:off x="83439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5"/>
              <p:cNvSpPr/>
              <p:nvPr/>
            </p:nvSpPr>
            <p:spPr>
              <a:xfrm>
                <a:off x="7870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5"/>
              <p:cNvSpPr/>
              <p:nvPr/>
            </p:nvSpPr>
            <p:spPr>
              <a:xfrm>
                <a:off x="8499700"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5"/>
              <p:cNvSpPr/>
              <p:nvPr/>
            </p:nvSpPr>
            <p:spPr>
              <a:xfrm>
                <a:off x="8499700"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5"/>
              <p:cNvSpPr/>
              <p:nvPr/>
            </p:nvSpPr>
            <p:spPr>
              <a:xfrm>
                <a:off x="85772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5"/>
              <p:cNvSpPr/>
              <p:nvPr/>
            </p:nvSpPr>
            <p:spPr>
              <a:xfrm>
                <a:off x="88150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5"/>
              <p:cNvSpPr/>
              <p:nvPr/>
            </p:nvSpPr>
            <p:spPr>
              <a:xfrm>
                <a:off x="83416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5"/>
              <p:cNvSpPr/>
              <p:nvPr/>
            </p:nvSpPr>
            <p:spPr>
              <a:xfrm>
                <a:off x="8970825"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5"/>
              <p:cNvSpPr/>
              <p:nvPr/>
            </p:nvSpPr>
            <p:spPr>
              <a:xfrm>
                <a:off x="8970825"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5"/>
              <p:cNvSpPr/>
              <p:nvPr/>
            </p:nvSpPr>
            <p:spPr>
              <a:xfrm>
                <a:off x="90483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5"/>
              <p:cNvSpPr/>
              <p:nvPr/>
            </p:nvSpPr>
            <p:spPr>
              <a:xfrm>
                <a:off x="92861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5"/>
              <p:cNvSpPr/>
              <p:nvPr/>
            </p:nvSpPr>
            <p:spPr>
              <a:xfrm>
                <a:off x="88127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5"/>
              <p:cNvSpPr/>
              <p:nvPr/>
            </p:nvSpPr>
            <p:spPr>
              <a:xfrm>
                <a:off x="9441200" y="4171325"/>
                <a:ext cx="306275" cy="348050"/>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5"/>
              <p:cNvSpPr/>
              <p:nvPr/>
            </p:nvSpPr>
            <p:spPr>
              <a:xfrm>
                <a:off x="9441200" y="4802800"/>
                <a:ext cx="306275" cy="348800"/>
              </a:xfrm>
              <a:custGeom>
                <a:rect b="b" l="l" r="r" t="t"/>
                <a:pathLst>
                  <a:path extrusionOk="0" h="13952" w="12251">
                    <a:moveTo>
                      <a:pt x="6141" y="0"/>
                    </a:moveTo>
                    <a:lnTo>
                      <a:pt x="1" y="13952"/>
                    </a:lnTo>
                    <a:lnTo>
                      <a:pt x="12250"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5"/>
              <p:cNvSpPr/>
              <p:nvPr/>
            </p:nvSpPr>
            <p:spPr>
              <a:xfrm>
                <a:off x="95194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5"/>
              <p:cNvSpPr/>
              <p:nvPr/>
            </p:nvSpPr>
            <p:spPr>
              <a:xfrm>
                <a:off x="97573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5"/>
              <p:cNvSpPr/>
              <p:nvPr/>
            </p:nvSpPr>
            <p:spPr>
              <a:xfrm>
                <a:off x="92839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5"/>
              <p:cNvSpPr/>
              <p:nvPr/>
            </p:nvSpPr>
            <p:spPr>
              <a:xfrm>
                <a:off x="9912350" y="4171325"/>
                <a:ext cx="306250" cy="348050"/>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5"/>
              <p:cNvSpPr/>
              <p:nvPr/>
            </p:nvSpPr>
            <p:spPr>
              <a:xfrm>
                <a:off x="9912350" y="4802800"/>
                <a:ext cx="306250" cy="348800"/>
              </a:xfrm>
              <a:custGeom>
                <a:rect b="b" l="l" r="r" t="t"/>
                <a:pathLst>
                  <a:path extrusionOk="0" h="13952" w="12250">
                    <a:moveTo>
                      <a:pt x="6140" y="0"/>
                    </a:moveTo>
                    <a:lnTo>
                      <a:pt x="0" y="13952"/>
                    </a:lnTo>
                    <a:lnTo>
                      <a:pt x="12249"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5"/>
              <p:cNvSpPr/>
              <p:nvPr/>
            </p:nvSpPr>
            <p:spPr>
              <a:xfrm>
                <a:off x="99906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5"/>
              <p:cNvSpPr/>
              <p:nvPr/>
            </p:nvSpPr>
            <p:spPr>
              <a:xfrm>
                <a:off x="10228450"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5"/>
              <p:cNvSpPr/>
              <p:nvPr/>
            </p:nvSpPr>
            <p:spPr>
              <a:xfrm>
                <a:off x="9755050"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5"/>
              <p:cNvSpPr/>
              <p:nvPr/>
            </p:nvSpPr>
            <p:spPr>
              <a:xfrm>
                <a:off x="103834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5"/>
              <p:cNvSpPr/>
              <p:nvPr/>
            </p:nvSpPr>
            <p:spPr>
              <a:xfrm>
                <a:off x="103834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5"/>
              <p:cNvSpPr/>
              <p:nvPr/>
            </p:nvSpPr>
            <p:spPr>
              <a:xfrm>
                <a:off x="1046175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5"/>
              <p:cNvSpPr/>
              <p:nvPr/>
            </p:nvSpPr>
            <p:spPr>
              <a:xfrm>
                <a:off x="10698825" y="4517075"/>
                <a:ext cx="149725" cy="288025"/>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5"/>
              <p:cNvSpPr/>
              <p:nvPr/>
            </p:nvSpPr>
            <p:spPr>
              <a:xfrm>
                <a:off x="102254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5"/>
              <p:cNvSpPr/>
              <p:nvPr/>
            </p:nvSpPr>
            <p:spPr>
              <a:xfrm>
                <a:off x="10854600" y="4171325"/>
                <a:ext cx="306275" cy="348050"/>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5"/>
              <p:cNvSpPr/>
              <p:nvPr/>
            </p:nvSpPr>
            <p:spPr>
              <a:xfrm>
                <a:off x="10854600" y="4802800"/>
                <a:ext cx="306275" cy="348800"/>
              </a:xfrm>
              <a:custGeom>
                <a:rect b="b" l="l" r="r" t="t"/>
                <a:pathLst>
                  <a:path extrusionOk="0" h="13952" w="12251">
                    <a:moveTo>
                      <a:pt x="6110" y="0"/>
                    </a:moveTo>
                    <a:lnTo>
                      <a:pt x="1"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25"/>
              <p:cNvSpPr/>
              <p:nvPr/>
            </p:nvSpPr>
            <p:spPr>
              <a:xfrm>
                <a:off x="109321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5"/>
              <p:cNvSpPr/>
              <p:nvPr/>
            </p:nvSpPr>
            <p:spPr>
              <a:xfrm>
                <a:off x="111699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25"/>
              <p:cNvSpPr/>
              <p:nvPr/>
            </p:nvSpPr>
            <p:spPr>
              <a:xfrm>
                <a:off x="10696550"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5"/>
              <p:cNvSpPr/>
              <p:nvPr/>
            </p:nvSpPr>
            <p:spPr>
              <a:xfrm>
                <a:off x="7185850" y="4507950"/>
                <a:ext cx="61575" cy="61575"/>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5"/>
              <p:cNvSpPr/>
              <p:nvPr/>
            </p:nvSpPr>
            <p:spPr>
              <a:xfrm>
                <a:off x="7026275" y="4894750"/>
                <a:ext cx="117800" cy="117800"/>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5"/>
              <p:cNvSpPr/>
              <p:nvPr/>
            </p:nvSpPr>
            <p:spPr>
              <a:xfrm>
                <a:off x="4851450" y="4602950"/>
                <a:ext cx="76025" cy="76000"/>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5"/>
              <p:cNvSpPr/>
              <p:nvPr/>
            </p:nvSpPr>
            <p:spPr>
              <a:xfrm>
                <a:off x="5782325" y="4467675"/>
                <a:ext cx="67650" cy="68425"/>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5"/>
              <p:cNvSpPr/>
              <p:nvPr/>
            </p:nvSpPr>
            <p:spPr>
              <a:xfrm>
                <a:off x="6694200" y="4552025"/>
                <a:ext cx="98050" cy="98825"/>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5"/>
              <p:cNvSpPr/>
              <p:nvPr/>
            </p:nvSpPr>
            <p:spPr>
              <a:xfrm>
                <a:off x="7629625" y="4227550"/>
                <a:ext cx="73725" cy="73750"/>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5"/>
              <p:cNvSpPr/>
              <p:nvPr/>
            </p:nvSpPr>
            <p:spPr>
              <a:xfrm>
                <a:off x="5991300" y="4928175"/>
                <a:ext cx="52450" cy="53225"/>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25"/>
            <p:cNvGrpSpPr/>
            <p:nvPr/>
          </p:nvGrpSpPr>
          <p:grpSpPr>
            <a:xfrm>
              <a:off x="4201283" y="-175987"/>
              <a:ext cx="4267653" cy="437105"/>
              <a:chOff x="1748800" y="4171325"/>
              <a:chExt cx="9570875" cy="980275"/>
            </a:xfrm>
          </p:grpSpPr>
          <p:sp>
            <p:nvSpPr>
              <p:cNvPr id="3426" name="Google Shape;3426;p25"/>
              <p:cNvSpPr/>
              <p:nvPr/>
            </p:nvSpPr>
            <p:spPr>
              <a:xfrm>
                <a:off x="1906100"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5"/>
              <p:cNvSpPr/>
              <p:nvPr/>
            </p:nvSpPr>
            <p:spPr>
              <a:xfrm>
                <a:off x="1906100"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25"/>
              <p:cNvSpPr/>
              <p:nvPr/>
            </p:nvSpPr>
            <p:spPr>
              <a:xfrm>
                <a:off x="19843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5"/>
              <p:cNvSpPr/>
              <p:nvPr/>
            </p:nvSpPr>
            <p:spPr>
              <a:xfrm>
                <a:off x="222147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5"/>
              <p:cNvSpPr/>
              <p:nvPr/>
            </p:nvSpPr>
            <p:spPr>
              <a:xfrm>
                <a:off x="174880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5"/>
              <p:cNvSpPr/>
              <p:nvPr/>
            </p:nvSpPr>
            <p:spPr>
              <a:xfrm>
                <a:off x="2376475" y="4171325"/>
                <a:ext cx="307025" cy="348050"/>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5"/>
              <p:cNvSpPr/>
              <p:nvPr/>
            </p:nvSpPr>
            <p:spPr>
              <a:xfrm>
                <a:off x="2376475" y="4802800"/>
                <a:ext cx="307025" cy="348800"/>
              </a:xfrm>
              <a:custGeom>
                <a:rect b="b" l="l" r="r" t="t"/>
                <a:pathLst>
                  <a:path extrusionOk="0" h="13952" w="12281">
                    <a:moveTo>
                      <a:pt x="6171" y="0"/>
                    </a:moveTo>
                    <a:lnTo>
                      <a:pt x="1" y="13952"/>
                    </a:lnTo>
                    <a:lnTo>
                      <a:pt x="12281"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5"/>
              <p:cNvSpPr/>
              <p:nvPr/>
            </p:nvSpPr>
            <p:spPr>
              <a:xfrm>
                <a:off x="2455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5"/>
              <p:cNvSpPr/>
              <p:nvPr/>
            </p:nvSpPr>
            <p:spPr>
              <a:xfrm>
                <a:off x="2693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5"/>
              <p:cNvSpPr/>
              <p:nvPr/>
            </p:nvSpPr>
            <p:spPr>
              <a:xfrm>
                <a:off x="22199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5"/>
              <p:cNvSpPr/>
              <p:nvPr/>
            </p:nvSpPr>
            <p:spPr>
              <a:xfrm>
                <a:off x="2847625" y="4171325"/>
                <a:ext cx="307025" cy="348050"/>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5"/>
              <p:cNvSpPr/>
              <p:nvPr/>
            </p:nvSpPr>
            <p:spPr>
              <a:xfrm>
                <a:off x="2847625" y="4802800"/>
                <a:ext cx="307025" cy="348800"/>
              </a:xfrm>
              <a:custGeom>
                <a:rect b="b" l="l" r="r" t="t"/>
                <a:pathLst>
                  <a:path extrusionOk="0" h="13952" w="12281">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5"/>
              <p:cNvSpPr/>
              <p:nvPr/>
            </p:nvSpPr>
            <p:spPr>
              <a:xfrm>
                <a:off x="29266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5"/>
              <p:cNvSpPr/>
              <p:nvPr/>
            </p:nvSpPr>
            <p:spPr>
              <a:xfrm>
                <a:off x="31645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5"/>
              <p:cNvSpPr/>
              <p:nvPr/>
            </p:nvSpPr>
            <p:spPr>
              <a:xfrm>
                <a:off x="2691075"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5"/>
              <p:cNvSpPr/>
              <p:nvPr/>
            </p:nvSpPr>
            <p:spPr>
              <a:xfrm>
                <a:off x="331875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5"/>
              <p:cNvSpPr/>
              <p:nvPr/>
            </p:nvSpPr>
            <p:spPr>
              <a:xfrm>
                <a:off x="331875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5"/>
              <p:cNvSpPr/>
              <p:nvPr/>
            </p:nvSpPr>
            <p:spPr>
              <a:xfrm>
                <a:off x="3397775" y="4517075"/>
                <a:ext cx="148975" cy="288025"/>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5"/>
              <p:cNvSpPr/>
              <p:nvPr/>
            </p:nvSpPr>
            <p:spPr>
              <a:xfrm>
                <a:off x="36341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5"/>
              <p:cNvSpPr/>
              <p:nvPr/>
            </p:nvSpPr>
            <p:spPr>
              <a:xfrm>
                <a:off x="31614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5"/>
              <p:cNvSpPr/>
              <p:nvPr/>
            </p:nvSpPr>
            <p:spPr>
              <a:xfrm>
                <a:off x="378987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5"/>
              <p:cNvSpPr/>
              <p:nvPr/>
            </p:nvSpPr>
            <p:spPr>
              <a:xfrm>
                <a:off x="378987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5"/>
              <p:cNvSpPr/>
              <p:nvPr/>
            </p:nvSpPr>
            <p:spPr>
              <a:xfrm>
                <a:off x="38681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5"/>
              <p:cNvSpPr/>
              <p:nvPr/>
            </p:nvSpPr>
            <p:spPr>
              <a:xfrm>
                <a:off x="41052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5"/>
              <p:cNvSpPr/>
              <p:nvPr/>
            </p:nvSpPr>
            <p:spPr>
              <a:xfrm>
                <a:off x="36325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5"/>
              <p:cNvSpPr/>
              <p:nvPr/>
            </p:nvSpPr>
            <p:spPr>
              <a:xfrm>
                <a:off x="4261025"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5"/>
              <p:cNvSpPr/>
              <p:nvPr/>
            </p:nvSpPr>
            <p:spPr>
              <a:xfrm>
                <a:off x="4261025"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5"/>
              <p:cNvSpPr/>
              <p:nvPr/>
            </p:nvSpPr>
            <p:spPr>
              <a:xfrm>
                <a:off x="43392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5"/>
              <p:cNvSpPr/>
              <p:nvPr/>
            </p:nvSpPr>
            <p:spPr>
              <a:xfrm>
                <a:off x="45763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5"/>
              <p:cNvSpPr/>
              <p:nvPr/>
            </p:nvSpPr>
            <p:spPr>
              <a:xfrm>
                <a:off x="41037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5"/>
              <p:cNvSpPr/>
              <p:nvPr/>
            </p:nvSpPr>
            <p:spPr>
              <a:xfrm>
                <a:off x="4731400" y="4171325"/>
                <a:ext cx="307000" cy="348050"/>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5"/>
              <p:cNvSpPr/>
              <p:nvPr/>
            </p:nvSpPr>
            <p:spPr>
              <a:xfrm>
                <a:off x="4731400" y="4802800"/>
                <a:ext cx="307000" cy="348800"/>
              </a:xfrm>
              <a:custGeom>
                <a:rect b="b" l="l" r="r" t="t"/>
                <a:pathLst>
                  <a:path extrusionOk="0" h="13952" w="12280">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5"/>
              <p:cNvSpPr/>
              <p:nvPr/>
            </p:nvSpPr>
            <p:spPr>
              <a:xfrm>
                <a:off x="48104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5"/>
              <p:cNvSpPr/>
              <p:nvPr/>
            </p:nvSpPr>
            <p:spPr>
              <a:xfrm>
                <a:off x="5047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5"/>
              <p:cNvSpPr/>
              <p:nvPr/>
            </p:nvSpPr>
            <p:spPr>
              <a:xfrm>
                <a:off x="45748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5"/>
              <p:cNvSpPr/>
              <p:nvPr/>
            </p:nvSpPr>
            <p:spPr>
              <a:xfrm>
                <a:off x="5202525" y="4171325"/>
                <a:ext cx="307025" cy="348050"/>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5"/>
              <p:cNvSpPr/>
              <p:nvPr/>
            </p:nvSpPr>
            <p:spPr>
              <a:xfrm>
                <a:off x="5202525" y="4802800"/>
                <a:ext cx="307025" cy="348800"/>
              </a:xfrm>
              <a:custGeom>
                <a:rect b="b" l="l" r="r" t="t"/>
                <a:pathLst>
                  <a:path extrusionOk="0" h="13952" w="12281">
                    <a:moveTo>
                      <a:pt x="6171" y="0"/>
                    </a:moveTo>
                    <a:lnTo>
                      <a:pt x="0" y="13952"/>
                    </a:lnTo>
                    <a:lnTo>
                      <a:pt x="12280"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5"/>
              <p:cNvSpPr/>
              <p:nvPr/>
            </p:nvSpPr>
            <p:spPr>
              <a:xfrm>
                <a:off x="52815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5"/>
              <p:cNvSpPr/>
              <p:nvPr/>
            </p:nvSpPr>
            <p:spPr>
              <a:xfrm>
                <a:off x="5518650" y="4517075"/>
                <a:ext cx="149700" cy="288025"/>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5"/>
              <p:cNvSpPr/>
              <p:nvPr/>
            </p:nvSpPr>
            <p:spPr>
              <a:xfrm>
                <a:off x="5045975" y="4517075"/>
                <a:ext cx="148975" cy="288025"/>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5"/>
              <p:cNvSpPr/>
              <p:nvPr/>
            </p:nvSpPr>
            <p:spPr>
              <a:xfrm>
                <a:off x="5673650"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5"/>
              <p:cNvSpPr/>
              <p:nvPr/>
            </p:nvSpPr>
            <p:spPr>
              <a:xfrm>
                <a:off x="5673650"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5"/>
              <p:cNvSpPr/>
              <p:nvPr/>
            </p:nvSpPr>
            <p:spPr>
              <a:xfrm>
                <a:off x="5752675" y="4517075"/>
                <a:ext cx="148975" cy="288025"/>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5"/>
              <p:cNvSpPr/>
              <p:nvPr/>
            </p:nvSpPr>
            <p:spPr>
              <a:xfrm>
                <a:off x="59890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5"/>
              <p:cNvSpPr/>
              <p:nvPr/>
            </p:nvSpPr>
            <p:spPr>
              <a:xfrm>
                <a:off x="5516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5"/>
              <p:cNvSpPr/>
              <p:nvPr/>
            </p:nvSpPr>
            <p:spPr>
              <a:xfrm>
                <a:off x="6144800" y="4171325"/>
                <a:ext cx="307000" cy="348050"/>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5"/>
              <p:cNvSpPr/>
              <p:nvPr/>
            </p:nvSpPr>
            <p:spPr>
              <a:xfrm>
                <a:off x="6144800" y="4802800"/>
                <a:ext cx="307000" cy="348800"/>
              </a:xfrm>
              <a:custGeom>
                <a:rect b="b" l="l" r="r" t="t"/>
                <a:pathLst>
                  <a:path extrusionOk="0" h="13952" w="12280">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5"/>
              <p:cNvSpPr/>
              <p:nvPr/>
            </p:nvSpPr>
            <p:spPr>
              <a:xfrm>
                <a:off x="62230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5"/>
              <p:cNvSpPr/>
              <p:nvPr/>
            </p:nvSpPr>
            <p:spPr>
              <a:xfrm>
                <a:off x="64601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5"/>
              <p:cNvSpPr/>
              <p:nvPr/>
            </p:nvSpPr>
            <p:spPr>
              <a:xfrm>
                <a:off x="59875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5"/>
              <p:cNvSpPr/>
              <p:nvPr/>
            </p:nvSpPr>
            <p:spPr>
              <a:xfrm>
                <a:off x="6615925"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5"/>
              <p:cNvSpPr/>
              <p:nvPr/>
            </p:nvSpPr>
            <p:spPr>
              <a:xfrm>
                <a:off x="6615925"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5"/>
              <p:cNvSpPr/>
              <p:nvPr/>
            </p:nvSpPr>
            <p:spPr>
              <a:xfrm>
                <a:off x="66942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5"/>
              <p:cNvSpPr/>
              <p:nvPr/>
            </p:nvSpPr>
            <p:spPr>
              <a:xfrm>
                <a:off x="6931275" y="4517075"/>
                <a:ext cx="150475" cy="288025"/>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25"/>
              <p:cNvSpPr/>
              <p:nvPr/>
            </p:nvSpPr>
            <p:spPr>
              <a:xfrm>
                <a:off x="64586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5"/>
              <p:cNvSpPr/>
              <p:nvPr/>
            </p:nvSpPr>
            <p:spPr>
              <a:xfrm>
                <a:off x="708630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25"/>
              <p:cNvSpPr/>
              <p:nvPr/>
            </p:nvSpPr>
            <p:spPr>
              <a:xfrm>
                <a:off x="708630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25"/>
              <p:cNvSpPr/>
              <p:nvPr/>
            </p:nvSpPr>
            <p:spPr>
              <a:xfrm>
                <a:off x="71653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5"/>
              <p:cNvSpPr/>
              <p:nvPr/>
            </p:nvSpPr>
            <p:spPr>
              <a:xfrm>
                <a:off x="74024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5"/>
              <p:cNvSpPr/>
              <p:nvPr/>
            </p:nvSpPr>
            <p:spPr>
              <a:xfrm>
                <a:off x="69297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5"/>
              <p:cNvSpPr/>
              <p:nvPr/>
            </p:nvSpPr>
            <p:spPr>
              <a:xfrm>
                <a:off x="755742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5"/>
              <p:cNvSpPr/>
              <p:nvPr/>
            </p:nvSpPr>
            <p:spPr>
              <a:xfrm>
                <a:off x="755742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5"/>
              <p:cNvSpPr/>
              <p:nvPr/>
            </p:nvSpPr>
            <p:spPr>
              <a:xfrm>
                <a:off x="76364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5"/>
              <p:cNvSpPr/>
              <p:nvPr/>
            </p:nvSpPr>
            <p:spPr>
              <a:xfrm>
                <a:off x="7873550" y="4517075"/>
                <a:ext cx="148950" cy="288025"/>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5"/>
              <p:cNvSpPr/>
              <p:nvPr/>
            </p:nvSpPr>
            <p:spPr>
              <a:xfrm>
                <a:off x="74009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5"/>
              <p:cNvSpPr/>
              <p:nvPr/>
            </p:nvSpPr>
            <p:spPr>
              <a:xfrm>
                <a:off x="80285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5"/>
              <p:cNvSpPr/>
              <p:nvPr/>
            </p:nvSpPr>
            <p:spPr>
              <a:xfrm>
                <a:off x="80285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5"/>
              <p:cNvSpPr/>
              <p:nvPr/>
            </p:nvSpPr>
            <p:spPr>
              <a:xfrm>
                <a:off x="8106825"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25"/>
              <p:cNvSpPr/>
              <p:nvPr/>
            </p:nvSpPr>
            <p:spPr>
              <a:xfrm>
                <a:off x="83439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5"/>
              <p:cNvSpPr/>
              <p:nvPr/>
            </p:nvSpPr>
            <p:spPr>
              <a:xfrm>
                <a:off x="7870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5"/>
              <p:cNvSpPr/>
              <p:nvPr/>
            </p:nvSpPr>
            <p:spPr>
              <a:xfrm>
                <a:off x="8499700"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5"/>
              <p:cNvSpPr/>
              <p:nvPr/>
            </p:nvSpPr>
            <p:spPr>
              <a:xfrm>
                <a:off x="8499700"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5"/>
              <p:cNvSpPr/>
              <p:nvPr/>
            </p:nvSpPr>
            <p:spPr>
              <a:xfrm>
                <a:off x="85772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5"/>
              <p:cNvSpPr/>
              <p:nvPr/>
            </p:nvSpPr>
            <p:spPr>
              <a:xfrm>
                <a:off x="88150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5"/>
              <p:cNvSpPr/>
              <p:nvPr/>
            </p:nvSpPr>
            <p:spPr>
              <a:xfrm>
                <a:off x="83416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5"/>
              <p:cNvSpPr/>
              <p:nvPr/>
            </p:nvSpPr>
            <p:spPr>
              <a:xfrm>
                <a:off x="8970825"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5"/>
              <p:cNvSpPr/>
              <p:nvPr/>
            </p:nvSpPr>
            <p:spPr>
              <a:xfrm>
                <a:off x="8970825"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5"/>
              <p:cNvSpPr/>
              <p:nvPr/>
            </p:nvSpPr>
            <p:spPr>
              <a:xfrm>
                <a:off x="90483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5"/>
              <p:cNvSpPr/>
              <p:nvPr/>
            </p:nvSpPr>
            <p:spPr>
              <a:xfrm>
                <a:off x="92861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5"/>
              <p:cNvSpPr/>
              <p:nvPr/>
            </p:nvSpPr>
            <p:spPr>
              <a:xfrm>
                <a:off x="88127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5"/>
              <p:cNvSpPr/>
              <p:nvPr/>
            </p:nvSpPr>
            <p:spPr>
              <a:xfrm>
                <a:off x="9441200" y="4171325"/>
                <a:ext cx="306275" cy="348050"/>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5"/>
              <p:cNvSpPr/>
              <p:nvPr/>
            </p:nvSpPr>
            <p:spPr>
              <a:xfrm>
                <a:off x="9441200" y="4802800"/>
                <a:ext cx="306275" cy="348800"/>
              </a:xfrm>
              <a:custGeom>
                <a:rect b="b" l="l" r="r" t="t"/>
                <a:pathLst>
                  <a:path extrusionOk="0" h="13952" w="12251">
                    <a:moveTo>
                      <a:pt x="6141" y="0"/>
                    </a:moveTo>
                    <a:lnTo>
                      <a:pt x="1" y="13952"/>
                    </a:lnTo>
                    <a:lnTo>
                      <a:pt x="12250"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5"/>
              <p:cNvSpPr/>
              <p:nvPr/>
            </p:nvSpPr>
            <p:spPr>
              <a:xfrm>
                <a:off x="95194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5"/>
              <p:cNvSpPr/>
              <p:nvPr/>
            </p:nvSpPr>
            <p:spPr>
              <a:xfrm>
                <a:off x="97573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5"/>
              <p:cNvSpPr/>
              <p:nvPr/>
            </p:nvSpPr>
            <p:spPr>
              <a:xfrm>
                <a:off x="92839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5"/>
              <p:cNvSpPr/>
              <p:nvPr/>
            </p:nvSpPr>
            <p:spPr>
              <a:xfrm>
                <a:off x="9912350" y="4171325"/>
                <a:ext cx="306250" cy="348050"/>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5"/>
              <p:cNvSpPr/>
              <p:nvPr/>
            </p:nvSpPr>
            <p:spPr>
              <a:xfrm>
                <a:off x="9912350" y="4802800"/>
                <a:ext cx="306250" cy="348800"/>
              </a:xfrm>
              <a:custGeom>
                <a:rect b="b" l="l" r="r" t="t"/>
                <a:pathLst>
                  <a:path extrusionOk="0" h="13952" w="12250">
                    <a:moveTo>
                      <a:pt x="6140" y="0"/>
                    </a:moveTo>
                    <a:lnTo>
                      <a:pt x="0" y="13952"/>
                    </a:lnTo>
                    <a:lnTo>
                      <a:pt x="12249"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5"/>
              <p:cNvSpPr/>
              <p:nvPr/>
            </p:nvSpPr>
            <p:spPr>
              <a:xfrm>
                <a:off x="99906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5"/>
              <p:cNvSpPr/>
              <p:nvPr/>
            </p:nvSpPr>
            <p:spPr>
              <a:xfrm>
                <a:off x="10228450"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5"/>
              <p:cNvSpPr/>
              <p:nvPr/>
            </p:nvSpPr>
            <p:spPr>
              <a:xfrm>
                <a:off x="9755050"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5"/>
              <p:cNvSpPr/>
              <p:nvPr/>
            </p:nvSpPr>
            <p:spPr>
              <a:xfrm>
                <a:off x="103834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5"/>
              <p:cNvSpPr/>
              <p:nvPr/>
            </p:nvSpPr>
            <p:spPr>
              <a:xfrm>
                <a:off x="103834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5"/>
              <p:cNvSpPr/>
              <p:nvPr/>
            </p:nvSpPr>
            <p:spPr>
              <a:xfrm>
                <a:off x="1046175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5"/>
              <p:cNvSpPr/>
              <p:nvPr/>
            </p:nvSpPr>
            <p:spPr>
              <a:xfrm>
                <a:off x="10698825" y="4517075"/>
                <a:ext cx="149725" cy="288025"/>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5"/>
              <p:cNvSpPr/>
              <p:nvPr/>
            </p:nvSpPr>
            <p:spPr>
              <a:xfrm>
                <a:off x="102254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5"/>
              <p:cNvSpPr/>
              <p:nvPr/>
            </p:nvSpPr>
            <p:spPr>
              <a:xfrm>
                <a:off x="10854600" y="4171325"/>
                <a:ext cx="306275" cy="348050"/>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5"/>
              <p:cNvSpPr/>
              <p:nvPr/>
            </p:nvSpPr>
            <p:spPr>
              <a:xfrm>
                <a:off x="10854600" y="4802800"/>
                <a:ext cx="306275" cy="348800"/>
              </a:xfrm>
              <a:custGeom>
                <a:rect b="b" l="l" r="r" t="t"/>
                <a:pathLst>
                  <a:path extrusionOk="0" h="13952" w="12251">
                    <a:moveTo>
                      <a:pt x="6110" y="0"/>
                    </a:moveTo>
                    <a:lnTo>
                      <a:pt x="1"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5"/>
              <p:cNvSpPr/>
              <p:nvPr/>
            </p:nvSpPr>
            <p:spPr>
              <a:xfrm>
                <a:off x="109321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5"/>
              <p:cNvSpPr/>
              <p:nvPr/>
            </p:nvSpPr>
            <p:spPr>
              <a:xfrm>
                <a:off x="111699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5"/>
              <p:cNvSpPr/>
              <p:nvPr/>
            </p:nvSpPr>
            <p:spPr>
              <a:xfrm>
                <a:off x="10696550"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5"/>
              <p:cNvSpPr/>
              <p:nvPr/>
            </p:nvSpPr>
            <p:spPr>
              <a:xfrm>
                <a:off x="7185850" y="4507950"/>
                <a:ext cx="61575" cy="61575"/>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5"/>
              <p:cNvSpPr/>
              <p:nvPr/>
            </p:nvSpPr>
            <p:spPr>
              <a:xfrm>
                <a:off x="7026275" y="4894750"/>
                <a:ext cx="117800" cy="117800"/>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5"/>
              <p:cNvSpPr/>
              <p:nvPr/>
            </p:nvSpPr>
            <p:spPr>
              <a:xfrm>
                <a:off x="4851450" y="4602950"/>
                <a:ext cx="76025" cy="76000"/>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5"/>
              <p:cNvSpPr/>
              <p:nvPr/>
            </p:nvSpPr>
            <p:spPr>
              <a:xfrm>
                <a:off x="5782325" y="4467675"/>
                <a:ext cx="67650" cy="68425"/>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5"/>
              <p:cNvSpPr/>
              <p:nvPr/>
            </p:nvSpPr>
            <p:spPr>
              <a:xfrm>
                <a:off x="6694200" y="4552025"/>
                <a:ext cx="98050" cy="98825"/>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5"/>
              <p:cNvSpPr/>
              <p:nvPr/>
            </p:nvSpPr>
            <p:spPr>
              <a:xfrm>
                <a:off x="7629625" y="4227550"/>
                <a:ext cx="73725" cy="73750"/>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5"/>
              <p:cNvSpPr/>
              <p:nvPr/>
            </p:nvSpPr>
            <p:spPr>
              <a:xfrm>
                <a:off x="5991300" y="4928175"/>
                <a:ext cx="52450" cy="53225"/>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25"/>
            <p:cNvGrpSpPr/>
            <p:nvPr/>
          </p:nvGrpSpPr>
          <p:grpSpPr>
            <a:xfrm>
              <a:off x="8401869" y="-175987"/>
              <a:ext cx="4267653" cy="437105"/>
              <a:chOff x="1748800" y="4171325"/>
              <a:chExt cx="9570875" cy="980275"/>
            </a:xfrm>
          </p:grpSpPr>
          <p:sp>
            <p:nvSpPr>
              <p:cNvPr id="3534" name="Google Shape;3534;p25"/>
              <p:cNvSpPr/>
              <p:nvPr/>
            </p:nvSpPr>
            <p:spPr>
              <a:xfrm>
                <a:off x="1906100"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5"/>
              <p:cNvSpPr/>
              <p:nvPr/>
            </p:nvSpPr>
            <p:spPr>
              <a:xfrm>
                <a:off x="1906100"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25"/>
              <p:cNvSpPr/>
              <p:nvPr/>
            </p:nvSpPr>
            <p:spPr>
              <a:xfrm>
                <a:off x="19843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5"/>
              <p:cNvSpPr/>
              <p:nvPr/>
            </p:nvSpPr>
            <p:spPr>
              <a:xfrm>
                <a:off x="222147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5"/>
              <p:cNvSpPr/>
              <p:nvPr/>
            </p:nvSpPr>
            <p:spPr>
              <a:xfrm>
                <a:off x="174880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25"/>
              <p:cNvSpPr/>
              <p:nvPr/>
            </p:nvSpPr>
            <p:spPr>
              <a:xfrm>
                <a:off x="2376475" y="4171325"/>
                <a:ext cx="307025" cy="348050"/>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25"/>
              <p:cNvSpPr/>
              <p:nvPr/>
            </p:nvSpPr>
            <p:spPr>
              <a:xfrm>
                <a:off x="2376475" y="4802800"/>
                <a:ext cx="307025" cy="348800"/>
              </a:xfrm>
              <a:custGeom>
                <a:rect b="b" l="l" r="r" t="t"/>
                <a:pathLst>
                  <a:path extrusionOk="0" h="13952" w="12281">
                    <a:moveTo>
                      <a:pt x="6171" y="0"/>
                    </a:moveTo>
                    <a:lnTo>
                      <a:pt x="1" y="13952"/>
                    </a:lnTo>
                    <a:lnTo>
                      <a:pt x="12281"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5"/>
              <p:cNvSpPr/>
              <p:nvPr/>
            </p:nvSpPr>
            <p:spPr>
              <a:xfrm>
                <a:off x="2455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5"/>
              <p:cNvSpPr/>
              <p:nvPr/>
            </p:nvSpPr>
            <p:spPr>
              <a:xfrm>
                <a:off x="2693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5"/>
              <p:cNvSpPr/>
              <p:nvPr/>
            </p:nvSpPr>
            <p:spPr>
              <a:xfrm>
                <a:off x="22199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5"/>
              <p:cNvSpPr/>
              <p:nvPr/>
            </p:nvSpPr>
            <p:spPr>
              <a:xfrm>
                <a:off x="2847625" y="4171325"/>
                <a:ext cx="307025" cy="348050"/>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5"/>
              <p:cNvSpPr/>
              <p:nvPr/>
            </p:nvSpPr>
            <p:spPr>
              <a:xfrm>
                <a:off x="2847625" y="4802800"/>
                <a:ext cx="307025" cy="348800"/>
              </a:xfrm>
              <a:custGeom>
                <a:rect b="b" l="l" r="r" t="t"/>
                <a:pathLst>
                  <a:path extrusionOk="0" h="13952" w="12281">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5"/>
              <p:cNvSpPr/>
              <p:nvPr/>
            </p:nvSpPr>
            <p:spPr>
              <a:xfrm>
                <a:off x="29266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5"/>
              <p:cNvSpPr/>
              <p:nvPr/>
            </p:nvSpPr>
            <p:spPr>
              <a:xfrm>
                <a:off x="31645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5"/>
              <p:cNvSpPr/>
              <p:nvPr/>
            </p:nvSpPr>
            <p:spPr>
              <a:xfrm>
                <a:off x="2691075"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25"/>
              <p:cNvSpPr/>
              <p:nvPr/>
            </p:nvSpPr>
            <p:spPr>
              <a:xfrm>
                <a:off x="331875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25"/>
              <p:cNvSpPr/>
              <p:nvPr/>
            </p:nvSpPr>
            <p:spPr>
              <a:xfrm>
                <a:off x="331875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25"/>
              <p:cNvSpPr/>
              <p:nvPr/>
            </p:nvSpPr>
            <p:spPr>
              <a:xfrm>
                <a:off x="3397775" y="4517075"/>
                <a:ext cx="148975" cy="288025"/>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25"/>
              <p:cNvSpPr/>
              <p:nvPr/>
            </p:nvSpPr>
            <p:spPr>
              <a:xfrm>
                <a:off x="36341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5"/>
              <p:cNvSpPr/>
              <p:nvPr/>
            </p:nvSpPr>
            <p:spPr>
              <a:xfrm>
                <a:off x="31614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5"/>
              <p:cNvSpPr/>
              <p:nvPr/>
            </p:nvSpPr>
            <p:spPr>
              <a:xfrm>
                <a:off x="378987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25"/>
              <p:cNvSpPr/>
              <p:nvPr/>
            </p:nvSpPr>
            <p:spPr>
              <a:xfrm>
                <a:off x="378987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25"/>
              <p:cNvSpPr/>
              <p:nvPr/>
            </p:nvSpPr>
            <p:spPr>
              <a:xfrm>
                <a:off x="38681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5"/>
              <p:cNvSpPr/>
              <p:nvPr/>
            </p:nvSpPr>
            <p:spPr>
              <a:xfrm>
                <a:off x="41052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5"/>
              <p:cNvSpPr/>
              <p:nvPr/>
            </p:nvSpPr>
            <p:spPr>
              <a:xfrm>
                <a:off x="36325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5"/>
              <p:cNvSpPr/>
              <p:nvPr/>
            </p:nvSpPr>
            <p:spPr>
              <a:xfrm>
                <a:off x="4261025"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5"/>
              <p:cNvSpPr/>
              <p:nvPr/>
            </p:nvSpPr>
            <p:spPr>
              <a:xfrm>
                <a:off x="4261025"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5"/>
              <p:cNvSpPr/>
              <p:nvPr/>
            </p:nvSpPr>
            <p:spPr>
              <a:xfrm>
                <a:off x="43392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5"/>
              <p:cNvSpPr/>
              <p:nvPr/>
            </p:nvSpPr>
            <p:spPr>
              <a:xfrm>
                <a:off x="45763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5"/>
              <p:cNvSpPr/>
              <p:nvPr/>
            </p:nvSpPr>
            <p:spPr>
              <a:xfrm>
                <a:off x="41037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5"/>
              <p:cNvSpPr/>
              <p:nvPr/>
            </p:nvSpPr>
            <p:spPr>
              <a:xfrm>
                <a:off x="4731400" y="4171325"/>
                <a:ext cx="307000" cy="348050"/>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5"/>
              <p:cNvSpPr/>
              <p:nvPr/>
            </p:nvSpPr>
            <p:spPr>
              <a:xfrm>
                <a:off x="4731400" y="4802800"/>
                <a:ext cx="307000" cy="348800"/>
              </a:xfrm>
              <a:custGeom>
                <a:rect b="b" l="l" r="r" t="t"/>
                <a:pathLst>
                  <a:path extrusionOk="0" h="13952" w="12280">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5"/>
              <p:cNvSpPr/>
              <p:nvPr/>
            </p:nvSpPr>
            <p:spPr>
              <a:xfrm>
                <a:off x="48104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5"/>
              <p:cNvSpPr/>
              <p:nvPr/>
            </p:nvSpPr>
            <p:spPr>
              <a:xfrm>
                <a:off x="5047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25"/>
              <p:cNvSpPr/>
              <p:nvPr/>
            </p:nvSpPr>
            <p:spPr>
              <a:xfrm>
                <a:off x="45748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5"/>
              <p:cNvSpPr/>
              <p:nvPr/>
            </p:nvSpPr>
            <p:spPr>
              <a:xfrm>
                <a:off x="5202525" y="4171325"/>
                <a:ext cx="307025" cy="348050"/>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5"/>
              <p:cNvSpPr/>
              <p:nvPr/>
            </p:nvSpPr>
            <p:spPr>
              <a:xfrm>
                <a:off x="5202525" y="4802800"/>
                <a:ext cx="307025" cy="348800"/>
              </a:xfrm>
              <a:custGeom>
                <a:rect b="b" l="l" r="r" t="t"/>
                <a:pathLst>
                  <a:path extrusionOk="0" h="13952" w="12281">
                    <a:moveTo>
                      <a:pt x="6171" y="0"/>
                    </a:moveTo>
                    <a:lnTo>
                      <a:pt x="0" y="13952"/>
                    </a:lnTo>
                    <a:lnTo>
                      <a:pt x="12280"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5"/>
              <p:cNvSpPr/>
              <p:nvPr/>
            </p:nvSpPr>
            <p:spPr>
              <a:xfrm>
                <a:off x="52815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5"/>
              <p:cNvSpPr/>
              <p:nvPr/>
            </p:nvSpPr>
            <p:spPr>
              <a:xfrm>
                <a:off x="5518650" y="4517075"/>
                <a:ext cx="149700" cy="288025"/>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5"/>
              <p:cNvSpPr/>
              <p:nvPr/>
            </p:nvSpPr>
            <p:spPr>
              <a:xfrm>
                <a:off x="5045975" y="4517075"/>
                <a:ext cx="148975" cy="288025"/>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5"/>
              <p:cNvSpPr/>
              <p:nvPr/>
            </p:nvSpPr>
            <p:spPr>
              <a:xfrm>
                <a:off x="5673650"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5"/>
              <p:cNvSpPr/>
              <p:nvPr/>
            </p:nvSpPr>
            <p:spPr>
              <a:xfrm>
                <a:off x="5673650"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5"/>
              <p:cNvSpPr/>
              <p:nvPr/>
            </p:nvSpPr>
            <p:spPr>
              <a:xfrm>
                <a:off x="5752675" y="4517075"/>
                <a:ext cx="148975" cy="288025"/>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5"/>
              <p:cNvSpPr/>
              <p:nvPr/>
            </p:nvSpPr>
            <p:spPr>
              <a:xfrm>
                <a:off x="59890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5"/>
              <p:cNvSpPr/>
              <p:nvPr/>
            </p:nvSpPr>
            <p:spPr>
              <a:xfrm>
                <a:off x="5516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5"/>
              <p:cNvSpPr/>
              <p:nvPr/>
            </p:nvSpPr>
            <p:spPr>
              <a:xfrm>
                <a:off x="6144800" y="4171325"/>
                <a:ext cx="307000" cy="348050"/>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5"/>
              <p:cNvSpPr/>
              <p:nvPr/>
            </p:nvSpPr>
            <p:spPr>
              <a:xfrm>
                <a:off x="6144800" y="4802800"/>
                <a:ext cx="307000" cy="348800"/>
              </a:xfrm>
              <a:custGeom>
                <a:rect b="b" l="l" r="r" t="t"/>
                <a:pathLst>
                  <a:path extrusionOk="0" h="13952" w="12280">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5"/>
              <p:cNvSpPr/>
              <p:nvPr/>
            </p:nvSpPr>
            <p:spPr>
              <a:xfrm>
                <a:off x="62230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5"/>
              <p:cNvSpPr/>
              <p:nvPr/>
            </p:nvSpPr>
            <p:spPr>
              <a:xfrm>
                <a:off x="64601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5"/>
              <p:cNvSpPr/>
              <p:nvPr/>
            </p:nvSpPr>
            <p:spPr>
              <a:xfrm>
                <a:off x="59875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5"/>
              <p:cNvSpPr/>
              <p:nvPr/>
            </p:nvSpPr>
            <p:spPr>
              <a:xfrm>
                <a:off x="6615925"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5"/>
              <p:cNvSpPr/>
              <p:nvPr/>
            </p:nvSpPr>
            <p:spPr>
              <a:xfrm>
                <a:off x="6615925"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5"/>
              <p:cNvSpPr/>
              <p:nvPr/>
            </p:nvSpPr>
            <p:spPr>
              <a:xfrm>
                <a:off x="66942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5"/>
              <p:cNvSpPr/>
              <p:nvPr/>
            </p:nvSpPr>
            <p:spPr>
              <a:xfrm>
                <a:off x="6931275" y="4517075"/>
                <a:ext cx="150475" cy="288025"/>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5"/>
              <p:cNvSpPr/>
              <p:nvPr/>
            </p:nvSpPr>
            <p:spPr>
              <a:xfrm>
                <a:off x="64586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5"/>
              <p:cNvSpPr/>
              <p:nvPr/>
            </p:nvSpPr>
            <p:spPr>
              <a:xfrm>
                <a:off x="708630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5"/>
              <p:cNvSpPr/>
              <p:nvPr/>
            </p:nvSpPr>
            <p:spPr>
              <a:xfrm>
                <a:off x="708630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5"/>
              <p:cNvSpPr/>
              <p:nvPr/>
            </p:nvSpPr>
            <p:spPr>
              <a:xfrm>
                <a:off x="71653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5"/>
              <p:cNvSpPr/>
              <p:nvPr/>
            </p:nvSpPr>
            <p:spPr>
              <a:xfrm>
                <a:off x="74024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5"/>
              <p:cNvSpPr/>
              <p:nvPr/>
            </p:nvSpPr>
            <p:spPr>
              <a:xfrm>
                <a:off x="69297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5"/>
              <p:cNvSpPr/>
              <p:nvPr/>
            </p:nvSpPr>
            <p:spPr>
              <a:xfrm>
                <a:off x="755742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5"/>
              <p:cNvSpPr/>
              <p:nvPr/>
            </p:nvSpPr>
            <p:spPr>
              <a:xfrm>
                <a:off x="755742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5"/>
              <p:cNvSpPr/>
              <p:nvPr/>
            </p:nvSpPr>
            <p:spPr>
              <a:xfrm>
                <a:off x="76364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5"/>
              <p:cNvSpPr/>
              <p:nvPr/>
            </p:nvSpPr>
            <p:spPr>
              <a:xfrm>
                <a:off x="7873550" y="4517075"/>
                <a:ext cx="148950" cy="288025"/>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5"/>
              <p:cNvSpPr/>
              <p:nvPr/>
            </p:nvSpPr>
            <p:spPr>
              <a:xfrm>
                <a:off x="74009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5"/>
              <p:cNvSpPr/>
              <p:nvPr/>
            </p:nvSpPr>
            <p:spPr>
              <a:xfrm>
                <a:off x="80285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5"/>
              <p:cNvSpPr/>
              <p:nvPr/>
            </p:nvSpPr>
            <p:spPr>
              <a:xfrm>
                <a:off x="80285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5"/>
              <p:cNvSpPr/>
              <p:nvPr/>
            </p:nvSpPr>
            <p:spPr>
              <a:xfrm>
                <a:off x="8106825"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5"/>
              <p:cNvSpPr/>
              <p:nvPr/>
            </p:nvSpPr>
            <p:spPr>
              <a:xfrm>
                <a:off x="83439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5"/>
              <p:cNvSpPr/>
              <p:nvPr/>
            </p:nvSpPr>
            <p:spPr>
              <a:xfrm>
                <a:off x="7870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5"/>
              <p:cNvSpPr/>
              <p:nvPr/>
            </p:nvSpPr>
            <p:spPr>
              <a:xfrm>
                <a:off x="8499700"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5"/>
              <p:cNvSpPr/>
              <p:nvPr/>
            </p:nvSpPr>
            <p:spPr>
              <a:xfrm>
                <a:off x="8499700"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5"/>
              <p:cNvSpPr/>
              <p:nvPr/>
            </p:nvSpPr>
            <p:spPr>
              <a:xfrm>
                <a:off x="85772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5"/>
              <p:cNvSpPr/>
              <p:nvPr/>
            </p:nvSpPr>
            <p:spPr>
              <a:xfrm>
                <a:off x="88150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5"/>
              <p:cNvSpPr/>
              <p:nvPr/>
            </p:nvSpPr>
            <p:spPr>
              <a:xfrm>
                <a:off x="83416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25"/>
              <p:cNvSpPr/>
              <p:nvPr/>
            </p:nvSpPr>
            <p:spPr>
              <a:xfrm>
                <a:off x="8970825"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25"/>
              <p:cNvSpPr/>
              <p:nvPr/>
            </p:nvSpPr>
            <p:spPr>
              <a:xfrm>
                <a:off x="8970825"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5"/>
              <p:cNvSpPr/>
              <p:nvPr/>
            </p:nvSpPr>
            <p:spPr>
              <a:xfrm>
                <a:off x="90483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25"/>
              <p:cNvSpPr/>
              <p:nvPr/>
            </p:nvSpPr>
            <p:spPr>
              <a:xfrm>
                <a:off x="92861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5"/>
              <p:cNvSpPr/>
              <p:nvPr/>
            </p:nvSpPr>
            <p:spPr>
              <a:xfrm>
                <a:off x="88127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5"/>
              <p:cNvSpPr/>
              <p:nvPr/>
            </p:nvSpPr>
            <p:spPr>
              <a:xfrm>
                <a:off x="9441200" y="4171325"/>
                <a:ext cx="306275" cy="348050"/>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25"/>
              <p:cNvSpPr/>
              <p:nvPr/>
            </p:nvSpPr>
            <p:spPr>
              <a:xfrm>
                <a:off x="9441200" y="4802800"/>
                <a:ext cx="306275" cy="348800"/>
              </a:xfrm>
              <a:custGeom>
                <a:rect b="b" l="l" r="r" t="t"/>
                <a:pathLst>
                  <a:path extrusionOk="0" h="13952" w="12251">
                    <a:moveTo>
                      <a:pt x="6141" y="0"/>
                    </a:moveTo>
                    <a:lnTo>
                      <a:pt x="1" y="13952"/>
                    </a:lnTo>
                    <a:lnTo>
                      <a:pt x="12250"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5"/>
              <p:cNvSpPr/>
              <p:nvPr/>
            </p:nvSpPr>
            <p:spPr>
              <a:xfrm>
                <a:off x="95194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5"/>
              <p:cNvSpPr/>
              <p:nvPr/>
            </p:nvSpPr>
            <p:spPr>
              <a:xfrm>
                <a:off x="97573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5"/>
              <p:cNvSpPr/>
              <p:nvPr/>
            </p:nvSpPr>
            <p:spPr>
              <a:xfrm>
                <a:off x="92839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5"/>
              <p:cNvSpPr/>
              <p:nvPr/>
            </p:nvSpPr>
            <p:spPr>
              <a:xfrm>
                <a:off x="9912350" y="4171325"/>
                <a:ext cx="306250" cy="348050"/>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5"/>
              <p:cNvSpPr/>
              <p:nvPr/>
            </p:nvSpPr>
            <p:spPr>
              <a:xfrm>
                <a:off x="9912350" y="4802800"/>
                <a:ext cx="306250" cy="348800"/>
              </a:xfrm>
              <a:custGeom>
                <a:rect b="b" l="l" r="r" t="t"/>
                <a:pathLst>
                  <a:path extrusionOk="0" h="13952" w="12250">
                    <a:moveTo>
                      <a:pt x="6140" y="0"/>
                    </a:moveTo>
                    <a:lnTo>
                      <a:pt x="0" y="13952"/>
                    </a:lnTo>
                    <a:lnTo>
                      <a:pt x="12249"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5"/>
              <p:cNvSpPr/>
              <p:nvPr/>
            </p:nvSpPr>
            <p:spPr>
              <a:xfrm>
                <a:off x="99906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5"/>
              <p:cNvSpPr/>
              <p:nvPr/>
            </p:nvSpPr>
            <p:spPr>
              <a:xfrm>
                <a:off x="10228450"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5"/>
              <p:cNvSpPr/>
              <p:nvPr/>
            </p:nvSpPr>
            <p:spPr>
              <a:xfrm>
                <a:off x="9755050"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5"/>
              <p:cNvSpPr/>
              <p:nvPr/>
            </p:nvSpPr>
            <p:spPr>
              <a:xfrm>
                <a:off x="103834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5"/>
              <p:cNvSpPr/>
              <p:nvPr/>
            </p:nvSpPr>
            <p:spPr>
              <a:xfrm>
                <a:off x="103834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5"/>
              <p:cNvSpPr/>
              <p:nvPr/>
            </p:nvSpPr>
            <p:spPr>
              <a:xfrm>
                <a:off x="1046175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5"/>
              <p:cNvSpPr/>
              <p:nvPr/>
            </p:nvSpPr>
            <p:spPr>
              <a:xfrm>
                <a:off x="10698825" y="4517075"/>
                <a:ext cx="149725" cy="288025"/>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5"/>
              <p:cNvSpPr/>
              <p:nvPr/>
            </p:nvSpPr>
            <p:spPr>
              <a:xfrm>
                <a:off x="102254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25"/>
              <p:cNvSpPr/>
              <p:nvPr/>
            </p:nvSpPr>
            <p:spPr>
              <a:xfrm>
                <a:off x="10854600" y="4171325"/>
                <a:ext cx="306275" cy="348050"/>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5"/>
              <p:cNvSpPr/>
              <p:nvPr/>
            </p:nvSpPr>
            <p:spPr>
              <a:xfrm>
                <a:off x="10854600" y="4802800"/>
                <a:ext cx="306275" cy="348800"/>
              </a:xfrm>
              <a:custGeom>
                <a:rect b="b" l="l" r="r" t="t"/>
                <a:pathLst>
                  <a:path extrusionOk="0" h="13952" w="12251">
                    <a:moveTo>
                      <a:pt x="6110" y="0"/>
                    </a:moveTo>
                    <a:lnTo>
                      <a:pt x="1"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5"/>
              <p:cNvSpPr/>
              <p:nvPr/>
            </p:nvSpPr>
            <p:spPr>
              <a:xfrm>
                <a:off x="109321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5"/>
              <p:cNvSpPr/>
              <p:nvPr/>
            </p:nvSpPr>
            <p:spPr>
              <a:xfrm>
                <a:off x="111699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5"/>
              <p:cNvSpPr/>
              <p:nvPr/>
            </p:nvSpPr>
            <p:spPr>
              <a:xfrm>
                <a:off x="10696550"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5"/>
              <p:cNvSpPr/>
              <p:nvPr/>
            </p:nvSpPr>
            <p:spPr>
              <a:xfrm>
                <a:off x="7185850" y="4507950"/>
                <a:ext cx="61575" cy="61575"/>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5"/>
              <p:cNvSpPr/>
              <p:nvPr/>
            </p:nvSpPr>
            <p:spPr>
              <a:xfrm>
                <a:off x="7026275" y="4894750"/>
                <a:ext cx="117800" cy="117800"/>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5"/>
              <p:cNvSpPr/>
              <p:nvPr/>
            </p:nvSpPr>
            <p:spPr>
              <a:xfrm>
                <a:off x="4851450" y="4602950"/>
                <a:ext cx="76025" cy="76000"/>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5"/>
              <p:cNvSpPr/>
              <p:nvPr/>
            </p:nvSpPr>
            <p:spPr>
              <a:xfrm>
                <a:off x="5782325" y="4467675"/>
                <a:ext cx="67650" cy="68425"/>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5"/>
              <p:cNvSpPr/>
              <p:nvPr/>
            </p:nvSpPr>
            <p:spPr>
              <a:xfrm>
                <a:off x="6694200" y="4552025"/>
                <a:ext cx="98050" cy="98825"/>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5"/>
              <p:cNvSpPr/>
              <p:nvPr/>
            </p:nvSpPr>
            <p:spPr>
              <a:xfrm>
                <a:off x="7629625" y="4227550"/>
                <a:ext cx="73725" cy="73750"/>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5"/>
              <p:cNvSpPr/>
              <p:nvPr/>
            </p:nvSpPr>
            <p:spPr>
              <a:xfrm>
                <a:off x="5991300" y="4928175"/>
                <a:ext cx="52450" cy="53225"/>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41" name="Google Shape;3641;p25"/>
          <p:cNvGrpSpPr/>
          <p:nvPr/>
        </p:nvGrpSpPr>
        <p:grpSpPr>
          <a:xfrm>
            <a:off x="-666066" y="4873837"/>
            <a:ext cx="10476132" cy="194148"/>
            <a:chOff x="-171753" y="4873837"/>
            <a:chExt cx="10476132" cy="194148"/>
          </a:xfrm>
        </p:grpSpPr>
        <p:sp>
          <p:nvSpPr>
            <p:cNvPr id="3642" name="Google Shape;3642;p25"/>
            <p:cNvSpPr/>
            <p:nvPr/>
          </p:nvSpPr>
          <p:spPr>
            <a:xfrm rot="5400000">
              <a:off x="2575503" y="2464780"/>
              <a:ext cx="33355" cy="5173054"/>
            </a:xfrm>
            <a:custGeom>
              <a:rect b="b" l="l" r="r" t="t"/>
              <a:pathLst>
                <a:path extrusionOk="0" h="93368" w="602">
                  <a:moveTo>
                    <a:pt x="1" y="1"/>
                  </a:moveTo>
                  <a:lnTo>
                    <a:pt x="1" y="93367"/>
                  </a:lnTo>
                  <a:lnTo>
                    <a:pt x="601" y="93367"/>
                  </a:lnTo>
                  <a:lnTo>
                    <a:pt x="6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5"/>
            <p:cNvSpPr/>
            <p:nvPr/>
          </p:nvSpPr>
          <p:spPr>
            <a:xfrm rot="5400000">
              <a:off x="-162531" y="4864614"/>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5"/>
            <p:cNvSpPr/>
            <p:nvPr/>
          </p:nvSpPr>
          <p:spPr>
            <a:xfrm rot="5400000">
              <a:off x="61084" y="4864614"/>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5"/>
            <p:cNvSpPr/>
            <p:nvPr/>
          </p:nvSpPr>
          <p:spPr>
            <a:xfrm rot="5400000">
              <a:off x="284698" y="4864614"/>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5"/>
            <p:cNvSpPr/>
            <p:nvPr/>
          </p:nvSpPr>
          <p:spPr>
            <a:xfrm rot="5400000">
              <a:off x="509255" y="4863672"/>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5"/>
            <p:cNvSpPr/>
            <p:nvPr/>
          </p:nvSpPr>
          <p:spPr>
            <a:xfrm rot="5400000">
              <a:off x="734725" y="4865529"/>
              <a:ext cx="122063" cy="138679"/>
            </a:xfrm>
            <a:custGeom>
              <a:rect b="b" l="l" r="r" t="t"/>
              <a:pathLst>
                <a:path extrusionOk="0" h="2503" w="2203">
                  <a:moveTo>
                    <a:pt x="2202" y="0"/>
                  </a:moveTo>
                  <a:lnTo>
                    <a:pt x="1" y="1268"/>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5"/>
            <p:cNvSpPr/>
            <p:nvPr/>
          </p:nvSpPr>
          <p:spPr>
            <a:xfrm rot="5400000">
              <a:off x="958368" y="4865556"/>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5"/>
            <p:cNvSpPr/>
            <p:nvPr/>
          </p:nvSpPr>
          <p:spPr>
            <a:xfrm rot="5400000">
              <a:off x="1183838" y="4863700"/>
              <a:ext cx="122063" cy="142335"/>
            </a:xfrm>
            <a:custGeom>
              <a:rect b="b" l="l" r="r" t="t"/>
              <a:pathLst>
                <a:path extrusionOk="0" h="2569" w="2203">
                  <a:moveTo>
                    <a:pt x="2202" y="0"/>
                  </a:moveTo>
                  <a:lnTo>
                    <a:pt x="1" y="1301"/>
                  </a:lnTo>
                  <a:lnTo>
                    <a:pt x="2202" y="2569"/>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25"/>
            <p:cNvSpPr/>
            <p:nvPr/>
          </p:nvSpPr>
          <p:spPr>
            <a:xfrm rot="5400000">
              <a:off x="1408395" y="4864587"/>
              <a:ext cx="122063" cy="140562"/>
            </a:xfrm>
            <a:custGeom>
              <a:rect b="b" l="l" r="r" t="t"/>
              <a:pathLst>
                <a:path extrusionOk="0" h="2537"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25"/>
            <p:cNvSpPr/>
            <p:nvPr/>
          </p:nvSpPr>
          <p:spPr>
            <a:xfrm rot="5400000">
              <a:off x="1632037" y="4864614"/>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25"/>
            <p:cNvSpPr/>
            <p:nvPr/>
          </p:nvSpPr>
          <p:spPr>
            <a:xfrm rot="5400000">
              <a:off x="1855651" y="4864614"/>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5"/>
            <p:cNvSpPr/>
            <p:nvPr/>
          </p:nvSpPr>
          <p:spPr>
            <a:xfrm rot="5400000">
              <a:off x="2080208" y="4863672"/>
              <a:ext cx="122063" cy="142391"/>
            </a:xfrm>
            <a:custGeom>
              <a:rect b="b" l="l" r="r" t="t"/>
              <a:pathLst>
                <a:path extrusionOk="0" h="2570" w="2203">
                  <a:moveTo>
                    <a:pt x="2202" y="1"/>
                  </a:moveTo>
                  <a:lnTo>
                    <a:pt x="1" y="1302"/>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5"/>
            <p:cNvSpPr/>
            <p:nvPr/>
          </p:nvSpPr>
          <p:spPr>
            <a:xfrm rot="5400000">
              <a:off x="2304764" y="4864614"/>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5"/>
            <p:cNvSpPr/>
            <p:nvPr/>
          </p:nvSpPr>
          <p:spPr>
            <a:xfrm rot="5400000">
              <a:off x="2528379" y="4864614"/>
              <a:ext cx="122063" cy="140507"/>
            </a:xfrm>
            <a:custGeom>
              <a:rect b="b" l="l" r="r" t="t"/>
              <a:pathLst>
                <a:path extrusionOk="0" h="2536" w="2203">
                  <a:moveTo>
                    <a:pt x="2202" y="0"/>
                  </a:moveTo>
                  <a:lnTo>
                    <a:pt x="1" y="1235"/>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5"/>
            <p:cNvSpPr/>
            <p:nvPr/>
          </p:nvSpPr>
          <p:spPr>
            <a:xfrm rot="5400000">
              <a:off x="2751994" y="4864614"/>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5"/>
            <p:cNvSpPr/>
            <p:nvPr/>
          </p:nvSpPr>
          <p:spPr>
            <a:xfrm rot="5400000">
              <a:off x="2976550" y="4863672"/>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5"/>
            <p:cNvSpPr/>
            <p:nvPr/>
          </p:nvSpPr>
          <p:spPr>
            <a:xfrm rot="5400000">
              <a:off x="3201107" y="4864614"/>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5"/>
            <p:cNvSpPr/>
            <p:nvPr/>
          </p:nvSpPr>
          <p:spPr>
            <a:xfrm rot="5400000">
              <a:off x="2983032" y="4864614"/>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5"/>
            <p:cNvSpPr/>
            <p:nvPr/>
          </p:nvSpPr>
          <p:spPr>
            <a:xfrm rot="5400000">
              <a:off x="3207589" y="4863672"/>
              <a:ext cx="122063" cy="142391"/>
            </a:xfrm>
            <a:custGeom>
              <a:rect b="b" l="l" r="r" t="t"/>
              <a:pathLst>
                <a:path extrusionOk="0" h="2570" w="2203">
                  <a:moveTo>
                    <a:pt x="2202" y="1"/>
                  </a:moveTo>
                  <a:lnTo>
                    <a:pt x="1" y="1269"/>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5"/>
            <p:cNvSpPr/>
            <p:nvPr/>
          </p:nvSpPr>
          <p:spPr>
            <a:xfrm rot="5400000">
              <a:off x="3432145" y="4864614"/>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5"/>
            <p:cNvSpPr/>
            <p:nvPr/>
          </p:nvSpPr>
          <p:spPr>
            <a:xfrm rot="5400000">
              <a:off x="3655760" y="4864614"/>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5"/>
            <p:cNvSpPr/>
            <p:nvPr/>
          </p:nvSpPr>
          <p:spPr>
            <a:xfrm rot="5400000">
              <a:off x="3879375" y="4864614"/>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5"/>
            <p:cNvSpPr/>
            <p:nvPr/>
          </p:nvSpPr>
          <p:spPr>
            <a:xfrm rot="5400000">
              <a:off x="4103931" y="4863672"/>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5"/>
            <p:cNvSpPr/>
            <p:nvPr/>
          </p:nvSpPr>
          <p:spPr>
            <a:xfrm rot="5400000">
              <a:off x="4328487" y="4864614"/>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5"/>
            <p:cNvSpPr/>
            <p:nvPr/>
          </p:nvSpPr>
          <p:spPr>
            <a:xfrm rot="5400000">
              <a:off x="4553016" y="4865529"/>
              <a:ext cx="122063" cy="138679"/>
            </a:xfrm>
            <a:custGeom>
              <a:rect b="b" l="l" r="r" t="t"/>
              <a:pathLst>
                <a:path extrusionOk="0" h="2503" w="2203">
                  <a:moveTo>
                    <a:pt x="2202" y="0"/>
                  </a:moveTo>
                  <a:lnTo>
                    <a:pt x="1" y="1235"/>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5"/>
            <p:cNvSpPr/>
            <p:nvPr/>
          </p:nvSpPr>
          <p:spPr>
            <a:xfrm rot="5400000">
              <a:off x="4776658" y="4865556"/>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5"/>
            <p:cNvSpPr/>
            <p:nvPr/>
          </p:nvSpPr>
          <p:spPr>
            <a:xfrm rot="5400000">
              <a:off x="5003043" y="4864614"/>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5"/>
            <p:cNvSpPr/>
            <p:nvPr/>
          </p:nvSpPr>
          <p:spPr>
            <a:xfrm rot="5400000">
              <a:off x="-12797" y="4881262"/>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5"/>
            <p:cNvSpPr/>
            <p:nvPr/>
          </p:nvSpPr>
          <p:spPr>
            <a:xfrm rot="5400000">
              <a:off x="208961" y="4881235"/>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5"/>
            <p:cNvSpPr/>
            <p:nvPr/>
          </p:nvSpPr>
          <p:spPr>
            <a:xfrm rot="5400000">
              <a:off x="430747" y="4881235"/>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5"/>
            <p:cNvSpPr/>
            <p:nvPr/>
          </p:nvSpPr>
          <p:spPr>
            <a:xfrm rot="5400000">
              <a:off x="661786" y="4881235"/>
              <a:ext cx="49922" cy="49975"/>
            </a:xfrm>
            <a:custGeom>
              <a:rect b="b" l="l" r="r" t="t"/>
              <a:pathLst>
                <a:path extrusionOk="0" h="902" w="901">
                  <a:moveTo>
                    <a:pt x="467" y="1"/>
                  </a:moveTo>
                  <a:cubicBezTo>
                    <a:pt x="200" y="1"/>
                    <a:pt x="0" y="201"/>
                    <a:pt x="0" y="435"/>
                  </a:cubicBezTo>
                  <a:cubicBezTo>
                    <a:pt x="0" y="701"/>
                    <a:pt x="200" y="902"/>
                    <a:pt x="467" y="902"/>
                  </a:cubicBezTo>
                  <a:cubicBezTo>
                    <a:pt x="701" y="902"/>
                    <a:pt x="901" y="701"/>
                    <a:pt x="901" y="435"/>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5"/>
            <p:cNvSpPr/>
            <p:nvPr/>
          </p:nvSpPr>
          <p:spPr>
            <a:xfrm rot="5400000">
              <a:off x="883545" y="4881262"/>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5"/>
            <p:cNvSpPr/>
            <p:nvPr/>
          </p:nvSpPr>
          <p:spPr>
            <a:xfrm rot="5400000">
              <a:off x="1109930" y="4880320"/>
              <a:ext cx="49922" cy="51804"/>
            </a:xfrm>
            <a:custGeom>
              <a:rect b="b" l="l" r="r" t="t"/>
              <a:pathLst>
                <a:path extrusionOk="0" h="935" w="901">
                  <a:moveTo>
                    <a:pt x="467" y="0"/>
                  </a:moveTo>
                  <a:cubicBezTo>
                    <a:pt x="200" y="0"/>
                    <a:pt x="0" y="200"/>
                    <a:pt x="0" y="467"/>
                  </a:cubicBezTo>
                  <a:cubicBezTo>
                    <a:pt x="0" y="701"/>
                    <a:pt x="200" y="934"/>
                    <a:pt x="467" y="934"/>
                  </a:cubicBezTo>
                  <a:cubicBezTo>
                    <a:pt x="701" y="934"/>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5"/>
            <p:cNvSpPr/>
            <p:nvPr/>
          </p:nvSpPr>
          <p:spPr>
            <a:xfrm rot="5400000">
              <a:off x="1334514" y="4881235"/>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5"/>
            <p:cNvSpPr/>
            <p:nvPr/>
          </p:nvSpPr>
          <p:spPr>
            <a:xfrm rot="5400000">
              <a:off x="1558128" y="4881235"/>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5"/>
            <p:cNvSpPr/>
            <p:nvPr/>
          </p:nvSpPr>
          <p:spPr>
            <a:xfrm rot="5400000">
              <a:off x="1784541" y="4880320"/>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5"/>
            <p:cNvSpPr/>
            <p:nvPr/>
          </p:nvSpPr>
          <p:spPr>
            <a:xfrm rot="5400000">
              <a:off x="2009070" y="4881235"/>
              <a:ext cx="49922" cy="49975"/>
            </a:xfrm>
            <a:custGeom>
              <a:rect b="b" l="l" r="r" t="t"/>
              <a:pathLst>
                <a:path extrusionOk="0" h="902" w="901">
                  <a:moveTo>
                    <a:pt x="467" y="1"/>
                  </a:moveTo>
                  <a:cubicBezTo>
                    <a:pt x="200" y="1"/>
                    <a:pt x="0" y="201"/>
                    <a:pt x="0" y="468"/>
                  </a:cubicBezTo>
                  <a:cubicBezTo>
                    <a:pt x="0" y="701"/>
                    <a:pt x="200" y="901"/>
                    <a:pt x="467" y="901"/>
                  </a:cubicBezTo>
                  <a:cubicBezTo>
                    <a:pt x="701" y="901"/>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5"/>
            <p:cNvSpPr/>
            <p:nvPr/>
          </p:nvSpPr>
          <p:spPr>
            <a:xfrm rot="5400000">
              <a:off x="2235482" y="4880320"/>
              <a:ext cx="49922" cy="51804"/>
            </a:xfrm>
            <a:custGeom>
              <a:rect b="b" l="l" r="r" t="t"/>
              <a:pathLst>
                <a:path extrusionOk="0" h="935" w="901">
                  <a:moveTo>
                    <a:pt x="467" y="1"/>
                  </a:moveTo>
                  <a:cubicBezTo>
                    <a:pt x="200" y="1"/>
                    <a:pt x="0" y="234"/>
                    <a:pt x="0" y="468"/>
                  </a:cubicBezTo>
                  <a:cubicBezTo>
                    <a:pt x="0" y="734"/>
                    <a:pt x="200" y="935"/>
                    <a:pt x="467" y="935"/>
                  </a:cubicBezTo>
                  <a:cubicBezTo>
                    <a:pt x="701" y="935"/>
                    <a:pt x="901" y="734"/>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5"/>
            <p:cNvSpPr/>
            <p:nvPr/>
          </p:nvSpPr>
          <p:spPr>
            <a:xfrm rot="5400000">
              <a:off x="2459097" y="4880320"/>
              <a:ext cx="49922" cy="51804"/>
            </a:xfrm>
            <a:custGeom>
              <a:rect b="b" l="l" r="r" t="t"/>
              <a:pathLst>
                <a:path extrusionOk="0" h="935" w="901">
                  <a:moveTo>
                    <a:pt x="467" y="0"/>
                  </a:moveTo>
                  <a:cubicBezTo>
                    <a:pt x="200" y="0"/>
                    <a:pt x="0" y="201"/>
                    <a:pt x="0" y="467"/>
                  </a:cubicBezTo>
                  <a:cubicBezTo>
                    <a:pt x="0" y="701"/>
                    <a:pt x="200" y="934"/>
                    <a:pt x="467" y="934"/>
                  </a:cubicBezTo>
                  <a:cubicBezTo>
                    <a:pt x="701" y="934"/>
                    <a:pt x="901" y="701"/>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5"/>
            <p:cNvSpPr/>
            <p:nvPr/>
          </p:nvSpPr>
          <p:spPr>
            <a:xfrm rot="5400000">
              <a:off x="2683653" y="4881262"/>
              <a:ext cx="49922" cy="49920"/>
            </a:xfrm>
            <a:custGeom>
              <a:rect b="b" l="l" r="r" t="t"/>
              <a:pathLst>
                <a:path extrusionOk="0" h="901" w="901">
                  <a:moveTo>
                    <a:pt x="467" y="0"/>
                  </a:moveTo>
                  <a:cubicBezTo>
                    <a:pt x="200" y="0"/>
                    <a:pt x="0" y="167"/>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5"/>
            <p:cNvSpPr/>
            <p:nvPr/>
          </p:nvSpPr>
          <p:spPr>
            <a:xfrm rot="5400000">
              <a:off x="2910038" y="4880320"/>
              <a:ext cx="49922" cy="51804"/>
            </a:xfrm>
            <a:custGeom>
              <a:rect b="b" l="l" r="r" t="t"/>
              <a:pathLst>
                <a:path extrusionOk="0" h="935" w="901">
                  <a:moveTo>
                    <a:pt x="467" y="0"/>
                  </a:moveTo>
                  <a:cubicBezTo>
                    <a:pt x="200" y="0"/>
                    <a:pt x="0" y="234"/>
                    <a:pt x="0" y="467"/>
                  </a:cubicBezTo>
                  <a:cubicBezTo>
                    <a:pt x="0" y="734"/>
                    <a:pt x="200" y="934"/>
                    <a:pt x="467" y="934"/>
                  </a:cubicBezTo>
                  <a:cubicBezTo>
                    <a:pt x="701" y="934"/>
                    <a:pt x="901" y="734"/>
                    <a:pt x="901" y="467"/>
                  </a:cubicBezTo>
                  <a:cubicBezTo>
                    <a:pt x="901" y="234"/>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5"/>
            <p:cNvSpPr/>
            <p:nvPr/>
          </p:nvSpPr>
          <p:spPr>
            <a:xfrm rot="5400000">
              <a:off x="3133708" y="4880320"/>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5"/>
            <p:cNvSpPr/>
            <p:nvPr/>
          </p:nvSpPr>
          <p:spPr>
            <a:xfrm rot="5400000">
              <a:off x="3360065" y="4881235"/>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25"/>
            <p:cNvSpPr/>
            <p:nvPr/>
          </p:nvSpPr>
          <p:spPr>
            <a:xfrm rot="5400000">
              <a:off x="3584649" y="4880320"/>
              <a:ext cx="49922" cy="51804"/>
            </a:xfrm>
            <a:custGeom>
              <a:rect b="b" l="l" r="r" t="t"/>
              <a:pathLst>
                <a:path extrusionOk="0" h="935" w="901">
                  <a:moveTo>
                    <a:pt x="467" y="1"/>
                  </a:moveTo>
                  <a:cubicBezTo>
                    <a:pt x="200" y="1"/>
                    <a:pt x="0" y="234"/>
                    <a:pt x="0" y="468"/>
                  </a:cubicBezTo>
                  <a:cubicBezTo>
                    <a:pt x="0" y="735"/>
                    <a:pt x="200" y="935"/>
                    <a:pt x="467" y="935"/>
                  </a:cubicBezTo>
                  <a:cubicBezTo>
                    <a:pt x="701" y="935"/>
                    <a:pt x="901" y="735"/>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5"/>
            <p:cNvSpPr/>
            <p:nvPr/>
          </p:nvSpPr>
          <p:spPr>
            <a:xfrm rot="5400000">
              <a:off x="3811034" y="4881262"/>
              <a:ext cx="49922" cy="49920"/>
            </a:xfrm>
            <a:custGeom>
              <a:rect b="b" l="l" r="r" t="t"/>
              <a:pathLst>
                <a:path extrusionOk="0" h="901" w="901">
                  <a:moveTo>
                    <a:pt x="467" y="0"/>
                  </a:moveTo>
                  <a:cubicBezTo>
                    <a:pt x="200" y="0"/>
                    <a:pt x="0" y="200"/>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5"/>
            <p:cNvSpPr/>
            <p:nvPr/>
          </p:nvSpPr>
          <p:spPr>
            <a:xfrm rot="5400000">
              <a:off x="4034649" y="4881262"/>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5"/>
            <p:cNvSpPr/>
            <p:nvPr/>
          </p:nvSpPr>
          <p:spPr>
            <a:xfrm rot="5400000">
              <a:off x="4259205" y="4880320"/>
              <a:ext cx="49922" cy="51804"/>
            </a:xfrm>
            <a:custGeom>
              <a:rect b="b" l="l" r="r" t="t"/>
              <a:pathLst>
                <a:path extrusionOk="0" h="935" w="901">
                  <a:moveTo>
                    <a:pt x="467" y="0"/>
                  </a:moveTo>
                  <a:cubicBezTo>
                    <a:pt x="200" y="0"/>
                    <a:pt x="0" y="167"/>
                    <a:pt x="0" y="467"/>
                  </a:cubicBezTo>
                  <a:cubicBezTo>
                    <a:pt x="0" y="734"/>
                    <a:pt x="200" y="934"/>
                    <a:pt x="467" y="934"/>
                  </a:cubicBezTo>
                  <a:cubicBezTo>
                    <a:pt x="701" y="934"/>
                    <a:pt x="901" y="734"/>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5"/>
            <p:cNvSpPr/>
            <p:nvPr/>
          </p:nvSpPr>
          <p:spPr>
            <a:xfrm rot="5400000">
              <a:off x="4485618" y="4881235"/>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5"/>
            <p:cNvSpPr/>
            <p:nvPr/>
          </p:nvSpPr>
          <p:spPr>
            <a:xfrm rot="5400000">
              <a:off x="4709232" y="4881235"/>
              <a:ext cx="49922" cy="49975"/>
            </a:xfrm>
            <a:custGeom>
              <a:rect b="b" l="l" r="r" t="t"/>
              <a:pathLst>
                <a:path extrusionOk="0" h="902" w="901">
                  <a:moveTo>
                    <a:pt x="467" y="1"/>
                  </a:moveTo>
                  <a:cubicBezTo>
                    <a:pt x="200" y="1"/>
                    <a:pt x="0" y="201"/>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5"/>
            <p:cNvSpPr/>
            <p:nvPr/>
          </p:nvSpPr>
          <p:spPr>
            <a:xfrm rot="5400000">
              <a:off x="4935645" y="4880320"/>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5"/>
            <p:cNvSpPr/>
            <p:nvPr/>
          </p:nvSpPr>
          <p:spPr>
            <a:xfrm flipH="1" rot="-5400000">
              <a:off x="7523768" y="2464780"/>
              <a:ext cx="33355" cy="5173054"/>
            </a:xfrm>
            <a:custGeom>
              <a:rect b="b" l="l" r="r" t="t"/>
              <a:pathLst>
                <a:path extrusionOk="0" h="93368" w="602">
                  <a:moveTo>
                    <a:pt x="1" y="1"/>
                  </a:moveTo>
                  <a:lnTo>
                    <a:pt x="1" y="93367"/>
                  </a:lnTo>
                  <a:lnTo>
                    <a:pt x="601" y="93367"/>
                  </a:lnTo>
                  <a:lnTo>
                    <a:pt x="6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5"/>
            <p:cNvSpPr/>
            <p:nvPr/>
          </p:nvSpPr>
          <p:spPr>
            <a:xfrm flipH="1" rot="-5400000">
              <a:off x="10173094" y="4864614"/>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25"/>
            <p:cNvSpPr/>
            <p:nvPr/>
          </p:nvSpPr>
          <p:spPr>
            <a:xfrm flipH="1" rot="-5400000">
              <a:off x="9949480" y="4864614"/>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25"/>
            <p:cNvSpPr/>
            <p:nvPr/>
          </p:nvSpPr>
          <p:spPr>
            <a:xfrm flipH="1" rot="-5400000">
              <a:off x="9725865" y="4864614"/>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5"/>
            <p:cNvSpPr/>
            <p:nvPr/>
          </p:nvSpPr>
          <p:spPr>
            <a:xfrm flipH="1" rot="-5400000">
              <a:off x="9501309" y="4863672"/>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25"/>
            <p:cNvSpPr/>
            <p:nvPr/>
          </p:nvSpPr>
          <p:spPr>
            <a:xfrm flipH="1" rot="-5400000">
              <a:off x="9275838" y="4865529"/>
              <a:ext cx="122063" cy="138679"/>
            </a:xfrm>
            <a:custGeom>
              <a:rect b="b" l="l" r="r" t="t"/>
              <a:pathLst>
                <a:path extrusionOk="0" h="2503" w="2203">
                  <a:moveTo>
                    <a:pt x="2202" y="0"/>
                  </a:moveTo>
                  <a:lnTo>
                    <a:pt x="1" y="1268"/>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5"/>
            <p:cNvSpPr/>
            <p:nvPr/>
          </p:nvSpPr>
          <p:spPr>
            <a:xfrm flipH="1" rot="-5400000">
              <a:off x="9052196" y="4865556"/>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25"/>
            <p:cNvSpPr/>
            <p:nvPr/>
          </p:nvSpPr>
          <p:spPr>
            <a:xfrm flipH="1" rot="-5400000">
              <a:off x="8826725" y="4863700"/>
              <a:ext cx="122063" cy="142335"/>
            </a:xfrm>
            <a:custGeom>
              <a:rect b="b" l="l" r="r" t="t"/>
              <a:pathLst>
                <a:path extrusionOk="0" h="2569" w="2203">
                  <a:moveTo>
                    <a:pt x="2202" y="0"/>
                  </a:moveTo>
                  <a:lnTo>
                    <a:pt x="1" y="1301"/>
                  </a:lnTo>
                  <a:lnTo>
                    <a:pt x="2202" y="2569"/>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25"/>
            <p:cNvSpPr/>
            <p:nvPr/>
          </p:nvSpPr>
          <p:spPr>
            <a:xfrm flipH="1" rot="-5400000">
              <a:off x="8602168" y="4864587"/>
              <a:ext cx="122063" cy="140562"/>
            </a:xfrm>
            <a:custGeom>
              <a:rect b="b" l="l" r="r" t="t"/>
              <a:pathLst>
                <a:path extrusionOk="0" h="2537"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25"/>
            <p:cNvSpPr/>
            <p:nvPr/>
          </p:nvSpPr>
          <p:spPr>
            <a:xfrm flipH="1" rot="-5400000">
              <a:off x="8378526" y="4864614"/>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5"/>
            <p:cNvSpPr/>
            <p:nvPr/>
          </p:nvSpPr>
          <p:spPr>
            <a:xfrm flipH="1" rot="-5400000">
              <a:off x="8154912" y="4864614"/>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25"/>
            <p:cNvSpPr/>
            <p:nvPr/>
          </p:nvSpPr>
          <p:spPr>
            <a:xfrm flipH="1" rot="-5400000">
              <a:off x="7930355" y="4863672"/>
              <a:ext cx="122063" cy="142391"/>
            </a:xfrm>
            <a:custGeom>
              <a:rect b="b" l="l" r="r" t="t"/>
              <a:pathLst>
                <a:path extrusionOk="0" h="2570" w="2203">
                  <a:moveTo>
                    <a:pt x="2202" y="1"/>
                  </a:moveTo>
                  <a:lnTo>
                    <a:pt x="1" y="1302"/>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5"/>
            <p:cNvSpPr/>
            <p:nvPr/>
          </p:nvSpPr>
          <p:spPr>
            <a:xfrm flipH="1" rot="-5400000">
              <a:off x="7705799" y="4864614"/>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25"/>
            <p:cNvSpPr/>
            <p:nvPr/>
          </p:nvSpPr>
          <p:spPr>
            <a:xfrm flipH="1" rot="-5400000">
              <a:off x="7482184" y="4864614"/>
              <a:ext cx="122063" cy="140507"/>
            </a:xfrm>
            <a:custGeom>
              <a:rect b="b" l="l" r="r" t="t"/>
              <a:pathLst>
                <a:path extrusionOk="0" h="2536" w="2203">
                  <a:moveTo>
                    <a:pt x="2202" y="0"/>
                  </a:moveTo>
                  <a:lnTo>
                    <a:pt x="1" y="1235"/>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25"/>
            <p:cNvSpPr/>
            <p:nvPr/>
          </p:nvSpPr>
          <p:spPr>
            <a:xfrm flipH="1" rot="-5400000">
              <a:off x="7258570" y="4864614"/>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5"/>
            <p:cNvSpPr/>
            <p:nvPr/>
          </p:nvSpPr>
          <p:spPr>
            <a:xfrm flipH="1" rot="-5400000">
              <a:off x="7034013" y="4863672"/>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5"/>
            <p:cNvSpPr/>
            <p:nvPr/>
          </p:nvSpPr>
          <p:spPr>
            <a:xfrm flipH="1" rot="-5400000">
              <a:off x="6809457" y="4864614"/>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5"/>
            <p:cNvSpPr/>
            <p:nvPr/>
          </p:nvSpPr>
          <p:spPr>
            <a:xfrm flipH="1" rot="-5400000">
              <a:off x="7027531" y="4864614"/>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5"/>
            <p:cNvSpPr/>
            <p:nvPr/>
          </p:nvSpPr>
          <p:spPr>
            <a:xfrm flipH="1" rot="-5400000">
              <a:off x="6802974" y="4863672"/>
              <a:ext cx="122063" cy="142391"/>
            </a:xfrm>
            <a:custGeom>
              <a:rect b="b" l="l" r="r" t="t"/>
              <a:pathLst>
                <a:path extrusionOk="0" h="2570" w="2203">
                  <a:moveTo>
                    <a:pt x="2202" y="1"/>
                  </a:moveTo>
                  <a:lnTo>
                    <a:pt x="1" y="1269"/>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5"/>
            <p:cNvSpPr/>
            <p:nvPr/>
          </p:nvSpPr>
          <p:spPr>
            <a:xfrm flipH="1" rot="-5400000">
              <a:off x="6578418" y="4864614"/>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5"/>
            <p:cNvSpPr/>
            <p:nvPr/>
          </p:nvSpPr>
          <p:spPr>
            <a:xfrm flipH="1" rot="-5400000">
              <a:off x="6354803" y="4864614"/>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5"/>
            <p:cNvSpPr/>
            <p:nvPr/>
          </p:nvSpPr>
          <p:spPr>
            <a:xfrm flipH="1" rot="-5400000">
              <a:off x="6131189" y="4864614"/>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5"/>
            <p:cNvSpPr/>
            <p:nvPr/>
          </p:nvSpPr>
          <p:spPr>
            <a:xfrm flipH="1" rot="-5400000">
              <a:off x="5906632" y="4863672"/>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5"/>
            <p:cNvSpPr/>
            <p:nvPr/>
          </p:nvSpPr>
          <p:spPr>
            <a:xfrm flipH="1" rot="-5400000">
              <a:off x="5682076" y="4864614"/>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5"/>
            <p:cNvSpPr/>
            <p:nvPr/>
          </p:nvSpPr>
          <p:spPr>
            <a:xfrm flipH="1" rot="-5400000">
              <a:off x="5457547" y="4865529"/>
              <a:ext cx="122063" cy="138679"/>
            </a:xfrm>
            <a:custGeom>
              <a:rect b="b" l="l" r="r" t="t"/>
              <a:pathLst>
                <a:path extrusionOk="0" h="2503" w="2203">
                  <a:moveTo>
                    <a:pt x="2202" y="0"/>
                  </a:moveTo>
                  <a:lnTo>
                    <a:pt x="1" y="1235"/>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25"/>
            <p:cNvSpPr/>
            <p:nvPr/>
          </p:nvSpPr>
          <p:spPr>
            <a:xfrm flipH="1" rot="-5400000">
              <a:off x="5233905" y="4865556"/>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5"/>
            <p:cNvSpPr/>
            <p:nvPr/>
          </p:nvSpPr>
          <p:spPr>
            <a:xfrm flipH="1" rot="-5400000">
              <a:off x="5007520" y="4864614"/>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5"/>
            <p:cNvSpPr/>
            <p:nvPr/>
          </p:nvSpPr>
          <p:spPr>
            <a:xfrm flipH="1" rot="-5400000">
              <a:off x="10095501" y="4881262"/>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5"/>
            <p:cNvSpPr/>
            <p:nvPr/>
          </p:nvSpPr>
          <p:spPr>
            <a:xfrm flipH="1" rot="-5400000">
              <a:off x="9873743" y="4881235"/>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5"/>
            <p:cNvSpPr/>
            <p:nvPr/>
          </p:nvSpPr>
          <p:spPr>
            <a:xfrm flipH="1" rot="-5400000">
              <a:off x="9651956" y="4881235"/>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5"/>
            <p:cNvSpPr/>
            <p:nvPr/>
          </p:nvSpPr>
          <p:spPr>
            <a:xfrm flipH="1" rot="-5400000">
              <a:off x="9420917" y="4881235"/>
              <a:ext cx="49922" cy="49975"/>
            </a:xfrm>
            <a:custGeom>
              <a:rect b="b" l="l" r="r" t="t"/>
              <a:pathLst>
                <a:path extrusionOk="0" h="902" w="901">
                  <a:moveTo>
                    <a:pt x="467" y="1"/>
                  </a:moveTo>
                  <a:cubicBezTo>
                    <a:pt x="200" y="1"/>
                    <a:pt x="0" y="201"/>
                    <a:pt x="0" y="435"/>
                  </a:cubicBezTo>
                  <a:cubicBezTo>
                    <a:pt x="0" y="701"/>
                    <a:pt x="200" y="902"/>
                    <a:pt x="467" y="902"/>
                  </a:cubicBezTo>
                  <a:cubicBezTo>
                    <a:pt x="701" y="902"/>
                    <a:pt x="901" y="701"/>
                    <a:pt x="901" y="435"/>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5"/>
            <p:cNvSpPr/>
            <p:nvPr/>
          </p:nvSpPr>
          <p:spPr>
            <a:xfrm flipH="1" rot="-5400000">
              <a:off x="9199159" y="4881262"/>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5"/>
            <p:cNvSpPr/>
            <p:nvPr/>
          </p:nvSpPr>
          <p:spPr>
            <a:xfrm flipH="1" rot="-5400000">
              <a:off x="8972774" y="4880320"/>
              <a:ext cx="49922" cy="51804"/>
            </a:xfrm>
            <a:custGeom>
              <a:rect b="b" l="l" r="r" t="t"/>
              <a:pathLst>
                <a:path extrusionOk="0" h="935" w="901">
                  <a:moveTo>
                    <a:pt x="467" y="0"/>
                  </a:moveTo>
                  <a:cubicBezTo>
                    <a:pt x="200" y="0"/>
                    <a:pt x="0" y="200"/>
                    <a:pt x="0" y="467"/>
                  </a:cubicBezTo>
                  <a:cubicBezTo>
                    <a:pt x="0" y="701"/>
                    <a:pt x="200" y="934"/>
                    <a:pt x="467" y="934"/>
                  </a:cubicBezTo>
                  <a:cubicBezTo>
                    <a:pt x="701" y="934"/>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5"/>
            <p:cNvSpPr/>
            <p:nvPr/>
          </p:nvSpPr>
          <p:spPr>
            <a:xfrm flipH="1" rot="-5400000">
              <a:off x="8748190" y="4881235"/>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5"/>
            <p:cNvSpPr/>
            <p:nvPr/>
          </p:nvSpPr>
          <p:spPr>
            <a:xfrm flipH="1" rot="-5400000">
              <a:off x="8524575" y="4881235"/>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5"/>
            <p:cNvSpPr/>
            <p:nvPr/>
          </p:nvSpPr>
          <p:spPr>
            <a:xfrm flipH="1" rot="-5400000">
              <a:off x="8298163" y="4880320"/>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5"/>
            <p:cNvSpPr/>
            <p:nvPr/>
          </p:nvSpPr>
          <p:spPr>
            <a:xfrm flipH="1" rot="-5400000">
              <a:off x="8073634" y="4881235"/>
              <a:ext cx="49922" cy="49975"/>
            </a:xfrm>
            <a:custGeom>
              <a:rect b="b" l="l" r="r" t="t"/>
              <a:pathLst>
                <a:path extrusionOk="0" h="902" w="901">
                  <a:moveTo>
                    <a:pt x="467" y="1"/>
                  </a:moveTo>
                  <a:cubicBezTo>
                    <a:pt x="200" y="1"/>
                    <a:pt x="0" y="201"/>
                    <a:pt x="0" y="468"/>
                  </a:cubicBezTo>
                  <a:cubicBezTo>
                    <a:pt x="0" y="701"/>
                    <a:pt x="200" y="901"/>
                    <a:pt x="467" y="901"/>
                  </a:cubicBezTo>
                  <a:cubicBezTo>
                    <a:pt x="701" y="901"/>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5"/>
            <p:cNvSpPr/>
            <p:nvPr/>
          </p:nvSpPr>
          <p:spPr>
            <a:xfrm flipH="1" rot="-5400000">
              <a:off x="7847222" y="4880320"/>
              <a:ext cx="49922" cy="51804"/>
            </a:xfrm>
            <a:custGeom>
              <a:rect b="b" l="l" r="r" t="t"/>
              <a:pathLst>
                <a:path extrusionOk="0" h="935" w="901">
                  <a:moveTo>
                    <a:pt x="467" y="1"/>
                  </a:moveTo>
                  <a:cubicBezTo>
                    <a:pt x="200" y="1"/>
                    <a:pt x="0" y="234"/>
                    <a:pt x="0" y="468"/>
                  </a:cubicBezTo>
                  <a:cubicBezTo>
                    <a:pt x="0" y="734"/>
                    <a:pt x="200" y="935"/>
                    <a:pt x="467" y="935"/>
                  </a:cubicBezTo>
                  <a:cubicBezTo>
                    <a:pt x="701" y="935"/>
                    <a:pt x="901" y="734"/>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25"/>
            <p:cNvSpPr/>
            <p:nvPr/>
          </p:nvSpPr>
          <p:spPr>
            <a:xfrm flipH="1" rot="-5400000">
              <a:off x="7623607" y="4880320"/>
              <a:ext cx="49922" cy="51804"/>
            </a:xfrm>
            <a:custGeom>
              <a:rect b="b" l="l" r="r" t="t"/>
              <a:pathLst>
                <a:path extrusionOk="0" h="935" w="901">
                  <a:moveTo>
                    <a:pt x="467" y="0"/>
                  </a:moveTo>
                  <a:cubicBezTo>
                    <a:pt x="200" y="0"/>
                    <a:pt x="0" y="201"/>
                    <a:pt x="0" y="467"/>
                  </a:cubicBezTo>
                  <a:cubicBezTo>
                    <a:pt x="0" y="701"/>
                    <a:pt x="200" y="934"/>
                    <a:pt x="467" y="934"/>
                  </a:cubicBezTo>
                  <a:cubicBezTo>
                    <a:pt x="701" y="934"/>
                    <a:pt x="901" y="701"/>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5"/>
            <p:cNvSpPr/>
            <p:nvPr/>
          </p:nvSpPr>
          <p:spPr>
            <a:xfrm flipH="1" rot="-5400000">
              <a:off x="7399051" y="4881262"/>
              <a:ext cx="49922" cy="49920"/>
            </a:xfrm>
            <a:custGeom>
              <a:rect b="b" l="l" r="r" t="t"/>
              <a:pathLst>
                <a:path extrusionOk="0" h="901" w="901">
                  <a:moveTo>
                    <a:pt x="467" y="0"/>
                  </a:moveTo>
                  <a:cubicBezTo>
                    <a:pt x="200" y="0"/>
                    <a:pt x="0" y="167"/>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5"/>
            <p:cNvSpPr/>
            <p:nvPr/>
          </p:nvSpPr>
          <p:spPr>
            <a:xfrm flipH="1" rot="-5400000">
              <a:off x="7172666" y="4880320"/>
              <a:ext cx="49922" cy="51804"/>
            </a:xfrm>
            <a:custGeom>
              <a:rect b="b" l="l" r="r" t="t"/>
              <a:pathLst>
                <a:path extrusionOk="0" h="935" w="901">
                  <a:moveTo>
                    <a:pt x="467" y="0"/>
                  </a:moveTo>
                  <a:cubicBezTo>
                    <a:pt x="200" y="0"/>
                    <a:pt x="0" y="234"/>
                    <a:pt x="0" y="467"/>
                  </a:cubicBezTo>
                  <a:cubicBezTo>
                    <a:pt x="0" y="734"/>
                    <a:pt x="200" y="934"/>
                    <a:pt x="467" y="934"/>
                  </a:cubicBezTo>
                  <a:cubicBezTo>
                    <a:pt x="701" y="934"/>
                    <a:pt x="901" y="734"/>
                    <a:pt x="901" y="467"/>
                  </a:cubicBezTo>
                  <a:cubicBezTo>
                    <a:pt x="901" y="234"/>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5"/>
            <p:cNvSpPr/>
            <p:nvPr/>
          </p:nvSpPr>
          <p:spPr>
            <a:xfrm flipH="1" rot="-5400000">
              <a:off x="6948996" y="4880320"/>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5"/>
            <p:cNvSpPr/>
            <p:nvPr/>
          </p:nvSpPr>
          <p:spPr>
            <a:xfrm flipH="1" rot="-5400000">
              <a:off x="6722639" y="4881235"/>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5"/>
            <p:cNvSpPr/>
            <p:nvPr/>
          </p:nvSpPr>
          <p:spPr>
            <a:xfrm flipH="1" rot="-5400000">
              <a:off x="6498054" y="4880320"/>
              <a:ext cx="49922" cy="51804"/>
            </a:xfrm>
            <a:custGeom>
              <a:rect b="b" l="l" r="r" t="t"/>
              <a:pathLst>
                <a:path extrusionOk="0" h="935" w="901">
                  <a:moveTo>
                    <a:pt x="467" y="1"/>
                  </a:moveTo>
                  <a:cubicBezTo>
                    <a:pt x="200" y="1"/>
                    <a:pt x="0" y="234"/>
                    <a:pt x="0" y="468"/>
                  </a:cubicBezTo>
                  <a:cubicBezTo>
                    <a:pt x="0" y="735"/>
                    <a:pt x="200" y="935"/>
                    <a:pt x="467" y="935"/>
                  </a:cubicBezTo>
                  <a:cubicBezTo>
                    <a:pt x="701" y="935"/>
                    <a:pt x="901" y="735"/>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5"/>
            <p:cNvSpPr/>
            <p:nvPr/>
          </p:nvSpPr>
          <p:spPr>
            <a:xfrm flipH="1" rot="-5400000">
              <a:off x="6271670" y="4881262"/>
              <a:ext cx="49922" cy="49920"/>
            </a:xfrm>
            <a:custGeom>
              <a:rect b="b" l="l" r="r" t="t"/>
              <a:pathLst>
                <a:path extrusionOk="0" h="901" w="901">
                  <a:moveTo>
                    <a:pt x="467" y="0"/>
                  </a:moveTo>
                  <a:cubicBezTo>
                    <a:pt x="200" y="0"/>
                    <a:pt x="0" y="200"/>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5"/>
            <p:cNvSpPr/>
            <p:nvPr/>
          </p:nvSpPr>
          <p:spPr>
            <a:xfrm flipH="1" rot="-5400000">
              <a:off x="6048055" y="4881262"/>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5"/>
            <p:cNvSpPr/>
            <p:nvPr/>
          </p:nvSpPr>
          <p:spPr>
            <a:xfrm flipH="1" rot="-5400000">
              <a:off x="5823499" y="4880320"/>
              <a:ext cx="49922" cy="51804"/>
            </a:xfrm>
            <a:custGeom>
              <a:rect b="b" l="l" r="r" t="t"/>
              <a:pathLst>
                <a:path extrusionOk="0" h="935" w="901">
                  <a:moveTo>
                    <a:pt x="467" y="0"/>
                  </a:moveTo>
                  <a:cubicBezTo>
                    <a:pt x="200" y="0"/>
                    <a:pt x="0" y="167"/>
                    <a:pt x="0" y="467"/>
                  </a:cubicBezTo>
                  <a:cubicBezTo>
                    <a:pt x="0" y="734"/>
                    <a:pt x="200" y="934"/>
                    <a:pt x="467" y="934"/>
                  </a:cubicBezTo>
                  <a:cubicBezTo>
                    <a:pt x="701" y="934"/>
                    <a:pt x="901" y="734"/>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25"/>
            <p:cNvSpPr/>
            <p:nvPr/>
          </p:nvSpPr>
          <p:spPr>
            <a:xfrm flipH="1" rot="-5400000">
              <a:off x="5597086" y="4881235"/>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25"/>
            <p:cNvSpPr/>
            <p:nvPr/>
          </p:nvSpPr>
          <p:spPr>
            <a:xfrm flipH="1" rot="-5400000">
              <a:off x="5373471" y="4881235"/>
              <a:ext cx="49922" cy="49975"/>
            </a:xfrm>
            <a:custGeom>
              <a:rect b="b" l="l" r="r" t="t"/>
              <a:pathLst>
                <a:path extrusionOk="0" h="902" w="901">
                  <a:moveTo>
                    <a:pt x="467" y="1"/>
                  </a:moveTo>
                  <a:cubicBezTo>
                    <a:pt x="200" y="1"/>
                    <a:pt x="0" y="201"/>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5"/>
            <p:cNvSpPr/>
            <p:nvPr/>
          </p:nvSpPr>
          <p:spPr>
            <a:xfrm flipH="1" rot="-5400000">
              <a:off x="5147059" y="4880320"/>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3742" name="Shape 3742"/>
        <p:cNvGrpSpPr/>
        <p:nvPr/>
      </p:nvGrpSpPr>
      <p:grpSpPr>
        <a:xfrm>
          <a:off x="0" y="0"/>
          <a:ext cx="0" cy="0"/>
          <a:chOff x="0" y="0"/>
          <a:chExt cx="0" cy="0"/>
        </a:xfrm>
      </p:grpSpPr>
      <p:pic>
        <p:nvPicPr>
          <p:cNvPr id="3743" name="Google Shape;3743;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3744" name="Google Shape;3744;p26"/>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45" name="Google Shape;3745;p26"/>
          <p:cNvSpPr txBox="1"/>
          <p:nvPr>
            <p:ph idx="2" type="title"/>
          </p:nvPr>
        </p:nvSpPr>
        <p:spPr>
          <a:xfrm>
            <a:off x="1195863" y="1682850"/>
            <a:ext cx="2867100" cy="521100"/>
          </a:xfrm>
          <a:prstGeom prst="rect">
            <a:avLst/>
          </a:prstGeom>
        </p:spPr>
        <p:txBody>
          <a:bodyPr anchorCtr="0" anchor="ctr" bIns="91425" lIns="91425" spcFirstLastPara="1" rIns="91425" wrap="square" tIns="91425">
            <a:noAutofit/>
          </a:bodyPr>
          <a:lstStyle>
            <a:lvl1pPr lvl="0" rtl="0" algn="ctr">
              <a:lnSpc>
                <a:spcPct val="120000"/>
              </a:lnSpc>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746" name="Google Shape;3746;p26"/>
          <p:cNvSpPr txBox="1"/>
          <p:nvPr>
            <p:ph idx="1" type="subTitle"/>
          </p:nvPr>
        </p:nvSpPr>
        <p:spPr>
          <a:xfrm>
            <a:off x="1195863" y="2160212"/>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47" name="Google Shape;3747;p26"/>
          <p:cNvSpPr txBox="1"/>
          <p:nvPr>
            <p:ph idx="3" type="title"/>
          </p:nvPr>
        </p:nvSpPr>
        <p:spPr>
          <a:xfrm>
            <a:off x="5081043" y="1682850"/>
            <a:ext cx="28671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748" name="Google Shape;3748;p26"/>
          <p:cNvSpPr txBox="1"/>
          <p:nvPr>
            <p:ph idx="4" type="subTitle"/>
          </p:nvPr>
        </p:nvSpPr>
        <p:spPr>
          <a:xfrm>
            <a:off x="5081043" y="2160212"/>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49" name="Google Shape;3749;p26"/>
          <p:cNvSpPr txBox="1"/>
          <p:nvPr>
            <p:ph idx="5" type="title"/>
          </p:nvPr>
        </p:nvSpPr>
        <p:spPr>
          <a:xfrm>
            <a:off x="1195863" y="3116250"/>
            <a:ext cx="28671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750" name="Google Shape;3750;p26"/>
          <p:cNvSpPr txBox="1"/>
          <p:nvPr>
            <p:ph idx="6" type="subTitle"/>
          </p:nvPr>
        </p:nvSpPr>
        <p:spPr>
          <a:xfrm>
            <a:off x="1195863" y="3588047"/>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51" name="Google Shape;3751;p26"/>
          <p:cNvSpPr txBox="1"/>
          <p:nvPr>
            <p:ph idx="7" type="title"/>
          </p:nvPr>
        </p:nvSpPr>
        <p:spPr>
          <a:xfrm>
            <a:off x="5081043" y="3116250"/>
            <a:ext cx="28671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752" name="Google Shape;3752;p26"/>
          <p:cNvSpPr txBox="1"/>
          <p:nvPr>
            <p:ph idx="8" type="subTitle"/>
          </p:nvPr>
        </p:nvSpPr>
        <p:spPr>
          <a:xfrm>
            <a:off x="5081043" y="3588047"/>
            <a:ext cx="2867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753" name="Google Shape;3753;p26"/>
          <p:cNvGrpSpPr/>
          <p:nvPr/>
        </p:nvGrpSpPr>
        <p:grpSpPr>
          <a:xfrm>
            <a:off x="-832874" y="6450"/>
            <a:ext cx="10497150" cy="264601"/>
            <a:chOff x="-1154547" y="4878922"/>
            <a:chExt cx="10497150" cy="264601"/>
          </a:xfrm>
        </p:grpSpPr>
        <p:grpSp>
          <p:nvGrpSpPr>
            <p:cNvPr id="3754" name="Google Shape;3754;p26"/>
            <p:cNvGrpSpPr/>
            <p:nvPr/>
          </p:nvGrpSpPr>
          <p:grpSpPr>
            <a:xfrm>
              <a:off x="7112507" y="4878922"/>
              <a:ext cx="2230096" cy="264601"/>
              <a:chOff x="6351375" y="3195225"/>
              <a:chExt cx="1406025" cy="166825"/>
            </a:xfrm>
          </p:grpSpPr>
          <p:sp>
            <p:nvSpPr>
              <p:cNvPr id="3755" name="Google Shape;3755;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26"/>
            <p:cNvGrpSpPr/>
            <p:nvPr/>
          </p:nvGrpSpPr>
          <p:grpSpPr>
            <a:xfrm>
              <a:off x="5047357" y="4878922"/>
              <a:ext cx="2230096" cy="264601"/>
              <a:chOff x="6351375" y="3195225"/>
              <a:chExt cx="1406025" cy="166825"/>
            </a:xfrm>
          </p:grpSpPr>
          <p:sp>
            <p:nvSpPr>
              <p:cNvPr id="3772" name="Google Shape;3772;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26"/>
            <p:cNvGrpSpPr/>
            <p:nvPr/>
          </p:nvGrpSpPr>
          <p:grpSpPr>
            <a:xfrm>
              <a:off x="2982214" y="4878922"/>
              <a:ext cx="2230096" cy="264601"/>
              <a:chOff x="6351375" y="3195225"/>
              <a:chExt cx="1406025" cy="166825"/>
            </a:xfrm>
          </p:grpSpPr>
          <p:sp>
            <p:nvSpPr>
              <p:cNvPr id="3789" name="Google Shape;3789;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26"/>
            <p:cNvGrpSpPr/>
            <p:nvPr/>
          </p:nvGrpSpPr>
          <p:grpSpPr>
            <a:xfrm>
              <a:off x="917064" y="4878922"/>
              <a:ext cx="2230096" cy="264601"/>
              <a:chOff x="6351375" y="3195225"/>
              <a:chExt cx="1406025" cy="166825"/>
            </a:xfrm>
          </p:grpSpPr>
          <p:sp>
            <p:nvSpPr>
              <p:cNvPr id="3806" name="Google Shape;3806;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26"/>
            <p:cNvGrpSpPr/>
            <p:nvPr/>
          </p:nvGrpSpPr>
          <p:grpSpPr>
            <a:xfrm>
              <a:off x="-1154547" y="4878922"/>
              <a:ext cx="2230096" cy="264601"/>
              <a:chOff x="6351375" y="3195225"/>
              <a:chExt cx="1406025" cy="166825"/>
            </a:xfrm>
          </p:grpSpPr>
          <p:sp>
            <p:nvSpPr>
              <p:cNvPr id="3823" name="Google Shape;3823;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9" name="Google Shape;3839;p26"/>
          <p:cNvGrpSpPr/>
          <p:nvPr/>
        </p:nvGrpSpPr>
        <p:grpSpPr>
          <a:xfrm>
            <a:off x="-832874" y="4878922"/>
            <a:ext cx="10497150" cy="264601"/>
            <a:chOff x="-1154547" y="4878922"/>
            <a:chExt cx="10497150" cy="264601"/>
          </a:xfrm>
        </p:grpSpPr>
        <p:grpSp>
          <p:nvGrpSpPr>
            <p:cNvPr id="3840" name="Google Shape;3840;p26"/>
            <p:cNvGrpSpPr/>
            <p:nvPr/>
          </p:nvGrpSpPr>
          <p:grpSpPr>
            <a:xfrm>
              <a:off x="7112507" y="4878922"/>
              <a:ext cx="2230096" cy="264601"/>
              <a:chOff x="6351375" y="3195225"/>
              <a:chExt cx="1406025" cy="166825"/>
            </a:xfrm>
          </p:grpSpPr>
          <p:sp>
            <p:nvSpPr>
              <p:cNvPr id="3841" name="Google Shape;3841;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26"/>
            <p:cNvGrpSpPr/>
            <p:nvPr/>
          </p:nvGrpSpPr>
          <p:grpSpPr>
            <a:xfrm>
              <a:off x="5047357" y="4878922"/>
              <a:ext cx="2230096" cy="264601"/>
              <a:chOff x="6351375" y="3195225"/>
              <a:chExt cx="1406025" cy="166825"/>
            </a:xfrm>
          </p:grpSpPr>
          <p:sp>
            <p:nvSpPr>
              <p:cNvPr id="3858" name="Google Shape;3858;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26"/>
            <p:cNvGrpSpPr/>
            <p:nvPr/>
          </p:nvGrpSpPr>
          <p:grpSpPr>
            <a:xfrm>
              <a:off x="2982214" y="4878922"/>
              <a:ext cx="2230096" cy="264601"/>
              <a:chOff x="6351375" y="3195225"/>
              <a:chExt cx="1406025" cy="166825"/>
            </a:xfrm>
          </p:grpSpPr>
          <p:sp>
            <p:nvSpPr>
              <p:cNvPr id="3875" name="Google Shape;3875;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1" name="Google Shape;3891;p26"/>
            <p:cNvGrpSpPr/>
            <p:nvPr/>
          </p:nvGrpSpPr>
          <p:grpSpPr>
            <a:xfrm>
              <a:off x="917064" y="4878922"/>
              <a:ext cx="2230096" cy="264601"/>
              <a:chOff x="6351375" y="3195225"/>
              <a:chExt cx="1406025" cy="166825"/>
            </a:xfrm>
          </p:grpSpPr>
          <p:sp>
            <p:nvSpPr>
              <p:cNvPr id="3892" name="Google Shape;3892;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26"/>
            <p:cNvGrpSpPr/>
            <p:nvPr/>
          </p:nvGrpSpPr>
          <p:grpSpPr>
            <a:xfrm>
              <a:off x="-1154547" y="4878922"/>
              <a:ext cx="2230096" cy="264601"/>
              <a:chOff x="6351375" y="3195225"/>
              <a:chExt cx="1406025" cy="166825"/>
            </a:xfrm>
          </p:grpSpPr>
          <p:sp>
            <p:nvSpPr>
              <p:cNvPr id="3909" name="Google Shape;3909;p26"/>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6"/>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6"/>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26"/>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6"/>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26"/>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26"/>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6"/>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26"/>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6"/>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26"/>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26"/>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26"/>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6"/>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6"/>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6"/>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3925" name="Shape 3925"/>
        <p:cNvGrpSpPr/>
        <p:nvPr/>
      </p:nvGrpSpPr>
      <p:grpSpPr>
        <a:xfrm>
          <a:off x="0" y="0"/>
          <a:ext cx="0" cy="0"/>
          <a:chOff x="0" y="0"/>
          <a:chExt cx="0" cy="0"/>
        </a:xfrm>
      </p:grpSpPr>
      <p:pic>
        <p:nvPicPr>
          <p:cNvPr id="3926" name="Google Shape;3926;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927" name="Google Shape;3927;p27"/>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28" name="Google Shape;3928;p27"/>
          <p:cNvSpPr txBox="1"/>
          <p:nvPr>
            <p:ph idx="2" type="title"/>
          </p:nvPr>
        </p:nvSpPr>
        <p:spPr>
          <a:xfrm>
            <a:off x="729881" y="1612215"/>
            <a:ext cx="23055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929" name="Google Shape;3929;p27"/>
          <p:cNvSpPr txBox="1"/>
          <p:nvPr>
            <p:ph idx="1" type="subTitle"/>
          </p:nvPr>
        </p:nvSpPr>
        <p:spPr>
          <a:xfrm>
            <a:off x="729881" y="208636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30" name="Google Shape;3930;p27"/>
          <p:cNvSpPr txBox="1"/>
          <p:nvPr>
            <p:ph idx="3" type="title"/>
          </p:nvPr>
        </p:nvSpPr>
        <p:spPr>
          <a:xfrm>
            <a:off x="3427285" y="1612215"/>
            <a:ext cx="23055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931" name="Google Shape;3931;p27"/>
          <p:cNvSpPr txBox="1"/>
          <p:nvPr>
            <p:ph idx="4" type="subTitle"/>
          </p:nvPr>
        </p:nvSpPr>
        <p:spPr>
          <a:xfrm>
            <a:off x="3427285" y="208636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32" name="Google Shape;3932;p27"/>
          <p:cNvSpPr txBox="1"/>
          <p:nvPr>
            <p:ph idx="5" type="title"/>
          </p:nvPr>
        </p:nvSpPr>
        <p:spPr>
          <a:xfrm>
            <a:off x="729881" y="3195486"/>
            <a:ext cx="23055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933" name="Google Shape;3933;p27"/>
          <p:cNvSpPr txBox="1"/>
          <p:nvPr>
            <p:ph idx="6" type="subTitle"/>
          </p:nvPr>
        </p:nvSpPr>
        <p:spPr>
          <a:xfrm>
            <a:off x="729881" y="3668139"/>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34" name="Google Shape;3934;p27"/>
          <p:cNvSpPr txBox="1"/>
          <p:nvPr>
            <p:ph idx="7" type="title"/>
          </p:nvPr>
        </p:nvSpPr>
        <p:spPr>
          <a:xfrm>
            <a:off x="3427285" y="3195486"/>
            <a:ext cx="23055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935" name="Google Shape;3935;p27"/>
          <p:cNvSpPr txBox="1"/>
          <p:nvPr>
            <p:ph idx="8" type="subTitle"/>
          </p:nvPr>
        </p:nvSpPr>
        <p:spPr>
          <a:xfrm>
            <a:off x="3427285" y="3668139"/>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36" name="Google Shape;3936;p27"/>
          <p:cNvSpPr txBox="1"/>
          <p:nvPr>
            <p:ph idx="9" type="title"/>
          </p:nvPr>
        </p:nvSpPr>
        <p:spPr>
          <a:xfrm>
            <a:off x="6118550" y="1612215"/>
            <a:ext cx="23055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937" name="Google Shape;3937;p27"/>
          <p:cNvSpPr txBox="1"/>
          <p:nvPr>
            <p:ph idx="13" type="subTitle"/>
          </p:nvPr>
        </p:nvSpPr>
        <p:spPr>
          <a:xfrm>
            <a:off x="6118550" y="208636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38" name="Google Shape;3938;p27"/>
          <p:cNvSpPr txBox="1"/>
          <p:nvPr>
            <p:ph idx="14" type="title"/>
          </p:nvPr>
        </p:nvSpPr>
        <p:spPr>
          <a:xfrm>
            <a:off x="6118550" y="3195486"/>
            <a:ext cx="23055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939" name="Google Shape;3939;p27"/>
          <p:cNvSpPr txBox="1"/>
          <p:nvPr>
            <p:ph idx="15" type="subTitle"/>
          </p:nvPr>
        </p:nvSpPr>
        <p:spPr>
          <a:xfrm>
            <a:off x="6118550" y="3668139"/>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40" name="Google Shape;3940;p27"/>
          <p:cNvGrpSpPr/>
          <p:nvPr/>
        </p:nvGrpSpPr>
        <p:grpSpPr>
          <a:xfrm>
            <a:off x="8879411" y="-1216878"/>
            <a:ext cx="264601" cy="6360389"/>
            <a:chOff x="8879411" y="-1216878"/>
            <a:chExt cx="264601" cy="6360389"/>
          </a:xfrm>
        </p:grpSpPr>
        <p:grpSp>
          <p:nvGrpSpPr>
            <p:cNvPr id="3941" name="Google Shape;3941;p27"/>
            <p:cNvGrpSpPr/>
            <p:nvPr/>
          </p:nvGrpSpPr>
          <p:grpSpPr>
            <a:xfrm rot="5400000">
              <a:off x="7896664" y="3896163"/>
              <a:ext cx="2230096" cy="264601"/>
              <a:chOff x="6351375" y="3195225"/>
              <a:chExt cx="1406025" cy="166825"/>
            </a:xfrm>
          </p:grpSpPr>
          <p:sp>
            <p:nvSpPr>
              <p:cNvPr id="3942" name="Google Shape;3942;p27"/>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7"/>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7"/>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7"/>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7"/>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7"/>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7"/>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7"/>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7"/>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7"/>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7"/>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7"/>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7"/>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7"/>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7"/>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7"/>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27"/>
            <p:cNvGrpSpPr/>
            <p:nvPr/>
          </p:nvGrpSpPr>
          <p:grpSpPr>
            <a:xfrm rot="5400000">
              <a:off x="7896664" y="1831013"/>
              <a:ext cx="2230096" cy="264601"/>
              <a:chOff x="6351375" y="3195225"/>
              <a:chExt cx="1406025" cy="166825"/>
            </a:xfrm>
          </p:grpSpPr>
          <p:sp>
            <p:nvSpPr>
              <p:cNvPr id="3959" name="Google Shape;3959;p27"/>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7"/>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7"/>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7"/>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7"/>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27"/>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27"/>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7"/>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7"/>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7"/>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7"/>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7"/>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7"/>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7"/>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7"/>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7"/>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5" name="Google Shape;3975;p27"/>
            <p:cNvGrpSpPr/>
            <p:nvPr/>
          </p:nvGrpSpPr>
          <p:grpSpPr>
            <a:xfrm rot="5400000">
              <a:off x="7896664" y="-234130"/>
              <a:ext cx="2230096" cy="264601"/>
              <a:chOff x="6351375" y="3195225"/>
              <a:chExt cx="1406025" cy="166825"/>
            </a:xfrm>
          </p:grpSpPr>
          <p:sp>
            <p:nvSpPr>
              <p:cNvPr id="3976" name="Google Shape;3976;p27"/>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7"/>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7"/>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7"/>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7"/>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7"/>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7"/>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7"/>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7"/>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7"/>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7"/>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7"/>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7"/>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7"/>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7"/>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7"/>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2" name="Google Shape;3992;p27"/>
          <p:cNvGrpSpPr/>
          <p:nvPr/>
        </p:nvGrpSpPr>
        <p:grpSpPr>
          <a:xfrm>
            <a:off x="-10" y="963662"/>
            <a:ext cx="264601" cy="4301707"/>
            <a:chOff x="-10" y="963662"/>
            <a:chExt cx="264601" cy="4301707"/>
          </a:xfrm>
        </p:grpSpPr>
        <p:grpSp>
          <p:nvGrpSpPr>
            <p:cNvPr id="3993" name="Google Shape;3993;p27"/>
            <p:cNvGrpSpPr/>
            <p:nvPr/>
          </p:nvGrpSpPr>
          <p:grpSpPr>
            <a:xfrm rot="5400000">
              <a:off x="-982758" y="4018020"/>
              <a:ext cx="2230096" cy="264601"/>
              <a:chOff x="6351375" y="3195225"/>
              <a:chExt cx="1406025" cy="166825"/>
            </a:xfrm>
          </p:grpSpPr>
          <p:sp>
            <p:nvSpPr>
              <p:cNvPr id="3994" name="Google Shape;3994;p27"/>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7"/>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7"/>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7"/>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7"/>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7"/>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7"/>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7"/>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7"/>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7"/>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7"/>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7"/>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7"/>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7"/>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7"/>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7"/>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0" name="Google Shape;4010;p27"/>
            <p:cNvGrpSpPr/>
            <p:nvPr/>
          </p:nvGrpSpPr>
          <p:grpSpPr>
            <a:xfrm rot="5400000">
              <a:off x="-982758" y="1946409"/>
              <a:ext cx="2230096" cy="264601"/>
              <a:chOff x="6351375" y="3195225"/>
              <a:chExt cx="1406025" cy="166825"/>
            </a:xfrm>
          </p:grpSpPr>
          <p:sp>
            <p:nvSpPr>
              <p:cNvPr id="4011" name="Google Shape;4011;p27"/>
              <p:cNvSpPr/>
              <p:nvPr/>
            </p:nvSpPr>
            <p:spPr>
              <a:xfrm>
                <a:off x="6351375" y="3195225"/>
                <a:ext cx="256875" cy="166825"/>
              </a:xfrm>
              <a:custGeom>
                <a:rect b="b" l="l" r="r" t="t"/>
                <a:pathLst>
                  <a:path extrusionOk="0" h="6673" w="10275">
                    <a:moveTo>
                      <a:pt x="5171" y="1"/>
                    </a:moveTo>
                    <a:lnTo>
                      <a:pt x="0" y="6672"/>
                    </a:lnTo>
                    <a:lnTo>
                      <a:pt x="901" y="6672"/>
                    </a:lnTo>
                    <a:lnTo>
                      <a:pt x="5171" y="1201"/>
                    </a:lnTo>
                    <a:lnTo>
                      <a:pt x="9374" y="6672"/>
                    </a:lnTo>
                    <a:lnTo>
                      <a:pt x="10274"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7"/>
              <p:cNvSpPr/>
              <p:nvPr/>
            </p:nvSpPr>
            <p:spPr>
              <a:xfrm>
                <a:off x="6409750" y="3271125"/>
                <a:ext cx="140125" cy="90925"/>
              </a:xfrm>
              <a:custGeom>
                <a:rect b="b" l="l" r="r" t="t"/>
                <a:pathLst>
                  <a:path extrusionOk="0" h="3637" w="5605">
                    <a:moveTo>
                      <a:pt x="2836" y="0"/>
                    </a:moveTo>
                    <a:lnTo>
                      <a:pt x="0" y="3636"/>
                    </a:lnTo>
                    <a:lnTo>
                      <a:pt x="5604"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7"/>
              <p:cNvSpPr/>
              <p:nvPr/>
            </p:nvSpPr>
            <p:spPr>
              <a:xfrm>
                <a:off x="6514000" y="3195225"/>
                <a:ext cx="258525" cy="166825"/>
              </a:xfrm>
              <a:custGeom>
                <a:rect b="b" l="l" r="r" t="t"/>
                <a:pathLst>
                  <a:path extrusionOk="0" h="6673" w="10341">
                    <a:moveTo>
                      <a:pt x="0" y="1"/>
                    </a:moveTo>
                    <a:lnTo>
                      <a:pt x="5170" y="6672"/>
                    </a:lnTo>
                    <a:lnTo>
                      <a:pt x="10341" y="1"/>
                    </a:lnTo>
                    <a:lnTo>
                      <a:pt x="9373" y="1"/>
                    </a:lnTo>
                    <a:lnTo>
                      <a:pt x="5170" y="5471"/>
                    </a:lnTo>
                    <a:lnTo>
                      <a:pt x="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7"/>
              <p:cNvSpPr/>
              <p:nvPr/>
            </p:nvSpPr>
            <p:spPr>
              <a:xfrm>
                <a:off x="65732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7"/>
              <p:cNvSpPr/>
              <p:nvPr/>
            </p:nvSpPr>
            <p:spPr>
              <a:xfrm>
                <a:off x="6679100" y="3195225"/>
                <a:ext cx="257725" cy="166825"/>
              </a:xfrm>
              <a:custGeom>
                <a:rect b="b" l="l" r="r" t="t"/>
                <a:pathLst>
                  <a:path extrusionOk="0" h="6673" w="10309">
                    <a:moveTo>
                      <a:pt x="5171" y="1"/>
                    </a:moveTo>
                    <a:lnTo>
                      <a:pt x="1" y="6672"/>
                    </a:lnTo>
                    <a:lnTo>
                      <a:pt x="935" y="6672"/>
                    </a:lnTo>
                    <a:lnTo>
                      <a:pt x="5171" y="1201"/>
                    </a:lnTo>
                    <a:lnTo>
                      <a:pt x="9407"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7"/>
              <p:cNvSpPr/>
              <p:nvPr/>
            </p:nvSpPr>
            <p:spPr>
              <a:xfrm>
                <a:off x="6737475" y="3271125"/>
                <a:ext cx="140975" cy="90925"/>
              </a:xfrm>
              <a:custGeom>
                <a:rect b="b" l="l" r="r" t="t"/>
                <a:pathLst>
                  <a:path extrusionOk="0" h="3637" w="5639">
                    <a:moveTo>
                      <a:pt x="2836" y="0"/>
                    </a:moveTo>
                    <a:lnTo>
                      <a:pt x="1"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7"/>
              <p:cNvSpPr/>
              <p:nvPr/>
            </p:nvSpPr>
            <p:spPr>
              <a:xfrm>
                <a:off x="6841725" y="3195225"/>
                <a:ext cx="258550" cy="166825"/>
              </a:xfrm>
              <a:custGeom>
                <a:rect b="b" l="l" r="r" t="t"/>
                <a:pathLst>
                  <a:path extrusionOk="0" h="6673" w="10342">
                    <a:moveTo>
                      <a:pt x="0" y="1"/>
                    </a:moveTo>
                    <a:lnTo>
                      <a:pt x="5171" y="6672"/>
                    </a:lnTo>
                    <a:lnTo>
                      <a:pt x="10341" y="1"/>
                    </a:lnTo>
                    <a:lnTo>
                      <a:pt x="9407"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7"/>
              <p:cNvSpPr/>
              <p:nvPr/>
            </p:nvSpPr>
            <p:spPr>
              <a:xfrm>
                <a:off x="6901775" y="3195225"/>
                <a:ext cx="140125" cy="90925"/>
              </a:xfrm>
              <a:custGeom>
                <a:rect b="b" l="l" r="r" t="t"/>
                <a:pathLst>
                  <a:path extrusionOk="0" h="3637" w="5605">
                    <a:moveTo>
                      <a:pt x="0" y="1"/>
                    </a:moveTo>
                    <a:lnTo>
                      <a:pt x="2769" y="3637"/>
                    </a:lnTo>
                    <a:lnTo>
                      <a:pt x="56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7"/>
              <p:cNvSpPr/>
              <p:nvPr/>
            </p:nvSpPr>
            <p:spPr>
              <a:xfrm>
                <a:off x="7007675" y="3195225"/>
                <a:ext cx="257700" cy="166825"/>
              </a:xfrm>
              <a:custGeom>
                <a:rect b="b" l="l" r="r" t="t"/>
                <a:pathLst>
                  <a:path extrusionOk="0" h="6673" w="10308">
                    <a:moveTo>
                      <a:pt x="5171" y="1"/>
                    </a:moveTo>
                    <a:lnTo>
                      <a:pt x="0" y="6672"/>
                    </a:lnTo>
                    <a:lnTo>
                      <a:pt x="934"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7"/>
              <p:cNvSpPr/>
              <p:nvPr/>
            </p:nvSpPr>
            <p:spPr>
              <a:xfrm>
                <a:off x="7066050"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7"/>
              <p:cNvSpPr/>
              <p:nvPr/>
            </p:nvSpPr>
            <p:spPr>
              <a:xfrm>
                <a:off x="7170300" y="3195225"/>
                <a:ext cx="258525" cy="166825"/>
              </a:xfrm>
              <a:custGeom>
                <a:rect b="b" l="l" r="r" t="t"/>
                <a:pathLst>
                  <a:path extrusionOk="0" h="6673" w="10341">
                    <a:moveTo>
                      <a:pt x="0" y="1"/>
                    </a:moveTo>
                    <a:lnTo>
                      <a:pt x="5170" y="6672"/>
                    </a:lnTo>
                    <a:lnTo>
                      <a:pt x="10341" y="1"/>
                    </a:lnTo>
                    <a:lnTo>
                      <a:pt x="9373" y="1"/>
                    </a:lnTo>
                    <a:lnTo>
                      <a:pt x="5170" y="5471"/>
                    </a:lnTo>
                    <a:lnTo>
                      <a:pt x="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7"/>
              <p:cNvSpPr/>
              <p:nvPr/>
            </p:nvSpPr>
            <p:spPr>
              <a:xfrm>
                <a:off x="7229500"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7"/>
              <p:cNvSpPr/>
              <p:nvPr/>
            </p:nvSpPr>
            <p:spPr>
              <a:xfrm>
                <a:off x="7336250" y="3195225"/>
                <a:ext cx="257700" cy="166825"/>
              </a:xfrm>
              <a:custGeom>
                <a:rect b="b" l="l" r="r" t="t"/>
                <a:pathLst>
                  <a:path extrusionOk="0" h="6673" w="10308">
                    <a:moveTo>
                      <a:pt x="5171" y="1"/>
                    </a:moveTo>
                    <a:lnTo>
                      <a:pt x="0" y="6672"/>
                    </a:lnTo>
                    <a:lnTo>
                      <a:pt x="901" y="6672"/>
                    </a:lnTo>
                    <a:lnTo>
                      <a:pt x="5171" y="1201"/>
                    </a:lnTo>
                    <a:lnTo>
                      <a:pt x="9374" y="6672"/>
                    </a:lnTo>
                    <a:lnTo>
                      <a:pt x="10308" y="6672"/>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7"/>
              <p:cNvSpPr/>
              <p:nvPr/>
            </p:nvSpPr>
            <p:spPr>
              <a:xfrm>
                <a:off x="7394625" y="3271125"/>
                <a:ext cx="140950" cy="90925"/>
              </a:xfrm>
              <a:custGeom>
                <a:rect b="b" l="l" r="r" t="t"/>
                <a:pathLst>
                  <a:path extrusionOk="0" h="3637" w="5638">
                    <a:moveTo>
                      <a:pt x="2836" y="0"/>
                    </a:moveTo>
                    <a:lnTo>
                      <a:pt x="0" y="3636"/>
                    </a:lnTo>
                    <a:lnTo>
                      <a:pt x="5638" y="3636"/>
                    </a:lnTo>
                    <a:lnTo>
                      <a:pt x="28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7"/>
              <p:cNvSpPr/>
              <p:nvPr/>
            </p:nvSpPr>
            <p:spPr>
              <a:xfrm>
                <a:off x="7498850" y="3195225"/>
                <a:ext cx="258550" cy="166825"/>
              </a:xfrm>
              <a:custGeom>
                <a:rect b="b" l="l" r="r" t="t"/>
                <a:pathLst>
                  <a:path extrusionOk="0" h="6673" w="10342">
                    <a:moveTo>
                      <a:pt x="1" y="1"/>
                    </a:moveTo>
                    <a:lnTo>
                      <a:pt x="5171" y="6672"/>
                    </a:lnTo>
                    <a:lnTo>
                      <a:pt x="10342" y="1"/>
                    </a:lnTo>
                    <a:lnTo>
                      <a:pt x="9374" y="1"/>
                    </a:lnTo>
                    <a:lnTo>
                      <a:pt x="5171" y="5471"/>
                    </a:lnTo>
                    <a:lnTo>
                      <a:pt x="9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7"/>
              <p:cNvSpPr/>
              <p:nvPr/>
            </p:nvSpPr>
            <p:spPr>
              <a:xfrm>
                <a:off x="7558075" y="3195225"/>
                <a:ext cx="140950" cy="90925"/>
              </a:xfrm>
              <a:custGeom>
                <a:rect b="b" l="l" r="r" t="t"/>
                <a:pathLst>
                  <a:path extrusionOk="0" h="3637" w="5638">
                    <a:moveTo>
                      <a:pt x="0" y="1"/>
                    </a:moveTo>
                    <a:lnTo>
                      <a:pt x="2802" y="3637"/>
                    </a:lnTo>
                    <a:lnTo>
                      <a:pt x="56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4027" name="Shape 4027"/>
        <p:cNvGrpSpPr/>
        <p:nvPr/>
      </p:nvGrpSpPr>
      <p:grpSpPr>
        <a:xfrm>
          <a:off x="0" y="0"/>
          <a:ext cx="0" cy="0"/>
          <a:chOff x="0" y="0"/>
          <a:chExt cx="0" cy="0"/>
        </a:xfrm>
      </p:grpSpPr>
      <p:pic>
        <p:nvPicPr>
          <p:cNvPr id="4028" name="Google Shape;4028;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029" name="Google Shape;4029;p28"/>
          <p:cNvSpPr txBox="1"/>
          <p:nvPr>
            <p:ph hasCustomPrompt="1" type="title"/>
          </p:nvPr>
        </p:nvSpPr>
        <p:spPr>
          <a:xfrm>
            <a:off x="724922" y="540000"/>
            <a:ext cx="46428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030" name="Google Shape;4030;p28"/>
          <p:cNvSpPr txBox="1"/>
          <p:nvPr>
            <p:ph idx="1" type="subTitle"/>
          </p:nvPr>
        </p:nvSpPr>
        <p:spPr>
          <a:xfrm>
            <a:off x="724925" y="1342124"/>
            <a:ext cx="4642800" cy="3165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31" name="Google Shape;4031;p28"/>
          <p:cNvSpPr txBox="1"/>
          <p:nvPr>
            <p:ph hasCustomPrompt="1" idx="2" type="title"/>
          </p:nvPr>
        </p:nvSpPr>
        <p:spPr>
          <a:xfrm>
            <a:off x="2255336" y="2010021"/>
            <a:ext cx="46428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032" name="Google Shape;4032;p28"/>
          <p:cNvSpPr txBox="1"/>
          <p:nvPr>
            <p:ph idx="3" type="subTitle"/>
          </p:nvPr>
        </p:nvSpPr>
        <p:spPr>
          <a:xfrm>
            <a:off x="2255325" y="2812175"/>
            <a:ext cx="4642800" cy="3165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33" name="Google Shape;4033;p28"/>
          <p:cNvSpPr txBox="1"/>
          <p:nvPr>
            <p:ph hasCustomPrompt="1" idx="4" type="title"/>
          </p:nvPr>
        </p:nvSpPr>
        <p:spPr>
          <a:xfrm>
            <a:off x="3776278" y="3484457"/>
            <a:ext cx="4642800" cy="82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034" name="Google Shape;4034;p28"/>
          <p:cNvSpPr txBox="1"/>
          <p:nvPr>
            <p:ph idx="5" type="subTitle"/>
          </p:nvPr>
        </p:nvSpPr>
        <p:spPr>
          <a:xfrm>
            <a:off x="3776275" y="4294169"/>
            <a:ext cx="4642800" cy="316500"/>
          </a:xfrm>
          <a:prstGeom prst="rect">
            <a:avLst/>
          </a:prstGeom>
        </p:spPr>
        <p:txBody>
          <a:bodyPr anchorCtr="0" anchor="ctr" bIns="91425" lIns="91425" spcFirstLastPara="1" rIns="91425" wrap="square" tIns="91425">
            <a:noAutofit/>
          </a:bodyPr>
          <a:lstStyle>
            <a:lvl1pPr lvl="0" rtl="0" algn="r">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035" name="Google Shape;4035;p28"/>
          <p:cNvGrpSpPr/>
          <p:nvPr/>
        </p:nvGrpSpPr>
        <p:grpSpPr>
          <a:xfrm rot="10800000">
            <a:off x="4742071" y="-228"/>
            <a:ext cx="4401920" cy="266717"/>
            <a:chOff x="238125" y="5581675"/>
            <a:chExt cx="7124000" cy="431650"/>
          </a:xfrm>
        </p:grpSpPr>
        <p:sp>
          <p:nvSpPr>
            <p:cNvPr id="4036" name="Google Shape;4036;p28"/>
            <p:cNvSpPr/>
            <p:nvPr/>
          </p:nvSpPr>
          <p:spPr>
            <a:xfrm>
              <a:off x="5062675" y="5581675"/>
              <a:ext cx="497000" cy="430875"/>
            </a:xfrm>
            <a:custGeom>
              <a:rect b="b" l="l" r="r" t="t"/>
              <a:pathLst>
                <a:path extrusionOk="0" h="17235" w="19880">
                  <a:moveTo>
                    <a:pt x="9940" y="1"/>
                  </a:moveTo>
                  <a:lnTo>
                    <a:pt x="0" y="17235"/>
                  </a:lnTo>
                  <a:lnTo>
                    <a:pt x="19879" y="17235"/>
                  </a:lnTo>
                  <a:lnTo>
                    <a:pt x="9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8"/>
            <p:cNvSpPr/>
            <p:nvPr/>
          </p:nvSpPr>
          <p:spPr>
            <a:xfrm>
              <a:off x="4460075" y="5581675"/>
              <a:ext cx="497000" cy="430875"/>
            </a:xfrm>
            <a:custGeom>
              <a:rect b="b" l="l" r="r" t="t"/>
              <a:pathLst>
                <a:path extrusionOk="0" h="17235" w="19880">
                  <a:moveTo>
                    <a:pt x="9970" y="1"/>
                  </a:moveTo>
                  <a:lnTo>
                    <a:pt x="1" y="17235"/>
                  </a:lnTo>
                  <a:lnTo>
                    <a:pt x="19879" y="17235"/>
                  </a:lnTo>
                  <a:lnTo>
                    <a:pt x="99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28"/>
            <p:cNvSpPr/>
            <p:nvPr/>
          </p:nvSpPr>
          <p:spPr>
            <a:xfrm>
              <a:off x="3858250" y="5581675"/>
              <a:ext cx="496975" cy="430875"/>
            </a:xfrm>
            <a:custGeom>
              <a:rect b="b" l="l" r="r" t="t"/>
              <a:pathLst>
                <a:path extrusionOk="0" h="17235" w="19879">
                  <a:moveTo>
                    <a:pt x="9940" y="1"/>
                  </a:moveTo>
                  <a:lnTo>
                    <a:pt x="0" y="17235"/>
                  </a:lnTo>
                  <a:lnTo>
                    <a:pt x="19879" y="17235"/>
                  </a:lnTo>
                  <a:lnTo>
                    <a:pt x="9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8"/>
            <p:cNvSpPr/>
            <p:nvPr/>
          </p:nvSpPr>
          <p:spPr>
            <a:xfrm>
              <a:off x="3255650" y="5581675"/>
              <a:ext cx="497000" cy="430875"/>
            </a:xfrm>
            <a:custGeom>
              <a:rect b="b" l="l" r="r" t="t"/>
              <a:pathLst>
                <a:path extrusionOk="0" h="17235" w="19880">
                  <a:moveTo>
                    <a:pt x="9970" y="1"/>
                  </a:moveTo>
                  <a:lnTo>
                    <a:pt x="0" y="17235"/>
                  </a:lnTo>
                  <a:lnTo>
                    <a:pt x="19879" y="17235"/>
                  </a:lnTo>
                  <a:lnTo>
                    <a:pt x="99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28"/>
            <p:cNvSpPr/>
            <p:nvPr/>
          </p:nvSpPr>
          <p:spPr>
            <a:xfrm>
              <a:off x="2653800" y="5581675"/>
              <a:ext cx="497000" cy="430875"/>
            </a:xfrm>
            <a:custGeom>
              <a:rect b="b" l="l" r="r" t="t"/>
              <a:pathLst>
                <a:path extrusionOk="0" h="17235" w="19880">
                  <a:moveTo>
                    <a:pt x="9940" y="1"/>
                  </a:moveTo>
                  <a:lnTo>
                    <a:pt x="1" y="17235"/>
                  </a:lnTo>
                  <a:lnTo>
                    <a:pt x="19880" y="17235"/>
                  </a:lnTo>
                  <a:lnTo>
                    <a:pt x="9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8"/>
            <p:cNvSpPr/>
            <p:nvPr/>
          </p:nvSpPr>
          <p:spPr>
            <a:xfrm>
              <a:off x="6865125" y="5581675"/>
              <a:ext cx="497000" cy="430875"/>
            </a:xfrm>
            <a:custGeom>
              <a:rect b="b" l="l" r="r" t="t"/>
              <a:pathLst>
                <a:path extrusionOk="0" h="17235" w="19880">
                  <a:moveTo>
                    <a:pt x="9940" y="1"/>
                  </a:moveTo>
                  <a:lnTo>
                    <a:pt x="1" y="17235"/>
                  </a:lnTo>
                  <a:lnTo>
                    <a:pt x="19880" y="17235"/>
                  </a:lnTo>
                  <a:lnTo>
                    <a:pt x="9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8"/>
            <p:cNvSpPr/>
            <p:nvPr/>
          </p:nvSpPr>
          <p:spPr>
            <a:xfrm>
              <a:off x="6263300" y="5581675"/>
              <a:ext cx="497000" cy="430875"/>
            </a:xfrm>
            <a:custGeom>
              <a:rect b="b" l="l" r="r" t="t"/>
              <a:pathLst>
                <a:path extrusionOk="0" h="17235" w="19880">
                  <a:moveTo>
                    <a:pt x="9940" y="1"/>
                  </a:moveTo>
                  <a:lnTo>
                    <a:pt x="1" y="17235"/>
                  </a:lnTo>
                  <a:lnTo>
                    <a:pt x="19879" y="17235"/>
                  </a:lnTo>
                  <a:lnTo>
                    <a:pt x="9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8"/>
            <p:cNvSpPr/>
            <p:nvPr/>
          </p:nvSpPr>
          <p:spPr>
            <a:xfrm>
              <a:off x="5660700" y="5581675"/>
              <a:ext cx="497000" cy="430875"/>
            </a:xfrm>
            <a:custGeom>
              <a:rect b="b" l="l" r="r" t="t"/>
              <a:pathLst>
                <a:path extrusionOk="0" h="17235" w="19880">
                  <a:moveTo>
                    <a:pt x="9971" y="1"/>
                  </a:moveTo>
                  <a:lnTo>
                    <a:pt x="1" y="17235"/>
                  </a:lnTo>
                  <a:lnTo>
                    <a:pt x="19880" y="17235"/>
                  </a:lnTo>
                  <a:lnTo>
                    <a:pt x="99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8"/>
            <p:cNvSpPr/>
            <p:nvPr/>
          </p:nvSpPr>
          <p:spPr>
            <a:xfrm>
              <a:off x="238125" y="5581675"/>
              <a:ext cx="496975" cy="430875"/>
            </a:xfrm>
            <a:custGeom>
              <a:rect b="b" l="l" r="r" t="t"/>
              <a:pathLst>
                <a:path extrusionOk="0" h="17235" w="19879">
                  <a:moveTo>
                    <a:pt x="9970" y="1"/>
                  </a:moveTo>
                  <a:lnTo>
                    <a:pt x="0" y="17235"/>
                  </a:lnTo>
                  <a:lnTo>
                    <a:pt x="19879" y="17235"/>
                  </a:lnTo>
                  <a:lnTo>
                    <a:pt x="99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8"/>
            <p:cNvSpPr/>
            <p:nvPr/>
          </p:nvSpPr>
          <p:spPr>
            <a:xfrm>
              <a:off x="2041350" y="5581675"/>
              <a:ext cx="496225" cy="430875"/>
            </a:xfrm>
            <a:custGeom>
              <a:rect b="b" l="l" r="r" t="t"/>
              <a:pathLst>
                <a:path extrusionOk="0" h="17235" w="19849">
                  <a:moveTo>
                    <a:pt x="9909" y="1"/>
                  </a:moveTo>
                  <a:lnTo>
                    <a:pt x="0" y="17235"/>
                  </a:lnTo>
                  <a:lnTo>
                    <a:pt x="19848" y="17235"/>
                  </a:lnTo>
                  <a:lnTo>
                    <a:pt x="99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8"/>
            <p:cNvSpPr/>
            <p:nvPr/>
          </p:nvSpPr>
          <p:spPr>
            <a:xfrm>
              <a:off x="1438750" y="5581675"/>
              <a:ext cx="496975" cy="430875"/>
            </a:xfrm>
            <a:custGeom>
              <a:rect b="b" l="l" r="r" t="t"/>
              <a:pathLst>
                <a:path extrusionOk="0" h="17235" w="19879">
                  <a:moveTo>
                    <a:pt x="9909" y="1"/>
                  </a:moveTo>
                  <a:lnTo>
                    <a:pt x="0" y="17235"/>
                  </a:lnTo>
                  <a:lnTo>
                    <a:pt x="19879" y="17235"/>
                  </a:lnTo>
                  <a:lnTo>
                    <a:pt x="99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8"/>
            <p:cNvSpPr/>
            <p:nvPr/>
          </p:nvSpPr>
          <p:spPr>
            <a:xfrm>
              <a:off x="836900" y="5581675"/>
              <a:ext cx="496250" cy="430875"/>
            </a:xfrm>
            <a:custGeom>
              <a:rect b="b" l="l" r="r" t="t"/>
              <a:pathLst>
                <a:path extrusionOk="0" h="17235" w="19850">
                  <a:moveTo>
                    <a:pt x="9910" y="1"/>
                  </a:moveTo>
                  <a:lnTo>
                    <a:pt x="1" y="17235"/>
                  </a:lnTo>
                  <a:lnTo>
                    <a:pt x="19849" y="17235"/>
                  </a:lnTo>
                  <a:lnTo>
                    <a:pt x="99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8"/>
            <p:cNvSpPr/>
            <p:nvPr/>
          </p:nvSpPr>
          <p:spPr>
            <a:xfrm>
              <a:off x="5202500" y="5702500"/>
              <a:ext cx="218875" cy="190000"/>
            </a:xfrm>
            <a:custGeom>
              <a:rect b="b" l="l" r="r" t="t"/>
              <a:pathLst>
                <a:path extrusionOk="0" h="7600" w="8755">
                  <a:moveTo>
                    <a:pt x="4347" y="760"/>
                  </a:moveTo>
                  <a:lnTo>
                    <a:pt x="8085" y="7204"/>
                  </a:lnTo>
                  <a:lnTo>
                    <a:pt x="638" y="7204"/>
                  </a:lnTo>
                  <a:lnTo>
                    <a:pt x="4347" y="760"/>
                  </a:lnTo>
                  <a:close/>
                  <a:moveTo>
                    <a:pt x="4347" y="1"/>
                  </a:moveTo>
                  <a:lnTo>
                    <a:pt x="0" y="7599"/>
                  </a:lnTo>
                  <a:lnTo>
                    <a:pt x="8754" y="7599"/>
                  </a:lnTo>
                  <a:lnTo>
                    <a:pt x="43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8"/>
            <p:cNvSpPr/>
            <p:nvPr/>
          </p:nvSpPr>
          <p:spPr>
            <a:xfrm>
              <a:off x="4599900" y="5702500"/>
              <a:ext cx="219625" cy="190000"/>
            </a:xfrm>
            <a:custGeom>
              <a:rect b="b" l="l" r="r" t="t"/>
              <a:pathLst>
                <a:path extrusionOk="0" h="7600" w="8785">
                  <a:moveTo>
                    <a:pt x="4377" y="760"/>
                  </a:moveTo>
                  <a:lnTo>
                    <a:pt x="8086" y="7204"/>
                  </a:lnTo>
                  <a:lnTo>
                    <a:pt x="639" y="7204"/>
                  </a:lnTo>
                  <a:lnTo>
                    <a:pt x="4377" y="760"/>
                  </a:lnTo>
                  <a:close/>
                  <a:moveTo>
                    <a:pt x="4377" y="1"/>
                  </a:moveTo>
                  <a:lnTo>
                    <a:pt x="0" y="7599"/>
                  </a:lnTo>
                  <a:lnTo>
                    <a:pt x="8785" y="7599"/>
                  </a:lnTo>
                  <a:lnTo>
                    <a:pt x="43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8"/>
            <p:cNvSpPr/>
            <p:nvPr/>
          </p:nvSpPr>
          <p:spPr>
            <a:xfrm>
              <a:off x="3998050" y="5702500"/>
              <a:ext cx="218875" cy="190000"/>
            </a:xfrm>
            <a:custGeom>
              <a:rect b="b" l="l" r="r" t="t"/>
              <a:pathLst>
                <a:path extrusionOk="0" h="7600" w="8755">
                  <a:moveTo>
                    <a:pt x="4348" y="760"/>
                  </a:moveTo>
                  <a:lnTo>
                    <a:pt x="8086" y="7204"/>
                  </a:lnTo>
                  <a:lnTo>
                    <a:pt x="639" y="7204"/>
                  </a:lnTo>
                  <a:lnTo>
                    <a:pt x="4348" y="760"/>
                  </a:lnTo>
                  <a:close/>
                  <a:moveTo>
                    <a:pt x="4348" y="1"/>
                  </a:moveTo>
                  <a:lnTo>
                    <a:pt x="1" y="7599"/>
                  </a:lnTo>
                  <a:lnTo>
                    <a:pt x="8755" y="7599"/>
                  </a:lnTo>
                  <a:lnTo>
                    <a:pt x="43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8"/>
            <p:cNvSpPr/>
            <p:nvPr/>
          </p:nvSpPr>
          <p:spPr>
            <a:xfrm>
              <a:off x="3395475" y="5702500"/>
              <a:ext cx="219625" cy="190000"/>
            </a:xfrm>
            <a:custGeom>
              <a:rect b="b" l="l" r="r" t="t"/>
              <a:pathLst>
                <a:path extrusionOk="0" h="7600" w="8785">
                  <a:moveTo>
                    <a:pt x="4377" y="760"/>
                  </a:moveTo>
                  <a:lnTo>
                    <a:pt x="8085" y="7204"/>
                  </a:lnTo>
                  <a:lnTo>
                    <a:pt x="638" y="7204"/>
                  </a:lnTo>
                  <a:lnTo>
                    <a:pt x="4377" y="760"/>
                  </a:lnTo>
                  <a:close/>
                  <a:moveTo>
                    <a:pt x="4377" y="1"/>
                  </a:moveTo>
                  <a:lnTo>
                    <a:pt x="0" y="7599"/>
                  </a:lnTo>
                  <a:lnTo>
                    <a:pt x="8785" y="7599"/>
                  </a:lnTo>
                  <a:lnTo>
                    <a:pt x="43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8"/>
            <p:cNvSpPr/>
            <p:nvPr/>
          </p:nvSpPr>
          <p:spPr>
            <a:xfrm>
              <a:off x="2793625" y="5702500"/>
              <a:ext cx="218125" cy="190000"/>
            </a:xfrm>
            <a:custGeom>
              <a:rect b="b" l="l" r="r" t="t"/>
              <a:pathLst>
                <a:path extrusionOk="0" h="7600" w="8725">
                  <a:moveTo>
                    <a:pt x="4347" y="760"/>
                  </a:moveTo>
                  <a:lnTo>
                    <a:pt x="8086" y="7204"/>
                  </a:lnTo>
                  <a:lnTo>
                    <a:pt x="639" y="7204"/>
                  </a:lnTo>
                  <a:lnTo>
                    <a:pt x="4347" y="760"/>
                  </a:lnTo>
                  <a:close/>
                  <a:moveTo>
                    <a:pt x="4347" y="1"/>
                  </a:moveTo>
                  <a:lnTo>
                    <a:pt x="1" y="7599"/>
                  </a:lnTo>
                  <a:lnTo>
                    <a:pt x="8724" y="7599"/>
                  </a:lnTo>
                  <a:lnTo>
                    <a:pt x="43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8"/>
            <p:cNvSpPr/>
            <p:nvPr/>
          </p:nvSpPr>
          <p:spPr>
            <a:xfrm>
              <a:off x="7004200" y="5702500"/>
              <a:ext cx="219625" cy="190000"/>
            </a:xfrm>
            <a:custGeom>
              <a:rect b="b" l="l" r="r" t="t"/>
              <a:pathLst>
                <a:path extrusionOk="0" h="7600" w="8785">
                  <a:moveTo>
                    <a:pt x="4377" y="760"/>
                  </a:moveTo>
                  <a:lnTo>
                    <a:pt x="8086" y="7204"/>
                  </a:lnTo>
                  <a:lnTo>
                    <a:pt x="639" y="7204"/>
                  </a:lnTo>
                  <a:lnTo>
                    <a:pt x="4377" y="760"/>
                  </a:lnTo>
                  <a:close/>
                  <a:moveTo>
                    <a:pt x="4377" y="1"/>
                  </a:moveTo>
                  <a:lnTo>
                    <a:pt x="0" y="7599"/>
                  </a:lnTo>
                  <a:lnTo>
                    <a:pt x="8785" y="7599"/>
                  </a:lnTo>
                  <a:lnTo>
                    <a:pt x="43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8"/>
            <p:cNvSpPr/>
            <p:nvPr/>
          </p:nvSpPr>
          <p:spPr>
            <a:xfrm>
              <a:off x="6403125" y="5702500"/>
              <a:ext cx="218100" cy="190000"/>
            </a:xfrm>
            <a:custGeom>
              <a:rect b="b" l="l" r="r" t="t"/>
              <a:pathLst>
                <a:path extrusionOk="0" h="7600" w="8724">
                  <a:moveTo>
                    <a:pt x="4347" y="760"/>
                  </a:moveTo>
                  <a:lnTo>
                    <a:pt x="8086" y="7204"/>
                  </a:lnTo>
                  <a:lnTo>
                    <a:pt x="639" y="7204"/>
                  </a:lnTo>
                  <a:lnTo>
                    <a:pt x="4347" y="760"/>
                  </a:lnTo>
                  <a:close/>
                  <a:moveTo>
                    <a:pt x="4347" y="1"/>
                  </a:moveTo>
                  <a:lnTo>
                    <a:pt x="0" y="7599"/>
                  </a:lnTo>
                  <a:lnTo>
                    <a:pt x="8724" y="7599"/>
                  </a:lnTo>
                  <a:lnTo>
                    <a:pt x="43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8"/>
            <p:cNvSpPr/>
            <p:nvPr/>
          </p:nvSpPr>
          <p:spPr>
            <a:xfrm>
              <a:off x="5800525" y="5702500"/>
              <a:ext cx="219625" cy="190000"/>
            </a:xfrm>
            <a:custGeom>
              <a:rect b="b" l="l" r="r" t="t"/>
              <a:pathLst>
                <a:path extrusionOk="0" h="7600" w="8785">
                  <a:moveTo>
                    <a:pt x="4378" y="760"/>
                  </a:moveTo>
                  <a:lnTo>
                    <a:pt x="8086" y="7204"/>
                  </a:lnTo>
                  <a:lnTo>
                    <a:pt x="639" y="7204"/>
                  </a:lnTo>
                  <a:lnTo>
                    <a:pt x="4378" y="760"/>
                  </a:lnTo>
                  <a:close/>
                  <a:moveTo>
                    <a:pt x="4378" y="1"/>
                  </a:moveTo>
                  <a:lnTo>
                    <a:pt x="1" y="7599"/>
                  </a:lnTo>
                  <a:lnTo>
                    <a:pt x="8785" y="7599"/>
                  </a:lnTo>
                  <a:lnTo>
                    <a:pt x="4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28"/>
            <p:cNvSpPr/>
            <p:nvPr/>
          </p:nvSpPr>
          <p:spPr>
            <a:xfrm>
              <a:off x="377925" y="5702500"/>
              <a:ext cx="218875" cy="190000"/>
            </a:xfrm>
            <a:custGeom>
              <a:rect b="b" l="l" r="r" t="t"/>
              <a:pathLst>
                <a:path extrusionOk="0" h="7600" w="8755">
                  <a:moveTo>
                    <a:pt x="4378" y="760"/>
                  </a:moveTo>
                  <a:lnTo>
                    <a:pt x="8086" y="7204"/>
                  </a:lnTo>
                  <a:lnTo>
                    <a:pt x="609" y="7204"/>
                  </a:lnTo>
                  <a:lnTo>
                    <a:pt x="4378" y="760"/>
                  </a:lnTo>
                  <a:close/>
                  <a:moveTo>
                    <a:pt x="4378" y="1"/>
                  </a:moveTo>
                  <a:lnTo>
                    <a:pt x="1" y="7599"/>
                  </a:lnTo>
                  <a:lnTo>
                    <a:pt x="8755" y="7599"/>
                  </a:lnTo>
                  <a:lnTo>
                    <a:pt x="4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8"/>
            <p:cNvSpPr/>
            <p:nvPr/>
          </p:nvSpPr>
          <p:spPr>
            <a:xfrm>
              <a:off x="2179650" y="5702500"/>
              <a:ext cx="219625" cy="190000"/>
            </a:xfrm>
            <a:custGeom>
              <a:rect b="b" l="l" r="r" t="t"/>
              <a:pathLst>
                <a:path extrusionOk="0" h="7600" w="8785">
                  <a:moveTo>
                    <a:pt x="4377" y="760"/>
                  </a:moveTo>
                  <a:lnTo>
                    <a:pt x="8085" y="7204"/>
                  </a:lnTo>
                  <a:lnTo>
                    <a:pt x="638" y="7204"/>
                  </a:lnTo>
                  <a:lnTo>
                    <a:pt x="4377" y="760"/>
                  </a:lnTo>
                  <a:close/>
                  <a:moveTo>
                    <a:pt x="4377" y="1"/>
                  </a:moveTo>
                  <a:lnTo>
                    <a:pt x="0" y="7599"/>
                  </a:lnTo>
                  <a:lnTo>
                    <a:pt x="8784" y="7599"/>
                  </a:lnTo>
                  <a:lnTo>
                    <a:pt x="43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8"/>
            <p:cNvSpPr/>
            <p:nvPr/>
          </p:nvSpPr>
          <p:spPr>
            <a:xfrm>
              <a:off x="1577800" y="5702500"/>
              <a:ext cx="218875" cy="190000"/>
            </a:xfrm>
            <a:custGeom>
              <a:rect b="b" l="l" r="r" t="t"/>
              <a:pathLst>
                <a:path extrusionOk="0" h="7600" w="8755">
                  <a:moveTo>
                    <a:pt x="4347" y="760"/>
                  </a:moveTo>
                  <a:lnTo>
                    <a:pt x="8086" y="7204"/>
                  </a:lnTo>
                  <a:lnTo>
                    <a:pt x="639" y="7204"/>
                  </a:lnTo>
                  <a:lnTo>
                    <a:pt x="4347" y="760"/>
                  </a:lnTo>
                  <a:close/>
                  <a:moveTo>
                    <a:pt x="4347" y="1"/>
                  </a:moveTo>
                  <a:lnTo>
                    <a:pt x="1" y="7599"/>
                  </a:lnTo>
                  <a:lnTo>
                    <a:pt x="8755" y="7599"/>
                  </a:lnTo>
                  <a:lnTo>
                    <a:pt x="43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8"/>
            <p:cNvSpPr/>
            <p:nvPr/>
          </p:nvSpPr>
          <p:spPr>
            <a:xfrm>
              <a:off x="975200" y="5702500"/>
              <a:ext cx="219650" cy="190000"/>
            </a:xfrm>
            <a:custGeom>
              <a:rect b="b" l="l" r="r" t="t"/>
              <a:pathLst>
                <a:path extrusionOk="0" h="7600" w="8786">
                  <a:moveTo>
                    <a:pt x="4378" y="760"/>
                  </a:moveTo>
                  <a:lnTo>
                    <a:pt x="8086" y="7204"/>
                  </a:lnTo>
                  <a:lnTo>
                    <a:pt x="639" y="7204"/>
                  </a:lnTo>
                  <a:lnTo>
                    <a:pt x="4378" y="760"/>
                  </a:lnTo>
                  <a:close/>
                  <a:moveTo>
                    <a:pt x="4378" y="1"/>
                  </a:moveTo>
                  <a:lnTo>
                    <a:pt x="1" y="7599"/>
                  </a:lnTo>
                  <a:lnTo>
                    <a:pt x="8785" y="7599"/>
                  </a:lnTo>
                  <a:lnTo>
                    <a:pt x="4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8"/>
            <p:cNvSpPr/>
            <p:nvPr/>
          </p:nvSpPr>
          <p:spPr>
            <a:xfrm>
              <a:off x="5200975" y="5823325"/>
              <a:ext cx="219625" cy="190000"/>
            </a:xfrm>
            <a:custGeom>
              <a:rect b="b" l="l" r="r" t="t"/>
              <a:pathLst>
                <a:path extrusionOk="0" h="7600" w="8785">
                  <a:moveTo>
                    <a:pt x="4408" y="0"/>
                  </a:moveTo>
                  <a:lnTo>
                    <a:pt x="0" y="7599"/>
                  </a:lnTo>
                  <a:lnTo>
                    <a:pt x="8785" y="7599"/>
                  </a:lnTo>
                  <a:lnTo>
                    <a:pt x="44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28"/>
            <p:cNvSpPr/>
            <p:nvPr/>
          </p:nvSpPr>
          <p:spPr>
            <a:xfrm>
              <a:off x="4599125" y="5823325"/>
              <a:ext cx="219650" cy="190000"/>
            </a:xfrm>
            <a:custGeom>
              <a:rect b="b" l="l" r="r" t="t"/>
              <a:pathLst>
                <a:path extrusionOk="0" h="7600" w="8786">
                  <a:moveTo>
                    <a:pt x="4408" y="0"/>
                  </a:moveTo>
                  <a:lnTo>
                    <a:pt x="1" y="7599"/>
                  </a:lnTo>
                  <a:lnTo>
                    <a:pt x="8785" y="7599"/>
                  </a:lnTo>
                  <a:lnTo>
                    <a:pt x="44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28"/>
            <p:cNvSpPr/>
            <p:nvPr/>
          </p:nvSpPr>
          <p:spPr>
            <a:xfrm>
              <a:off x="3996550" y="5823325"/>
              <a:ext cx="219625" cy="190000"/>
            </a:xfrm>
            <a:custGeom>
              <a:rect b="b" l="l" r="r" t="t"/>
              <a:pathLst>
                <a:path extrusionOk="0" h="7600" w="8785">
                  <a:moveTo>
                    <a:pt x="4408" y="0"/>
                  </a:moveTo>
                  <a:lnTo>
                    <a:pt x="0" y="7599"/>
                  </a:lnTo>
                  <a:lnTo>
                    <a:pt x="8785" y="7599"/>
                  </a:lnTo>
                  <a:lnTo>
                    <a:pt x="44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28"/>
            <p:cNvSpPr/>
            <p:nvPr/>
          </p:nvSpPr>
          <p:spPr>
            <a:xfrm>
              <a:off x="3394700" y="5823325"/>
              <a:ext cx="219650" cy="190000"/>
            </a:xfrm>
            <a:custGeom>
              <a:rect b="b" l="l" r="r" t="t"/>
              <a:pathLst>
                <a:path extrusionOk="0" h="7600" w="8786">
                  <a:moveTo>
                    <a:pt x="4408" y="0"/>
                  </a:moveTo>
                  <a:lnTo>
                    <a:pt x="1" y="7599"/>
                  </a:lnTo>
                  <a:lnTo>
                    <a:pt x="8785" y="7599"/>
                  </a:lnTo>
                  <a:lnTo>
                    <a:pt x="44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28"/>
            <p:cNvSpPr/>
            <p:nvPr/>
          </p:nvSpPr>
          <p:spPr>
            <a:xfrm>
              <a:off x="2792100" y="5823325"/>
              <a:ext cx="219650" cy="190000"/>
            </a:xfrm>
            <a:custGeom>
              <a:rect b="b" l="l" r="r" t="t"/>
              <a:pathLst>
                <a:path extrusionOk="0" h="7600" w="8786">
                  <a:moveTo>
                    <a:pt x="4408" y="0"/>
                  </a:moveTo>
                  <a:lnTo>
                    <a:pt x="1" y="7599"/>
                  </a:lnTo>
                  <a:lnTo>
                    <a:pt x="8785" y="7599"/>
                  </a:lnTo>
                  <a:lnTo>
                    <a:pt x="44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8"/>
            <p:cNvSpPr/>
            <p:nvPr/>
          </p:nvSpPr>
          <p:spPr>
            <a:xfrm>
              <a:off x="7004200" y="5823325"/>
              <a:ext cx="219625" cy="190000"/>
            </a:xfrm>
            <a:custGeom>
              <a:rect b="b" l="l" r="r" t="t"/>
              <a:pathLst>
                <a:path extrusionOk="0" h="7600" w="8785">
                  <a:moveTo>
                    <a:pt x="4377" y="0"/>
                  </a:moveTo>
                  <a:lnTo>
                    <a:pt x="0" y="7599"/>
                  </a:lnTo>
                  <a:lnTo>
                    <a:pt x="8785" y="7599"/>
                  </a:lnTo>
                  <a:lnTo>
                    <a:pt x="43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8"/>
            <p:cNvSpPr/>
            <p:nvPr/>
          </p:nvSpPr>
          <p:spPr>
            <a:xfrm>
              <a:off x="6401600" y="5823325"/>
              <a:ext cx="219625" cy="190000"/>
            </a:xfrm>
            <a:custGeom>
              <a:rect b="b" l="l" r="r" t="t"/>
              <a:pathLst>
                <a:path extrusionOk="0" h="7600" w="8785">
                  <a:moveTo>
                    <a:pt x="4408" y="0"/>
                  </a:moveTo>
                  <a:lnTo>
                    <a:pt x="1" y="7599"/>
                  </a:lnTo>
                  <a:lnTo>
                    <a:pt x="8785" y="7599"/>
                  </a:lnTo>
                  <a:lnTo>
                    <a:pt x="44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8"/>
            <p:cNvSpPr/>
            <p:nvPr/>
          </p:nvSpPr>
          <p:spPr>
            <a:xfrm>
              <a:off x="5799775" y="5823325"/>
              <a:ext cx="219625" cy="190000"/>
            </a:xfrm>
            <a:custGeom>
              <a:rect b="b" l="l" r="r" t="t"/>
              <a:pathLst>
                <a:path extrusionOk="0" h="7600" w="8785">
                  <a:moveTo>
                    <a:pt x="4408" y="0"/>
                  </a:moveTo>
                  <a:lnTo>
                    <a:pt x="0" y="7599"/>
                  </a:lnTo>
                  <a:lnTo>
                    <a:pt x="8785" y="7599"/>
                  </a:lnTo>
                  <a:lnTo>
                    <a:pt x="44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8"/>
            <p:cNvSpPr/>
            <p:nvPr/>
          </p:nvSpPr>
          <p:spPr>
            <a:xfrm>
              <a:off x="377175" y="5823325"/>
              <a:ext cx="218875" cy="190000"/>
            </a:xfrm>
            <a:custGeom>
              <a:rect b="b" l="l" r="r" t="t"/>
              <a:pathLst>
                <a:path extrusionOk="0" h="7600" w="8755">
                  <a:moveTo>
                    <a:pt x="4408" y="0"/>
                  </a:moveTo>
                  <a:lnTo>
                    <a:pt x="0" y="7599"/>
                  </a:lnTo>
                  <a:lnTo>
                    <a:pt x="8754" y="7599"/>
                  </a:lnTo>
                  <a:lnTo>
                    <a:pt x="44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8"/>
            <p:cNvSpPr/>
            <p:nvPr/>
          </p:nvSpPr>
          <p:spPr>
            <a:xfrm>
              <a:off x="2179650" y="5823325"/>
              <a:ext cx="219625" cy="190000"/>
            </a:xfrm>
            <a:custGeom>
              <a:rect b="b" l="l" r="r" t="t"/>
              <a:pathLst>
                <a:path extrusionOk="0" h="7600" w="8785">
                  <a:moveTo>
                    <a:pt x="4377" y="0"/>
                  </a:moveTo>
                  <a:lnTo>
                    <a:pt x="0" y="7599"/>
                  </a:lnTo>
                  <a:lnTo>
                    <a:pt x="8784" y="7599"/>
                  </a:lnTo>
                  <a:lnTo>
                    <a:pt x="43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8"/>
            <p:cNvSpPr/>
            <p:nvPr/>
          </p:nvSpPr>
          <p:spPr>
            <a:xfrm>
              <a:off x="1577800" y="5823325"/>
              <a:ext cx="218875" cy="190000"/>
            </a:xfrm>
            <a:custGeom>
              <a:rect b="b" l="l" r="r" t="t"/>
              <a:pathLst>
                <a:path extrusionOk="0" h="7600" w="8755">
                  <a:moveTo>
                    <a:pt x="4347" y="0"/>
                  </a:moveTo>
                  <a:lnTo>
                    <a:pt x="1" y="7599"/>
                  </a:lnTo>
                  <a:lnTo>
                    <a:pt x="8755" y="7599"/>
                  </a:lnTo>
                  <a:lnTo>
                    <a:pt x="43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28"/>
            <p:cNvSpPr/>
            <p:nvPr/>
          </p:nvSpPr>
          <p:spPr>
            <a:xfrm>
              <a:off x="975200" y="5823325"/>
              <a:ext cx="219650" cy="190000"/>
            </a:xfrm>
            <a:custGeom>
              <a:rect b="b" l="l" r="r" t="t"/>
              <a:pathLst>
                <a:path extrusionOk="0" h="7600" w="8786">
                  <a:moveTo>
                    <a:pt x="4378" y="0"/>
                  </a:moveTo>
                  <a:lnTo>
                    <a:pt x="1" y="7599"/>
                  </a:lnTo>
                  <a:lnTo>
                    <a:pt x="8785" y="7599"/>
                  </a:lnTo>
                  <a:lnTo>
                    <a:pt x="43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9">
    <p:spTree>
      <p:nvGrpSpPr>
        <p:cNvPr id="4072" name="Shape 4072"/>
        <p:cNvGrpSpPr/>
        <p:nvPr/>
      </p:nvGrpSpPr>
      <p:grpSpPr>
        <a:xfrm>
          <a:off x="0" y="0"/>
          <a:ext cx="0" cy="0"/>
          <a:chOff x="0" y="0"/>
          <a:chExt cx="0" cy="0"/>
        </a:xfrm>
      </p:grpSpPr>
      <p:pic>
        <p:nvPicPr>
          <p:cNvPr id="4073" name="Google Shape;4073;p2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074" name="Google Shape;4074;p29"/>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75" name="Google Shape;4075;p29"/>
          <p:cNvSpPr txBox="1"/>
          <p:nvPr>
            <p:ph idx="2" type="title"/>
          </p:nvPr>
        </p:nvSpPr>
        <p:spPr>
          <a:xfrm>
            <a:off x="724057" y="3182588"/>
            <a:ext cx="23364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076" name="Google Shape;4076;p29"/>
          <p:cNvSpPr txBox="1"/>
          <p:nvPr>
            <p:ph idx="1" type="subTitle"/>
          </p:nvPr>
        </p:nvSpPr>
        <p:spPr>
          <a:xfrm>
            <a:off x="724057" y="3657595"/>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77" name="Google Shape;4077;p29"/>
          <p:cNvSpPr txBox="1"/>
          <p:nvPr>
            <p:ph idx="3" type="title"/>
          </p:nvPr>
        </p:nvSpPr>
        <p:spPr>
          <a:xfrm>
            <a:off x="3405675" y="3182588"/>
            <a:ext cx="23364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078" name="Google Shape;4078;p29"/>
          <p:cNvSpPr txBox="1"/>
          <p:nvPr>
            <p:ph idx="4" type="subTitle"/>
          </p:nvPr>
        </p:nvSpPr>
        <p:spPr>
          <a:xfrm>
            <a:off x="3405675" y="3657595"/>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79" name="Google Shape;4079;p29"/>
          <p:cNvSpPr txBox="1"/>
          <p:nvPr>
            <p:ph idx="5" type="title"/>
          </p:nvPr>
        </p:nvSpPr>
        <p:spPr>
          <a:xfrm>
            <a:off x="6087759" y="3182588"/>
            <a:ext cx="2336400" cy="5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solidFill>
                  <a:schemeClr val="accent4"/>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080" name="Google Shape;4080;p29"/>
          <p:cNvSpPr txBox="1"/>
          <p:nvPr>
            <p:ph idx="6" type="subTitle"/>
          </p:nvPr>
        </p:nvSpPr>
        <p:spPr>
          <a:xfrm>
            <a:off x="6087759" y="3657595"/>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81" name="Google Shape;4081;p29"/>
          <p:cNvSpPr txBox="1"/>
          <p:nvPr>
            <p:ph hasCustomPrompt="1" idx="7" type="title"/>
          </p:nvPr>
        </p:nvSpPr>
        <p:spPr>
          <a:xfrm>
            <a:off x="1395157" y="1879325"/>
            <a:ext cx="9942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4082" name="Google Shape;4082;p29"/>
          <p:cNvSpPr txBox="1"/>
          <p:nvPr>
            <p:ph hasCustomPrompt="1" idx="8" type="title"/>
          </p:nvPr>
        </p:nvSpPr>
        <p:spPr>
          <a:xfrm>
            <a:off x="4076775" y="1879325"/>
            <a:ext cx="9942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4083" name="Google Shape;4083;p29"/>
          <p:cNvSpPr txBox="1"/>
          <p:nvPr>
            <p:ph hasCustomPrompt="1" idx="9" type="title"/>
          </p:nvPr>
        </p:nvSpPr>
        <p:spPr>
          <a:xfrm>
            <a:off x="6758859" y="1879325"/>
            <a:ext cx="9942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grpSp>
        <p:nvGrpSpPr>
          <p:cNvPr id="4084" name="Google Shape;4084;p29"/>
          <p:cNvGrpSpPr/>
          <p:nvPr/>
        </p:nvGrpSpPr>
        <p:grpSpPr>
          <a:xfrm>
            <a:off x="-868230" y="4665932"/>
            <a:ext cx="10880464" cy="393650"/>
            <a:chOff x="0" y="51629"/>
            <a:chExt cx="10880464" cy="393650"/>
          </a:xfrm>
        </p:grpSpPr>
        <p:grpSp>
          <p:nvGrpSpPr>
            <p:cNvPr id="4085" name="Google Shape;4085;p29"/>
            <p:cNvGrpSpPr/>
            <p:nvPr/>
          </p:nvGrpSpPr>
          <p:grpSpPr>
            <a:xfrm>
              <a:off x="0" y="51629"/>
              <a:ext cx="5465925" cy="393650"/>
              <a:chOff x="1125675" y="3020850"/>
              <a:chExt cx="5465925" cy="393650"/>
            </a:xfrm>
          </p:grpSpPr>
          <p:sp>
            <p:nvSpPr>
              <p:cNvPr id="4086" name="Google Shape;4086;p29"/>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9"/>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29"/>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9"/>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29"/>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29"/>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9"/>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29"/>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29"/>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9"/>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9"/>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29"/>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29"/>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29"/>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29"/>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29"/>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29"/>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29"/>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29"/>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29"/>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6" name="Google Shape;4106;p29"/>
            <p:cNvGrpSpPr/>
            <p:nvPr/>
          </p:nvGrpSpPr>
          <p:grpSpPr>
            <a:xfrm>
              <a:off x="5414539" y="51629"/>
              <a:ext cx="5465925" cy="393650"/>
              <a:chOff x="1125675" y="3020850"/>
              <a:chExt cx="5465925" cy="393650"/>
            </a:xfrm>
          </p:grpSpPr>
          <p:sp>
            <p:nvSpPr>
              <p:cNvPr id="4107" name="Google Shape;4107;p29"/>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29"/>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29"/>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29"/>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29"/>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29"/>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29"/>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29"/>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29"/>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29"/>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9"/>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9"/>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9"/>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9"/>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9"/>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9"/>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9"/>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9"/>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9"/>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9"/>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4127" name="Shape 4127"/>
        <p:cNvGrpSpPr/>
        <p:nvPr/>
      </p:nvGrpSpPr>
      <p:grpSpPr>
        <a:xfrm>
          <a:off x="0" y="0"/>
          <a:ext cx="0" cy="0"/>
          <a:chOff x="0" y="0"/>
          <a:chExt cx="0" cy="0"/>
        </a:xfrm>
      </p:grpSpPr>
      <p:pic>
        <p:nvPicPr>
          <p:cNvPr id="4128" name="Google Shape;4128;p3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129" name="Google Shape;4129;p30"/>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4130" name="Google Shape;4130;p30"/>
          <p:cNvGrpSpPr/>
          <p:nvPr/>
        </p:nvGrpSpPr>
        <p:grpSpPr>
          <a:xfrm>
            <a:off x="-152393" y="-18612"/>
            <a:ext cx="682066" cy="5466922"/>
            <a:chOff x="-690518" y="1825"/>
            <a:chExt cx="682066" cy="5466922"/>
          </a:xfrm>
        </p:grpSpPr>
        <p:sp>
          <p:nvSpPr>
            <p:cNvPr id="4131" name="Google Shape;4131;p30"/>
            <p:cNvSpPr/>
            <p:nvPr/>
          </p:nvSpPr>
          <p:spPr>
            <a:xfrm flipH="1">
              <a:off x="-387383" y="1825"/>
              <a:ext cx="31471" cy="5173054"/>
            </a:xfrm>
            <a:custGeom>
              <a:rect b="b" l="l" r="r" t="t"/>
              <a:pathLst>
                <a:path extrusionOk="0" h="93368" w="568">
                  <a:moveTo>
                    <a:pt x="1" y="1"/>
                  </a:moveTo>
                  <a:lnTo>
                    <a:pt x="1" y="93368"/>
                  </a:lnTo>
                  <a:lnTo>
                    <a:pt x="568" y="93368"/>
                  </a:lnTo>
                  <a:lnTo>
                    <a:pt x="5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0"/>
            <p:cNvSpPr/>
            <p:nvPr/>
          </p:nvSpPr>
          <p:spPr>
            <a:xfrm flipH="1">
              <a:off x="-590729" y="40664"/>
              <a:ext cx="51806" cy="49975"/>
            </a:xfrm>
            <a:custGeom>
              <a:rect b="b" l="l" r="r" t="t"/>
              <a:pathLst>
                <a:path extrusionOk="0" h="902" w="935">
                  <a:moveTo>
                    <a:pt x="467" y="0"/>
                  </a:moveTo>
                  <a:cubicBezTo>
                    <a:pt x="234" y="0"/>
                    <a:pt x="0" y="201"/>
                    <a:pt x="0" y="434"/>
                  </a:cubicBezTo>
                  <a:cubicBezTo>
                    <a:pt x="0" y="701"/>
                    <a:pt x="234" y="901"/>
                    <a:pt x="467" y="901"/>
                  </a:cubicBezTo>
                  <a:cubicBezTo>
                    <a:pt x="734" y="901"/>
                    <a:pt x="934" y="701"/>
                    <a:pt x="934" y="434"/>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0"/>
            <p:cNvSpPr/>
            <p:nvPr/>
          </p:nvSpPr>
          <p:spPr>
            <a:xfrm flipH="1">
              <a:off x="-590729" y="240233"/>
              <a:ext cx="51806" cy="51804"/>
            </a:xfrm>
            <a:custGeom>
              <a:rect b="b" l="l" r="r" t="t"/>
              <a:pathLst>
                <a:path extrusionOk="0" h="935" w="935">
                  <a:moveTo>
                    <a:pt x="467" y="1"/>
                  </a:moveTo>
                  <a:cubicBezTo>
                    <a:pt x="234" y="1"/>
                    <a:pt x="0" y="201"/>
                    <a:pt x="0" y="468"/>
                  </a:cubicBezTo>
                  <a:cubicBezTo>
                    <a:pt x="0" y="735"/>
                    <a:pt x="234" y="935"/>
                    <a:pt x="467" y="935"/>
                  </a:cubicBezTo>
                  <a:cubicBezTo>
                    <a:pt x="734" y="935"/>
                    <a:pt x="934" y="735"/>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0"/>
            <p:cNvSpPr/>
            <p:nvPr/>
          </p:nvSpPr>
          <p:spPr>
            <a:xfrm flipH="1">
              <a:off x="-489056" y="144161"/>
              <a:ext cx="49978" cy="49975"/>
            </a:xfrm>
            <a:custGeom>
              <a:rect b="b" l="l" r="r" t="t"/>
              <a:pathLst>
                <a:path extrusionOk="0" h="902" w="902">
                  <a:moveTo>
                    <a:pt x="434" y="0"/>
                  </a:moveTo>
                  <a:cubicBezTo>
                    <a:pt x="201" y="0"/>
                    <a:pt x="1" y="201"/>
                    <a:pt x="1" y="467"/>
                  </a:cubicBezTo>
                  <a:cubicBezTo>
                    <a:pt x="1" y="701"/>
                    <a:pt x="201" y="901"/>
                    <a:pt x="434" y="901"/>
                  </a:cubicBezTo>
                  <a:cubicBezTo>
                    <a:pt x="701" y="901"/>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0"/>
            <p:cNvSpPr/>
            <p:nvPr/>
          </p:nvSpPr>
          <p:spPr>
            <a:xfrm flipH="1">
              <a:off x="-690518" y="144161"/>
              <a:ext cx="51806" cy="49975"/>
            </a:xfrm>
            <a:custGeom>
              <a:rect b="b" l="l" r="r" t="t"/>
              <a:pathLst>
                <a:path extrusionOk="0" h="902" w="935">
                  <a:moveTo>
                    <a:pt x="467" y="0"/>
                  </a:moveTo>
                  <a:cubicBezTo>
                    <a:pt x="200" y="0"/>
                    <a:pt x="0" y="201"/>
                    <a:pt x="0" y="467"/>
                  </a:cubicBezTo>
                  <a:cubicBezTo>
                    <a:pt x="0" y="701"/>
                    <a:pt x="200" y="901"/>
                    <a:pt x="467" y="901"/>
                  </a:cubicBezTo>
                  <a:cubicBezTo>
                    <a:pt x="734" y="901"/>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30"/>
            <p:cNvSpPr/>
            <p:nvPr/>
          </p:nvSpPr>
          <p:spPr>
            <a:xfrm flipH="1">
              <a:off x="-590729" y="238405"/>
              <a:ext cx="51806" cy="49975"/>
            </a:xfrm>
            <a:custGeom>
              <a:rect b="b" l="l" r="r" t="t"/>
              <a:pathLst>
                <a:path extrusionOk="0" h="902" w="935">
                  <a:moveTo>
                    <a:pt x="467" y="1"/>
                  </a:moveTo>
                  <a:cubicBezTo>
                    <a:pt x="234" y="1"/>
                    <a:pt x="0" y="201"/>
                    <a:pt x="0" y="468"/>
                  </a:cubicBezTo>
                  <a:cubicBezTo>
                    <a:pt x="0" y="701"/>
                    <a:pt x="234"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0"/>
            <p:cNvSpPr/>
            <p:nvPr/>
          </p:nvSpPr>
          <p:spPr>
            <a:xfrm flipH="1">
              <a:off x="-590729" y="439857"/>
              <a:ext cx="51806" cy="49975"/>
            </a:xfrm>
            <a:custGeom>
              <a:rect b="b" l="l" r="r" t="t"/>
              <a:pathLst>
                <a:path extrusionOk="0" h="902" w="935">
                  <a:moveTo>
                    <a:pt x="467" y="1"/>
                  </a:moveTo>
                  <a:cubicBezTo>
                    <a:pt x="234" y="1"/>
                    <a:pt x="0" y="201"/>
                    <a:pt x="0" y="434"/>
                  </a:cubicBezTo>
                  <a:cubicBezTo>
                    <a:pt x="0" y="701"/>
                    <a:pt x="234"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30"/>
            <p:cNvSpPr/>
            <p:nvPr/>
          </p:nvSpPr>
          <p:spPr>
            <a:xfrm flipH="1">
              <a:off x="-489056" y="341901"/>
              <a:ext cx="51806" cy="51804"/>
            </a:xfrm>
            <a:custGeom>
              <a:rect b="b" l="l" r="r" t="t"/>
              <a:pathLst>
                <a:path extrusionOk="0" h="935" w="935">
                  <a:moveTo>
                    <a:pt x="467" y="1"/>
                  </a:moveTo>
                  <a:cubicBezTo>
                    <a:pt x="234" y="1"/>
                    <a:pt x="0" y="234"/>
                    <a:pt x="0" y="468"/>
                  </a:cubicBezTo>
                  <a:cubicBezTo>
                    <a:pt x="0" y="735"/>
                    <a:pt x="234"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30"/>
            <p:cNvSpPr/>
            <p:nvPr/>
          </p:nvSpPr>
          <p:spPr>
            <a:xfrm flipH="1">
              <a:off x="-690518" y="341901"/>
              <a:ext cx="51806" cy="51804"/>
            </a:xfrm>
            <a:custGeom>
              <a:rect b="b" l="l" r="r" t="t"/>
              <a:pathLst>
                <a:path extrusionOk="0" h="935" w="935">
                  <a:moveTo>
                    <a:pt x="467" y="1"/>
                  </a:moveTo>
                  <a:cubicBezTo>
                    <a:pt x="200" y="1"/>
                    <a:pt x="0" y="234"/>
                    <a:pt x="0" y="468"/>
                  </a:cubicBezTo>
                  <a:cubicBezTo>
                    <a:pt x="0" y="735"/>
                    <a:pt x="200"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30"/>
            <p:cNvSpPr/>
            <p:nvPr/>
          </p:nvSpPr>
          <p:spPr>
            <a:xfrm flipH="1">
              <a:off x="-590729" y="438029"/>
              <a:ext cx="49978" cy="49920"/>
            </a:xfrm>
            <a:custGeom>
              <a:rect b="b" l="l" r="r" t="t"/>
              <a:pathLst>
                <a:path extrusionOk="0" h="901" w="902">
                  <a:moveTo>
                    <a:pt x="434" y="0"/>
                  </a:moveTo>
                  <a:cubicBezTo>
                    <a:pt x="201" y="0"/>
                    <a:pt x="0" y="200"/>
                    <a:pt x="0" y="434"/>
                  </a:cubicBezTo>
                  <a:cubicBezTo>
                    <a:pt x="0" y="701"/>
                    <a:pt x="201" y="901"/>
                    <a:pt x="434" y="901"/>
                  </a:cubicBezTo>
                  <a:cubicBezTo>
                    <a:pt x="701" y="901"/>
                    <a:pt x="901" y="701"/>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30"/>
            <p:cNvSpPr/>
            <p:nvPr/>
          </p:nvSpPr>
          <p:spPr>
            <a:xfrm flipH="1">
              <a:off x="-590729" y="637598"/>
              <a:ext cx="49978" cy="51804"/>
            </a:xfrm>
            <a:custGeom>
              <a:rect b="b" l="l" r="r" t="t"/>
              <a:pathLst>
                <a:path extrusionOk="0" h="935" w="902">
                  <a:moveTo>
                    <a:pt x="434" y="1"/>
                  </a:moveTo>
                  <a:cubicBezTo>
                    <a:pt x="201" y="1"/>
                    <a:pt x="0" y="201"/>
                    <a:pt x="0" y="468"/>
                  </a:cubicBezTo>
                  <a:cubicBezTo>
                    <a:pt x="0" y="735"/>
                    <a:pt x="201" y="935"/>
                    <a:pt x="434" y="935"/>
                  </a:cubicBezTo>
                  <a:cubicBezTo>
                    <a:pt x="701" y="935"/>
                    <a:pt x="901" y="735"/>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30"/>
            <p:cNvSpPr/>
            <p:nvPr/>
          </p:nvSpPr>
          <p:spPr>
            <a:xfrm flipH="1">
              <a:off x="-489056" y="541526"/>
              <a:ext cx="49978" cy="49920"/>
            </a:xfrm>
            <a:custGeom>
              <a:rect b="b" l="l" r="r" t="t"/>
              <a:pathLst>
                <a:path extrusionOk="0" h="901" w="902">
                  <a:moveTo>
                    <a:pt x="434" y="0"/>
                  </a:moveTo>
                  <a:cubicBezTo>
                    <a:pt x="201" y="0"/>
                    <a:pt x="1" y="200"/>
                    <a:pt x="1" y="434"/>
                  </a:cubicBezTo>
                  <a:cubicBezTo>
                    <a:pt x="1" y="701"/>
                    <a:pt x="201" y="901"/>
                    <a:pt x="434" y="901"/>
                  </a:cubicBezTo>
                  <a:cubicBezTo>
                    <a:pt x="701" y="901"/>
                    <a:pt x="901" y="701"/>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0"/>
            <p:cNvSpPr/>
            <p:nvPr/>
          </p:nvSpPr>
          <p:spPr>
            <a:xfrm flipH="1">
              <a:off x="-690518" y="541526"/>
              <a:ext cx="51806" cy="49920"/>
            </a:xfrm>
            <a:custGeom>
              <a:rect b="b" l="l" r="r" t="t"/>
              <a:pathLst>
                <a:path extrusionOk="0" h="901" w="935">
                  <a:moveTo>
                    <a:pt x="467" y="0"/>
                  </a:moveTo>
                  <a:cubicBezTo>
                    <a:pt x="200" y="0"/>
                    <a:pt x="0" y="200"/>
                    <a:pt x="0" y="434"/>
                  </a:cubicBezTo>
                  <a:cubicBezTo>
                    <a:pt x="0" y="701"/>
                    <a:pt x="200" y="901"/>
                    <a:pt x="467" y="901"/>
                  </a:cubicBezTo>
                  <a:cubicBezTo>
                    <a:pt x="734" y="901"/>
                    <a:pt x="934" y="701"/>
                    <a:pt x="934" y="434"/>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0"/>
            <p:cNvSpPr/>
            <p:nvPr/>
          </p:nvSpPr>
          <p:spPr>
            <a:xfrm flipH="1">
              <a:off x="-590729" y="635769"/>
              <a:ext cx="49978" cy="51804"/>
            </a:xfrm>
            <a:custGeom>
              <a:rect b="b" l="l" r="r" t="t"/>
              <a:pathLst>
                <a:path extrusionOk="0" h="935" w="902">
                  <a:moveTo>
                    <a:pt x="434" y="0"/>
                  </a:moveTo>
                  <a:cubicBezTo>
                    <a:pt x="201" y="0"/>
                    <a:pt x="0" y="201"/>
                    <a:pt x="0" y="467"/>
                  </a:cubicBezTo>
                  <a:cubicBezTo>
                    <a:pt x="0" y="701"/>
                    <a:pt x="201" y="934"/>
                    <a:pt x="434" y="934"/>
                  </a:cubicBezTo>
                  <a:cubicBezTo>
                    <a:pt x="701" y="934"/>
                    <a:pt x="901" y="768"/>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0"/>
            <p:cNvSpPr/>
            <p:nvPr/>
          </p:nvSpPr>
          <p:spPr>
            <a:xfrm flipH="1">
              <a:off x="-590729" y="837222"/>
              <a:ext cx="51806" cy="49975"/>
            </a:xfrm>
            <a:custGeom>
              <a:rect b="b" l="l" r="r" t="t"/>
              <a:pathLst>
                <a:path extrusionOk="0" h="902" w="935">
                  <a:moveTo>
                    <a:pt x="467" y="0"/>
                  </a:moveTo>
                  <a:cubicBezTo>
                    <a:pt x="234" y="0"/>
                    <a:pt x="0" y="201"/>
                    <a:pt x="0" y="467"/>
                  </a:cubicBezTo>
                  <a:cubicBezTo>
                    <a:pt x="0" y="701"/>
                    <a:pt x="234" y="901"/>
                    <a:pt x="467" y="901"/>
                  </a:cubicBezTo>
                  <a:cubicBezTo>
                    <a:pt x="734" y="901"/>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0"/>
            <p:cNvSpPr/>
            <p:nvPr/>
          </p:nvSpPr>
          <p:spPr>
            <a:xfrm flipH="1">
              <a:off x="-489056" y="739266"/>
              <a:ext cx="49978" cy="51804"/>
            </a:xfrm>
            <a:custGeom>
              <a:rect b="b" l="l" r="r" t="t"/>
              <a:pathLst>
                <a:path extrusionOk="0" h="935" w="902">
                  <a:moveTo>
                    <a:pt x="434" y="0"/>
                  </a:moveTo>
                  <a:cubicBezTo>
                    <a:pt x="201" y="0"/>
                    <a:pt x="1" y="201"/>
                    <a:pt x="1" y="467"/>
                  </a:cubicBezTo>
                  <a:cubicBezTo>
                    <a:pt x="1" y="734"/>
                    <a:pt x="201" y="934"/>
                    <a:pt x="434" y="934"/>
                  </a:cubicBezTo>
                  <a:cubicBezTo>
                    <a:pt x="701" y="934"/>
                    <a:pt x="901" y="734"/>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0"/>
            <p:cNvSpPr/>
            <p:nvPr/>
          </p:nvSpPr>
          <p:spPr>
            <a:xfrm flipH="1">
              <a:off x="-690518" y="739266"/>
              <a:ext cx="51806" cy="51804"/>
            </a:xfrm>
            <a:custGeom>
              <a:rect b="b" l="l" r="r" t="t"/>
              <a:pathLst>
                <a:path extrusionOk="0" h="935" w="935">
                  <a:moveTo>
                    <a:pt x="467" y="0"/>
                  </a:moveTo>
                  <a:cubicBezTo>
                    <a:pt x="200" y="0"/>
                    <a:pt x="0" y="201"/>
                    <a:pt x="0" y="467"/>
                  </a:cubicBezTo>
                  <a:cubicBezTo>
                    <a:pt x="0" y="734"/>
                    <a:pt x="200" y="934"/>
                    <a:pt x="467" y="934"/>
                  </a:cubicBezTo>
                  <a:cubicBezTo>
                    <a:pt x="734" y="934"/>
                    <a:pt x="934" y="734"/>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0"/>
            <p:cNvSpPr/>
            <p:nvPr/>
          </p:nvSpPr>
          <p:spPr>
            <a:xfrm flipH="1">
              <a:off x="-590729" y="837222"/>
              <a:ext cx="51806" cy="49975"/>
            </a:xfrm>
            <a:custGeom>
              <a:rect b="b" l="l" r="r" t="t"/>
              <a:pathLst>
                <a:path extrusionOk="0" h="902" w="935">
                  <a:moveTo>
                    <a:pt x="467" y="0"/>
                  </a:moveTo>
                  <a:cubicBezTo>
                    <a:pt x="234" y="0"/>
                    <a:pt x="0" y="201"/>
                    <a:pt x="0" y="467"/>
                  </a:cubicBezTo>
                  <a:cubicBezTo>
                    <a:pt x="0" y="701"/>
                    <a:pt x="234" y="901"/>
                    <a:pt x="467" y="901"/>
                  </a:cubicBezTo>
                  <a:cubicBezTo>
                    <a:pt x="734" y="901"/>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0"/>
            <p:cNvSpPr/>
            <p:nvPr/>
          </p:nvSpPr>
          <p:spPr>
            <a:xfrm flipH="1">
              <a:off x="-590729" y="1034962"/>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0"/>
            <p:cNvSpPr/>
            <p:nvPr/>
          </p:nvSpPr>
          <p:spPr>
            <a:xfrm flipH="1">
              <a:off x="-489056" y="940719"/>
              <a:ext cx="51806" cy="51804"/>
            </a:xfrm>
            <a:custGeom>
              <a:rect b="b" l="l" r="r" t="t"/>
              <a:pathLst>
                <a:path extrusionOk="0" h="935" w="935">
                  <a:moveTo>
                    <a:pt x="467" y="0"/>
                  </a:moveTo>
                  <a:cubicBezTo>
                    <a:pt x="234" y="0"/>
                    <a:pt x="0" y="201"/>
                    <a:pt x="0" y="467"/>
                  </a:cubicBezTo>
                  <a:cubicBezTo>
                    <a:pt x="0" y="701"/>
                    <a:pt x="234" y="934"/>
                    <a:pt x="467" y="934"/>
                  </a:cubicBezTo>
                  <a:cubicBezTo>
                    <a:pt x="734" y="934"/>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0"/>
            <p:cNvSpPr/>
            <p:nvPr/>
          </p:nvSpPr>
          <p:spPr>
            <a:xfrm flipH="1">
              <a:off x="-690518" y="940719"/>
              <a:ext cx="51806" cy="51804"/>
            </a:xfrm>
            <a:custGeom>
              <a:rect b="b" l="l" r="r" t="t"/>
              <a:pathLst>
                <a:path extrusionOk="0" h="935" w="935">
                  <a:moveTo>
                    <a:pt x="467" y="0"/>
                  </a:moveTo>
                  <a:cubicBezTo>
                    <a:pt x="200" y="0"/>
                    <a:pt x="0" y="201"/>
                    <a:pt x="0" y="467"/>
                  </a:cubicBezTo>
                  <a:cubicBezTo>
                    <a:pt x="0" y="701"/>
                    <a:pt x="200" y="934"/>
                    <a:pt x="467" y="934"/>
                  </a:cubicBezTo>
                  <a:cubicBezTo>
                    <a:pt x="734" y="934"/>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0"/>
            <p:cNvSpPr/>
            <p:nvPr/>
          </p:nvSpPr>
          <p:spPr>
            <a:xfrm flipH="1">
              <a:off x="-590729" y="1034962"/>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0"/>
            <p:cNvSpPr/>
            <p:nvPr/>
          </p:nvSpPr>
          <p:spPr>
            <a:xfrm flipH="1">
              <a:off x="-590729" y="1234587"/>
              <a:ext cx="49978" cy="49920"/>
            </a:xfrm>
            <a:custGeom>
              <a:rect b="b" l="l" r="r" t="t"/>
              <a:pathLst>
                <a:path extrusionOk="0" h="901" w="902">
                  <a:moveTo>
                    <a:pt x="434" y="0"/>
                  </a:moveTo>
                  <a:cubicBezTo>
                    <a:pt x="201" y="0"/>
                    <a:pt x="0" y="200"/>
                    <a:pt x="0" y="434"/>
                  </a:cubicBezTo>
                  <a:cubicBezTo>
                    <a:pt x="0" y="701"/>
                    <a:pt x="201" y="901"/>
                    <a:pt x="434" y="901"/>
                  </a:cubicBezTo>
                  <a:cubicBezTo>
                    <a:pt x="701" y="901"/>
                    <a:pt x="901" y="734"/>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0"/>
            <p:cNvSpPr/>
            <p:nvPr/>
          </p:nvSpPr>
          <p:spPr>
            <a:xfrm flipH="1">
              <a:off x="-489056" y="1140287"/>
              <a:ext cx="49978" cy="49975"/>
            </a:xfrm>
            <a:custGeom>
              <a:rect b="b" l="l" r="r" t="t"/>
              <a:pathLst>
                <a:path extrusionOk="0" h="902" w="902">
                  <a:moveTo>
                    <a:pt x="434" y="1"/>
                  </a:moveTo>
                  <a:cubicBezTo>
                    <a:pt x="201" y="1"/>
                    <a:pt x="1" y="201"/>
                    <a:pt x="1" y="435"/>
                  </a:cubicBezTo>
                  <a:cubicBezTo>
                    <a:pt x="1" y="701"/>
                    <a:pt x="201" y="902"/>
                    <a:pt x="434" y="902"/>
                  </a:cubicBezTo>
                  <a:cubicBezTo>
                    <a:pt x="701" y="902"/>
                    <a:pt x="901" y="701"/>
                    <a:pt x="901" y="435"/>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0"/>
            <p:cNvSpPr/>
            <p:nvPr/>
          </p:nvSpPr>
          <p:spPr>
            <a:xfrm flipH="1">
              <a:off x="-690518" y="1140287"/>
              <a:ext cx="51806" cy="49975"/>
            </a:xfrm>
            <a:custGeom>
              <a:rect b="b" l="l" r="r" t="t"/>
              <a:pathLst>
                <a:path extrusionOk="0" h="902" w="935">
                  <a:moveTo>
                    <a:pt x="467" y="1"/>
                  </a:moveTo>
                  <a:cubicBezTo>
                    <a:pt x="200" y="1"/>
                    <a:pt x="0" y="201"/>
                    <a:pt x="0" y="435"/>
                  </a:cubicBezTo>
                  <a:cubicBezTo>
                    <a:pt x="0" y="701"/>
                    <a:pt x="200" y="902"/>
                    <a:pt x="467" y="902"/>
                  </a:cubicBezTo>
                  <a:cubicBezTo>
                    <a:pt x="734" y="902"/>
                    <a:pt x="934" y="701"/>
                    <a:pt x="934" y="435"/>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0"/>
            <p:cNvSpPr/>
            <p:nvPr/>
          </p:nvSpPr>
          <p:spPr>
            <a:xfrm flipH="1">
              <a:off x="-590729" y="1234587"/>
              <a:ext cx="49978" cy="49920"/>
            </a:xfrm>
            <a:custGeom>
              <a:rect b="b" l="l" r="r" t="t"/>
              <a:pathLst>
                <a:path extrusionOk="0" h="901" w="902">
                  <a:moveTo>
                    <a:pt x="434" y="0"/>
                  </a:moveTo>
                  <a:cubicBezTo>
                    <a:pt x="201" y="0"/>
                    <a:pt x="0" y="200"/>
                    <a:pt x="0" y="434"/>
                  </a:cubicBezTo>
                  <a:cubicBezTo>
                    <a:pt x="0" y="701"/>
                    <a:pt x="201" y="901"/>
                    <a:pt x="434" y="901"/>
                  </a:cubicBezTo>
                  <a:cubicBezTo>
                    <a:pt x="701" y="901"/>
                    <a:pt x="901" y="701"/>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30"/>
            <p:cNvSpPr/>
            <p:nvPr/>
          </p:nvSpPr>
          <p:spPr>
            <a:xfrm flipH="1">
              <a:off x="-590729" y="1434155"/>
              <a:ext cx="51806" cy="51804"/>
            </a:xfrm>
            <a:custGeom>
              <a:rect b="b" l="l" r="r" t="t"/>
              <a:pathLst>
                <a:path extrusionOk="0" h="935" w="935">
                  <a:moveTo>
                    <a:pt x="467" y="1"/>
                  </a:moveTo>
                  <a:cubicBezTo>
                    <a:pt x="234" y="1"/>
                    <a:pt x="0" y="234"/>
                    <a:pt x="0" y="468"/>
                  </a:cubicBezTo>
                  <a:cubicBezTo>
                    <a:pt x="0" y="735"/>
                    <a:pt x="234"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0"/>
            <p:cNvSpPr/>
            <p:nvPr/>
          </p:nvSpPr>
          <p:spPr>
            <a:xfrm flipH="1">
              <a:off x="-489056" y="1338083"/>
              <a:ext cx="49978" cy="49920"/>
            </a:xfrm>
            <a:custGeom>
              <a:rect b="b" l="l" r="r" t="t"/>
              <a:pathLst>
                <a:path extrusionOk="0" h="901" w="902">
                  <a:moveTo>
                    <a:pt x="434" y="0"/>
                  </a:moveTo>
                  <a:cubicBezTo>
                    <a:pt x="201" y="0"/>
                    <a:pt x="1" y="200"/>
                    <a:pt x="1" y="467"/>
                  </a:cubicBezTo>
                  <a:cubicBezTo>
                    <a:pt x="1"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0"/>
            <p:cNvSpPr/>
            <p:nvPr/>
          </p:nvSpPr>
          <p:spPr>
            <a:xfrm flipH="1">
              <a:off x="-690518" y="1338083"/>
              <a:ext cx="51806" cy="49920"/>
            </a:xfrm>
            <a:custGeom>
              <a:rect b="b" l="l" r="r" t="t"/>
              <a:pathLst>
                <a:path extrusionOk="0" h="901" w="935">
                  <a:moveTo>
                    <a:pt x="467" y="0"/>
                  </a:moveTo>
                  <a:cubicBezTo>
                    <a:pt x="200" y="0"/>
                    <a:pt x="0" y="200"/>
                    <a:pt x="0" y="467"/>
                  </a:cubicBezTo>
                  <a:cubicBezTo>
                    <a:pt x="0" y="701"/>
                    <a:pt x="200"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30"/>
            <p:cNvSpPr/>
            <p:nvPr/>
          </p:nvSpPr>
          <p:spPr>
            <a:xfrm flipH="1">
              <a:off x="-590729" y="1432327"/>
              <a:ext cx="49978" cy="51804"/>
            </a:xfrm>
            <a:custGeom>
              <a:rect b="b" l="l" r="r" t="t"/>
              <a:pathLst>
                <a:path extrusionOk="0" h="935" w="902">
                  <a:moveTo>
                    <a:pt x="434" y="0"/>
                  </a:moveTo>
                  <a:cubicBezTo>
                    <a:pt x="201" y="0"/>
                    <a:pt x="0" y="201"/>
                    <a:pt x="0" y="467"/>
                  </a:cubicBezTo>
                  <a:cubicBezTo>
                    <a:pt x="0" y="734"/>
                    <a:pt x="201" y="934"/>
                    <a:pt x="434" y="934"/>
                  </a:cubicBezTo>
                  <a:cubicBezTo>
                    <a:pt x="701" y="934"/>
                    <a:pt x="901" y="734"/>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30"/>
            <p:cNvSpPr/>
            <p:nvPr/>
          </p:nvSpPr>
          <p:spPr>
            <a:xfrm flipH="1">
              <a:off x="-590729" y="1633780"/>
              <a:ext cx="51806" cy="51804"/>
            </a:xfrm>
            <a:custGeom>
              <a:rect b="b" l="l" r="r" t="t"/>
              <a:pathLst>
                <a:path extrusionOk="0" h="935" w="935">
                  <a:moveTo>
                    <a:pt x="467" y="0"/>
                  </a:moveTo>
                  <a:cubicBezTo>
                    <a:pt x="234" y="0"/>
                    <a:pt x="0" y="200"/>
                    <a:pt x="0" y="467"/>
                  </a:cubicBezTo>
                  <a:cubicBezTo>
                    <a:pt x="0" y="701"/>
                    <a:pt x="234" y="934"/>
                    <a:pt x="467" y="934"/>
                  </a:cubicBezTo>
                  <a:cubicBezTo>
                    <a:pt x="734" y="934"/>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0"/>
            <p:cNvSpPr/>
            <p:nvPr/>
          </p:nvSpPr>
          <p:spPr>
            <a:xfrm flipH="1">
              <a:off x="-489056" y="1535824"/>
              <a:ext cx="51806" cy="51804"/>
            </a:xfrm>
            <a:custGeom>
              <a:rect b="b" l="l" r="r" t="t"/>
              <a:pathLst>
                <a:path extrusionOk="0" h="935" w="935">
                  <a:moveTo>
                    <a:pt x="467" y="0"/>
                  </a:moveTo>
                  <a:cubicBezTo>
                    <a:pt x="234" y="0"/>
                    <a:pt x="0" y="234"/>
                    <a:pt x="0" y="467"/>
                  </a:cubicBezTo>
                  <a:cubicBezTo>
                    <a:pt x="0" y="734"/>
                    <a:pt x="234" y="934"/>
                    <a:pt x="467" y="934"/>
                  </a:cubicBezTo>
                  <a:cubicBezTo>
                    <a:pt x="734" y="934"/>
                    <a:pt x="934" y="734"/>
                    <a:pt x="934" y="467"/>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30"/>
            <p:cNvSpPr/>
            <p:nvPr/>
          </p:nvSpPr>
          <p:spPr>
            <a:xfrm flipH="1">
              <a:off x="-690518" y="1535824"/>
              <a:ext cx="51806" cy="51804"/>
            </a:xfrm>
            <a:custGeom>
              <a:rect b="b" l="l" r="r" t="t"/>
              <a:pathLst>
                <a:path extrusionOk="0" h="935" w="935">
                  <a:moveTo>
                    <a:pt x="467" y="0"/>
                  </a:moveTo>
                  <a:cubicBezTo>
                    <a:pt x="200" y="0"/>
                    <a:pt x="0" y="234"/>
                    <a:pt x="0" y="467"/>
                  </a:cubicBezTo>
                  <a:cubicBezTo>
                    <a:pt x="0" y="734"/>
                    <a:pt x="200" y="934"/>
                    <a:pt x="467" y="934"/>
                  </a:cubicBezTo>
                  <a:cubicBezTo>
                    <a:pt x="734" y="934"/>
                    <a:pt x="934" y="734"/>
                    <a:pt x="934" y="467"/>
                  </a:cubicBezTo>
                  <a:cubicBezTo>
                    <a:pt x="934" y="234"/>
                    <a:pt x="734" y="34"/>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0"/>
            <p:cNvSpPr/>
            <p:nvPr/>
          </p:nvSpPr>
          <p:spPr>
            <a:xfrm flipH="1">
              <a:off x="-590729" y="1633780"/>
              <a:ext cx="51806" cy="51804"/>
            </a:xfrm>
            <a:custGeom>
              <a:rect b="b" l="l" r="r" t="t"/>
              <a:pathLst>
                <a:path extrusionOk="0" h="935" w="935">
                  <a:moveTo>
                    <a:pt x="467" y="0"/>
                  </a:moveTo>
                  <a:cubicBezTo>
                    <a:pt x="234" y="0"/>
                    <a:pt x="0" y="200"/>
                    <a:pt x="0" y="467"/>
                  </a:cubicBezTo>
                  <a:cubicBezTo>
                    <a:pt x="0" y="701"/>
                    <a:pt x="234" y="934"/>
                    <a:pt x="467" y="934"/>
                  </a:cubicBezTo>
                  <a:cubicBezTo>
                    <a:pt x="734" y="934"/>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0"/>
            <p:cNvSpPr/>
            <p:nvPr/>
          </p:nvSpPr>
          <p:spPr>
            <a:xfrm flipH="1">
              <a:off x="-590729" y="1831520"/>
              <a:ext cx="49978" cy="51804"/>
            </a:xfrm>
            <a:custGeom>
              <a:rect b="b" l="l" r="r" t="t"/>
              <a:pathLst>
                <a:path extrusionOk="0" h="935" w="902">
                  <a:moveTo>
                    <a:pt x="434" y="1"/>
                  </a:moveTo>
                  <a:cubicBezTo>
                    <a:pt x="201" y="1"/>
                    <a:pt x="0" y="234"/>
                    <a:pt x="0" y="468"/>
                  </a:cubicBezTo>
                  <a:cubicBezTo>
                    <a:pt x="0" y="734"/>
                    <a:pt x="201" y="935"/>
                    <a:pt x="434" y="935"/>
                  </a:cubicBezTo>
                  <a:cubicBezTo>
                    <a:pt x="701" y="935"/>
                    <a:pt x="901" y="734"/>
                    <a:pt x="901" y="468"/>
                  </a:cubicBezTo>
                  <a:cubicBezTo>
                    <a:pt x="901" y="234"/>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0"/>
            <p:cNvSpPr/>
            <p:nvPr/>
          </p:nvSpPr>
          <p:spPr>
            <a:xfrm flipH="1">
              <a:off x="-489056" y="1735392"/>
              <a:ext cx="51806" cy="51804"/>
            </a:xfrm>
            <a:custGeom>
              <a:rect b="b" l="l" r="r" t="t"/>
              <a:pathLst>
                <a:path extrusionOk="0" h="935" w="935">
                  <a:moveTo>
                    <a:pt x="467" y="1"/>
                  </a:moveTo>
                  <a:cubicBezTo>
                    <a:pt x="234" y="1"/>
                    <a:pt x="0" y="201"/>
                    <a:pt x="0" y="468"/>
                  </a:cubicBezTo>
                  <a:cubicBezTo>
                    <a:pt x="0" y="701"/>
                    <a:pt x="234" y="935"/>
                    <a:pt x="467" y="935"/>
                  </a:cubicBezTo>
                  <a:cubicBezTo>
                    <a:pt x="734" y="935"/>
                    <a:pt x="934" y="701"/>
                    <a:pt x="934" y="468"/>
                  </a:cubicBezTo>
                  <a:cubicBezTo>
                    <a:pt x="934" y="268"/>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30"/>
            <p:cNvSpPr/>
            <p:nvPr/>
          </p:nvSpPr>
          <p:spPr>
            <a:xfrm flipH="1">
              <a:off x="-690518" y="1735392"/>
              <a:ext cx="51806" cy="51804"/>
            </a:xfrm>
            <a:custGeom>
              <a:rect b="b" l="l" r="r" t="t"/>
              <a:pathLst>
                <a:path extrusionOk="0" h="935" w="935">
                  <a:moveTo>
                    <a:pt x="467" y="1"/>
                  </a:moveTo>
                  <a:cubicBezTo>
                    <a:pt x="200" y="1"/>
                    <a:pt x="0" y="201"/>
                    <a:pt x="0" y="468"/>
                  </a:cubicBezTo>
                  <a:cubicBezTo>
                    <a:pt x="0" y="701"/>
                    <a:pt x="200" y="935"/>
                    <a:pt x="467" y="935"/>
                  </a:cubicBezTo>
                  <a:cubicBezTo>
                    <a:pt x="734" y="935"/>
                    <a:pt x="934" y="701"/>
                    <a:pt x="934" y="468"/>
                  </a:cubicBezTo>
                  <a:cubicBezTo>
                    <a:pt x="934" y="268"/>
                    <a:pt x="734" y="34"/>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30"/>
            <p:cNvSpPr/>
            <p:nvPr/>
          </p:nvSpPr>
          <p:spPr>
            <a:xfrm flipH="1">
              <a:off x="-590729" y="1833349"/>
              <a:ext cx="51806" cy="49975"/>
            </a:xfrm>
            <a:custGeom>
              <a:rect b="b" l="l" r="r" t="t"/>
              <a:pathLst>
                <a:path extrusionOk="0" h="902" w="935">
                  <a:moveTo>
                    <a:pt x="467" y="1"/>
                  </a:moveTo>
                  <a:cubicBezTo>
                    <a:pt x="234" y="1"/>
                    <a:pt x="0" y="201"/>
                    <a:pt x="0" y="435"/>
                  </a:cubicBezTo>
                  <a:cubicBezTo>
                    <a:pt x="0" y="701"/>
                    <a:pt x="234" y="902"/>
                    <a:pt x="467" y="902"/>
                  </a:cubicBezTo>
                  <a:cubicBezTo>
                    <a:pt x="734" y="902"/>
                    <a:pt x="934" y="701"/>
                    <a:pt x="934" y="435"/>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0"/>
            <p:cNvSpPr/>
            <p:nvPr/>
          </p:nvSpPr>
          <p:spPr>
            <a:xfrm flipH="1">
              <a:off x="-590729" y="2031144"/>
              <a:ext cx="49978" cy="49920"/>
            </a:xfrm>
            <a:custGeom>
              <a:rect b="b" l="l" r="r" t="t"/>
              <a:pathLst>
                <a:path extrusionOk="0" h="901" w="902">
                  <a:moveTo>
                    <a:pt x="434" y="0"/>
                  </a:moveTo>
                  <a:cubicBezTo>
                    <a:pt x="201" y="0"/>
                    <a:pt x="0" y="200"/>
                    <a:pt x="0" y="467"/>
                  </a:cubicBezTo>
                  <a:cubicBezTo>
                    <a:pt x="0"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0"/>
            <p:cNvSpPr/>
            <p:nvPr/>
          </p:nvSpPr>
          <p:spPr>
            <a:xfrm flipH="1">
              <a:off x="-489056" y="1936845"/>
              <a:ext cx="49978" cy="49975"/>
            </a:xfrm>
            <a:custGeom>
              <a:rect b="b" l="l" r="r" t="t"/>
              <a:pathLst>
                <a:path extrusionOk="0" h="902" w="902">
                  <a:moveTo>
                    <a:pt x="434" y="1"/>
                  </a:moveTo>
                  <a:cubicBezTo>
                    <a:pt x="201" y="1"/>
                    <a:pt x="1" y="201"/>
                    <a:pt x="1" y="468"/>
                  </a:cubicBezTo>
                  <a:cubicBezTo>
                    <a:pt x="1" y="701"/>
                    <a:pt x="201" y="902"/>
                    <a:pt x="434" y="902"/>
                  </a:cubicBezTo>
                  <a:cubicBezTo>
                    <a:pt x="701" y="902"/>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0"/>
            <p:cNvSpPr/>
            <p:nvPr/>
          </p:nvSpPr>
          <p:spPr>
            <a:xfrm flipH="1">
              <a:off x="-690518" y="1936845"/>
              <a:ext cx="51806" cy="49975"/>
            </a:xfrm>
            <a:custGeom>
              <a:rect b="b" l="l" r="r" t="t"/>
              <a:pathLst>
                <a:path extrusionOk="0" h="902" w="935">
                  <a:moveTo>
                    <a:pt x="467" y="1"/>
                  </a:moveTo>
                  <a:cubicBezTo>
                    <a:pt x="200" y="1"/>
                    <a:pt x="0" y="201"/>
                    <a:pt x="0" y="468"/>
                  </a:cubicBezTo>
                  <a:cubicBezTo>
                    <a:pt x="0" y="701"/>
                    <a:pt x="200" y="902"/>
                    <a:pt x="467" y="902"/>
                  </a:cubicBezTo>
                  <a:cubicBezTo>
                    <a:pt x="734" y="902"/>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0"/>
            <p:cNvSpPr/>
            <p:nvPr/>
          </p:nvSpPr>
          <p:spPr>
            <a:xfrm flipH="1">
              <a:off x="-590729" y="2031144"/>
              <a:ext cx="49978" cy="49920"/>
            </a:xfrm>
            <a:custGeom>
              <a:rect b="b" l="l" r="r" t="t"/>
              <a:pathLst>
                <a:path extrusionOk="0" h="901" w="902">
                  <a:moveTo>
                    <a:pt x="434" y="0"/>
                  </a:moveTo>
                  <a:cubicBezTo>
                    <a:pt x="201" y="0"/>
                    <a:pt x="0" y="200"/>
                    <a:pt x="0" y="467"/>
                  </a:cubicBezTo>
                  <a:cubicBezTo>
                    <a:pt x="0"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0"/>
            <p:cNvSpPr/>
            <p:nvPr/>
          </p:nvSpPr>
          <p:spPr>
            <a:xfrm flipH="1">
              <a:off x="-590729" y="2232597"/>
              <a:ext cx="51806" cy="49920"/>
            </a:xfrm>
            <a:custGeom>
              <a:rect b="b" l="l" r="r" t="t"/>
              <a:pathLst>
                <a:path extrusionOk="0" h="901" w="935">
                  <a:moveTo>
                    <a:pt x="467" y="0"/>
                  </a:moveTo>
                  <a:cubicBezTo>
                    <a:pt x="234" y="0"/>
                    <a:pt x="0" y="200"/>
                    <a:pt x="0" y="467"/>
                  </a:cubicBezTo>
                  <a:cubicBezTo>
                    <a:pt x="0" y="701"/>
                    <a:pt x="234"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30"/>
            <p:cNvSpPr/>
            <p:nvPr/>
          </p:nvSpPr>
          <p:spPr>
            <a:xfrm flipH="1">
              <a:off x="-489056" y="2134641"/>
              <a:ext cx="49978" cy="51804"/>
            </a:xfrm>
            <a:custGeom>
              <a:rect b="b" l="l" r="r" t="t"/>
              <a:pathLst>
                <a:path extrusionOk="0" h="935" w="902">
                  <a:moveTo>
                    <a:pt x="434" y="0"/>
                  </a:moveTo>
                  <a:cubicBezTo>
                    <a:pt x="201" y="0"/>
                    <a:pt x="1" y="200"/>
                    <a:pt x="1" y="467"/>
                  </a:cubicBezTo>
                  <a:cubicBezTo>
                    <a:pt x="1" y="734"/>
                    <a:pt x="201" y="934"/>
                    <a:pt x="434" y="934"/>
                  </a:cubicBezTo>
                  <a:cubicBezTo>
                    <a:pt x="701" y="934"/>
                    <a:pt x="901" y="734"/>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0"/>
            <p:cNvSpPr/>
            <p:nvPr/>
          </p:nvSpPr>
          <p:spPr>
            <a:xfrm flipH="1">
              <a:off x="-690518" y="2134641"/>
              <a:ext cx="51806" cy="51804"/>
            </a:xfrm>
            <a:custGeom>
              <a:rect b="b" l="l" r="r" t="t"/>
              <a:pathLst>
                <a:path extrusionOk="0" h="935" w="935">
                  <a:moveTo>
                    <a:pt x="467" y="0"/>
                  </a:moveTo>
                  <a:cubicBezTo>
                    <a:pt x="200" y="0"/>
                    <a:pt x="0" y="200"/>
                    <a:pt x="0" y="467"/>
                  </a:cubicBezTo>
                  <a:cubicBezTo>
                    <a:pt x="0" y="734"/>
                    <a:pt x="200" y="934"/>
                    <a:pt x="467" y="934"/>
                  </a:cubicBezTo>
                  <a:cubicBezTo>
                    <a:pt x="734" y="934"/>
                    <a:pt x="934" y="734"/>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0"/>
            <p:cNvSpPr/>
            <p:nvPr/>
          </p:nvSpPr>
          <p:spPr>
            <a:xfrm flipH="1">
              <a:off x="-590729" y="2228885"/>
              <a:ext cx="51806" cy="51804"/>
            </a:xfrm>
            <a:custGeom>
              <a:rect b="b" l="l" r="r" t="t"/>
              <a:pathLst>
                <a:path extrusionOk="0" h="935" w="935">
                  <a:moveTo>
                    <a:pt x="467" y="0"/>
                  </a:moveTo>
                  <a:cubicBezTo>
                    <a:pt x="234" y="0"/>
                    <a:pt x="0" y="234"/>
                    <a:pt x="0" y="467"/>
                  </a:cubicBezTo>
                  <a:cubicBezTo>
                    <a:pt x="0" y="734"/>
                    <a:pt x="234" y="934"/>
                    <a:pt x="467" y="934"/>
                  </a:cubicBezTo>
                  <a:cubicBezTo>
                    <a:pt x="734" y="934"/>
                    <a:pt x="934" y="734"/>
                    <a:pt x="934" y="467"/>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0"/>
            <p:cNvSpPr/>
            <p:nvPr/>
          </p:nvSpPr>
          <p:spPr>
            <a:xfrm flipH="1">
              <a:off x="-590729" y="2430337"/>
              <a:ext cx="51806" cy="51804"/>
            </a:xfrm>
            <a:custGeom>
              <a:rect b="b" l="l" r="r" t="t"/>
              <a:pathLst>
                <a:path extrusionOk="0" h="935" w="935">
                  <a:moveTo>
                    <a:pt x="467" y="0"/>
                  </a:moveTo>
                  <a:cubicBezTo>
                    <a:pt x="234" y="0"/>
                    <a:pt x="0" y="200"/>
                    <a:pt x="0" y="467"/>
                  </a:cubicBezTo>
                  <a:cubicBezTo>
                    <a:pt x="0" y="734"/>
                    <a:pt x="234" y="934"/>
                    <a:pt x="467" y="934"/>
                  </a:cubicBezTo>
                  <a:cubicBezTo>
                    <a:pt x="734" y="934"/>
                    <a:pt x="934" y="734"/>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0"/>
            <p:cNvSpPr/>
            <p:nvPr/>
          </p:nvSpPr>
          <p:spPr>
            <a:xfrm flipH="1">
              <a:off x="-489056" y="2334210"/>
              <a:ext cx="49978" cy="49975"/>
            </a:xfrm>
            <a:custGeom>
              <a:rect b="b" l="l" r="r" t="t"/>
              <a:pathLst>
                <a:path extrusionOk="0" h="902" w="902">
                  <a:moveTo>
                    <a:pt x="434" y="1"/>
                  </a:moveTo>
                  <a:cubicBezTo>
                    <a:pt x="201" y="1"/>
                    <a:pt x="1" y="201"/>
                    <a:pt x="1" y="434"/>
                  </a:cubicBezTo>
                  <a:cubicBezTo>
                    <a:pt x="1" y="701"/>
                    <a:pt x="201" y="901"/>
                    <a:pt x="434" y="901"/>
                  </a:cubicBezTo>
                  <a:cubicBezTo>
                    <a:pt x="701" y="901"/>
                    <a:pt x="901" y="701"/>
                    <a:pt x="901" y="434"/>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0"/>
            <p:cNvSpPr/>
            <p:nvPr/>
          </p:nvSpPr>
          <p:spPr>
            <a:xfrm flipH="1">
              <a:off x="-690518" y="2334210"/>
              <a:ext cx="51806" cy="49975"/>
            </a:xfrm>
            <a:custGeom>
              <a:rect b="b" l="l" r="r" t="t"/>
              <a:pathLst>
                <a:path extrusionOk="0" h="902" w="935">
                  <a:moveTo>
                    <a:pt x="467" y="1"/>
                  </a:moveTo>
                  <a:cubicBezTo>
                    <a:pt x="200" y="1"/>
                    <a:pt x="0" y="201"/>
                    <a:pt x="0" y="434"/>
                  </a:cubicBezTo>
                  <a:cubicBezTo>
                    <a:pt x="0" y="701"/>
                    <a:pt x="200"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30"/>
            <p:cNvSpPr/>
            <p:nvPr/>
          </p:nvSpPr>
          <p:spPr>
            <a:xfrm flipH="1">
              <a:off x="-590729" y="2428454"/>
              <a:ext cx="51806" cy="51804"/>
            </a:xfrm>
            <a:custGeom>
              <a:rect b="b" l="l" r="r" t="t"/>
              <a:pathLst>
                <a:path extrusionOk="0" h="935" w="935">
                  <a:moveTo>
                    <a:pt x="467" y="1"/>
                  </a:moveTo>
                  <a:cubicBezTo>
                    <a:pt x="234" y="1"/>
                    <a:pt x="0" y="201"/>
                    <a:pt x="0" y="468"/>
                  </a:cubicBezTo>
                  <a:cubicBezTo>
                    <a:pt x="0" y="701"/>
                    <a:pt x="234"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30"/>
            <p:cNvSpPr/>
            <p:nvPr/>
          </p:nvSpPr>
          <p:spPr>
            <a:xfrm flipH="1">
              <a:off x="-590729" y="2629906"/>
              <a:ext cx="49978" cy="49975"/>
            </a:xfrm>
            <a:custGeom>
              <a:rect b="b" l="l" r="r" t="t"/>
              <a:pathLst>
                <a:path extrusionOk="0" h="902" w="902">
                  <a:moveTo>
                    <a:pt x="434" y="1"/>
                  </a:moveTo>
                  <a:cubicBezTo>
                    <a:pt x="201" y="1"/>
                    <a:pt x="0" y="201"/>
                    <a:pt x="0" y="468"/>
                  </a:cubicBezTo>
                  <a:cubicBezTo>
                    <a:pt x="0" y="701"/>
                    <a:pt x="201" y="902"/>
                    <a:pt x="434" y="902"/>
                  </a:cubicBezTo>
                  <a:cubicBezTo>
                    <a:pt x="701" y="902"/>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0"/>
            <p:cNvSpPr/>
            <p:nvPr/>
          </p:nvSpPr>
          <p:spPr>
            <a:xfrm flipH="1">
              <a:off x="-489056" y="2531950"/>
              <a:ext cx="51806" cy="51804"/>
            </a:xfrm>
            <a:custGeom>
              <a:rect b="b" l="l" r="r" t="t"/>
              <a:pathLst>
                <a:path extrusionOk="0" h="935" w="935">
                  <a:moveTo>
                    <a:pt x="467" y="1"/>
                  </a:moveTo>
                  <a:cubicBezTo>
                    <a:pt x="234" y="1"/>
                    <a:pt x="0" y="234"/>
                    <a:pt x="0" y="468"/>
                  </a:cubicBezTo>
                  <a:cubicBezTo>
                    <a:pt x="0" y="735"/>
                    <a:pt x="234"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30"/>
            <p:cNvSpPr/>
            <p:nvPr/>
          </p:nvSpPr>
          <p:spPr>
            <a:xfrm flipH="1">
              <a:off x="-690518" y="2531950"/>
              <a:ext cx="51806" cy="51804"/>
            </a:xfrm>
            <a:custGeom>
              <a:rect b="b" l="l" r="r" t="t"/>
              <a:pathLst>
                <a:path extrusionOk="0" h="935" w="935">
                  <a:moveTo>
                    <a:pt x="467" y="1"/>
                  </a:moveTo>
                  <a:cubicBezTo>
                    <a:pt x="200" y="1"/>
                    <a:pt x="0" y="234"/>
                    <a:pt x="0" y="468"/>
                  </a:cubicBezTo>
                  <a:cubicBezTo>
                    <a:pt x="0" y="735"/>
                    <a:pt x="200" y="935"/>
                    <a:pt x="467" y="935"/>
                  </a:cubicBezTo>
                  <a:cubicBezTo>
                    <a:pt x="734" y="935"/>
                    <a:pt x="934" y="735"/>
                    <a:pt x="934" y="468"/>
                  </a:cubicBezTo>
                  <a:cubicBezTo>
                    <a:pt x="934" y="234"/>
                    <a:pt x="734" y="68"/>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30"/>
            <p:cNvSpPr/>
            <p:nvPr/>
          </p:nvSpPr>
          <p:spPr>
            <a:xfrm flipH="1">
              <a:off x="-590729" y="2626249"/>
              <a:ext cx="49978" cy="51804"/>
            </a:xfrm>
            <a:custGeom>
              <a:rect b="b" l="l" r="r" t="t"/>
              <a:pathLst>
                <a:path extrusionOk="0" h="935" w="902">
                  <a:moveTo>
                    <a:pt x="434" y="0"/>
                  </a:moveTo>
                  <a:cubicBezTo>
                    <a:pt x="201" y="0"/>
                    <a:pt x="0" y="234"/>
                    <a:pt x="0" y="467"/>
                  </a:cubicBezTo>
                  <a:cubicBezTo>
                    <a:pt x="0" y="734"/>
                    <a:pt x="201" y="934"/>
                    <a:pt x="434" y="934"/>
                  </a:cubicBezTo>
                  <a:cubicBezTo>
                    <a:pt x="701" y="934"/>
                    <a:pt x="901" y="767"/>
                    <a:pt x="901" y="467"/>
                  </a:cubicBezTo>
                  <a:cubicBezTo>
                    <a:pt x="901" y="234"/>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30"/>
            <p:cNvSpPr/>
            <p:nvPr/>
          </p:nvSpPr>
          <p:spPr>
            <a:xfrm flipH="1">
              <a:off x="-590729" y="2827702"/>
              <a:ext cx="51806" cy="51804"/>
            </a:xfrm>
            <a:custGeom>
              <a:rect b="b" l="l" r="r" t="t"/>
              <a:pathLst>
                <a:path extrusionOk="0" h="935" w="935">
                  <a:moveTo>
                    <a:pt x="467" y="0"/>
                  </a:moveTo>
                  <a:cubicBezTo>
                    <a:pt x="234" y="0"/>
                    <a:pt x="0" y="200"/>
                    <a:pt x="0" y="467"/>
                  </a:cubicBezTo>
                  <a:cubicBezTo>
                    <a:pt x="0" y="734"/>
                    <a:pt x="234" y="934"/>
                    <a:pt x="467" y="934"/>
                  </a:cubicBezTo>
                  <a:cubicBezTo>
                    <a:pt x="734" y="934"/>
                    <a:pt x="934" y="734"/>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30"/>
            <p:cNvSpPr/>
            <p:nvPr/>
          </p:nvSpPr>
          <p:spPr>
            <a:xfrm flipH="1">
              <a:off x="-489056" y="2731574"/>
              <a:ext cx="49978" cy="49975"/>
            </a:xfrm>
            <a:custGeom>
              <a:rect b="b" l="l" r="r" t="t"/>
              <a:pathLst>
                <a:path extrusionOk="0" h="902" w="902">
                  <a:moveTo>
                    <a:pt x="434" y="1"/>
                  </a:moveTo>
                  <a:cubicBezTo>
                    <a:pt x="201" y="1"/>
                    <a:pt x="1" y="201"/>
                    <a:pt x="1" y="468"/>
                  </a:cubicBezTo>
                  <a:cubicBezTo>
                    <a:pt x="1" y="701"/>
                    <a:pt x="201" y="901"/>
                    <a:pt x="434" y="901"/>
                  </a:cubicBezTo>
                  <a:cubicBezTo>
                    <a:pt x="701" y="901"/>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30"/>
            <p:cNvSpPr/>
            <p:nvPr/>
          </p:nvSpPr>
          <p:spPr>
            <a:xfrm flipH="1">
              <a:off x="-690518" y="2731574"/>
              <a:ext cx="51806" cy="49975"/>
            </a:xfrm>
            <a:custGeom>
              <a:rect b="b" l="l" r="r" t="t"/>
              <a:pathLst>
                <a:path extrusionOk="0" h="902" w="935">
                  <a:moveTo>
                    <a:pt x="467" y="1"/>
                  </a:moveTo>
                  <a:cubicBezTo>
                    <a:pt x="200" y="1"/>
                    <a:pt x="0" y="201"/>
                    <a:pt x="0" y="468"/>
                  </a:cubicBezTo>
                  <a:cubicBezTo>
                    <a:pt x="0" y="701"/>
                    <a:pt x="200"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0"/>
            <p:cNvSpPr/>
            <p:nvPr/>
          </p:nvSpPr>
          <p:spPr>
            <a:xfrm flipH="1">
              <a:off x="-590729" y="2827702"/>
              <a:ext cx="51806" cy="51804"/>
            </a:xfrm>
            <a:custGeom>
              <a:rect b="b" l="l" r="r" t="t"/>
              <a:pathLst>
                <a:path extrusionOk="0" h="935" w="935">
                  <a:moveTo>
                    <a:pt x="467" y="0"/>
                  </a:moveTo>
                  <a:cubicBezTo>
                    <a:pt x="234" y="0"/>
                    <a:pt x="0" y="200"/>
                    <a:pt x="0" y="467"/>
                  </a:cubicBezTo>
                  <a:cubicBezTo>
                    <a:pt x="0" y="734"/>
                    <a:pt x="234" y="934"/>
                    <a:pt x="467" y="934"/>
                  </a:cubicBezTo>
                  <a:cubicBezTo>
                    <a:pt x="734" y="934"/>
                    <a:pt x="934" y="734"/>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30"/>
            <p:cNvSpPr/>
            <p:nvPr/>
          </p:nvSpPr>
          <p:spPr>
            <a:xfrm flipH="1">
              <a:off x="-590729" y="3029155"/>
              <a:ext cx="51806" cy="51804"/>
            </a:xfrm>
            <a:custGeom>
              <a:rect b="b" l="l" r="r" t="t"/>
              <a:pathLst>
                <a:path extrusionOk="0" h="935" w="935">
                  <a:moveTo>
                    <a:pt x="467" y="0"/>
                  </a:moveTo>
                  <a:cubicBezTo>
                    <a:pt x="234" y="0"/>
                    <a:pt x="0" y="200"/>
                    <a:pt x="0" y="467"/>
                  </a:cubicBezTo>
                  <a:cubicBezTo>
                    <a:pt x="0" y="701"/>
                    <a:pt x="234" y="934"/>
                    <a:pt x="467" y="934"/>
                  </a:cubicBezTo>
                  <a:cubicBezTo>
                    <a:pt x="734" y="934"/>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30"/>
            <p:cNvSpPr/>
            <p:nvPr/>
          </p:nvSpPr>
          <p:spPr>
            <a:xfrm flipH="1">
              <a:off x="-489056" y="2931199"/>
              <a:ext cx="49978" cy="51804"/>
            </a:xfrm>
            <a:custGeom>
              <a:rect b="b" l="l" r="r" t="t"/>
              <a:pathLst>
                <a:path extrusionOk="0" h="935" w="902">
                  <a:moveTo>
                    <a:pt x="434" y="0"/>
                  </a:moveTo>
                  <a:cubicBezTo>
                    <a:pt x="201" y="0"/>
                    <a:pt x="1" y="234"/>
                    <a:pt x="1" y="467"/>
                  </a:cubicBezTo>
                  <a:cubicBezTo>
                    <a:pt x="1" y="734"/>
                    <a:pt x="201" y="934"/>
                    <a:pt x="434" y="934"/>
                  </a:cubicBezTo>
                  <a:cubicBezTo>
                    <a:pt x="701" y="934"/>
                    <a:pt x="901" y="734"/>
                    <a:pt x="901" y="467"/>
                  </a:cubicBezTo>
                  <a:cubicBezTo>
                    <a:pt x="901" y="234"/>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30"/>
            <p:cNvSpPr/>
            <p:nvPr/>
          </p:nvSpPr>
          <p:spPr>
            <a:xfrm flipH="1">
              <a:off x="-690518" y="2931199"/>
              <a:ext cx="51806" cy="51804"/>
            </a:xfrm>
            <a:custGeom>
              <a:rect b="b" l="l" r="r" t="t"/>
              <a:pathLst>
                <a:path extrusionOk="0" h="935" w="935">
                  <a:moveTo>
                    <a:pt x="467" y="0"/>
                  </a:moveTo>
                  <a:cubicBezTo>
                    <a:pt x="200" y="0"/>
                    <a:pt x="0" y="234"/>
                    <a:pt x="0" y="467"/>
                  </a:cubicBezTo>
                  <a:cubicBezTo>
                    <a:pt x="0" y="734"/>
                    <a:pt x="200" y="934"/>
                    <a:pt x="467" y="934"/>
                  </a:cubicBezTo>
                  <a:cubicBezTo>
                    <a:pt x="734" y="934"/>
                    <a:pt x="934" y="734"/>
                    <a:pt x="934" y="467"/>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30"/>
            <p:cNvSpPr/>
            <p:nvPr/>
          </p:nvSpPr>
          <p:spPr>
            <a:xfrm flipH="1">
              <a:off x="-590729" y="3027271"/>
              <a:ext cx="51806" cy="49975"/>
            </a:xfrm>
            <a:custGeom>
              <a:rect b="b" l="l" r="r" t="t"/>
              <a:pathLst>
                <a:path extrusionOk="0" h="902" w="935">
                  <a:moveTo>
                    <a:pt x="467" y="1"/>
                  </a:moveTo>
                  <a:cubicBezTo>
                    <a:pt x="234" y="1"/>
                    <a:pt x="0" y="201"/>
                    <a:pt x="0" y="434"/>
                  </a:cubicBezTo>
                  <a:cubicBezTo>
                    <a:pt x="0" y="701"/>
                    <a:pt x="234"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30"/>
            <p:cNvSpPr/>
            <p:nvPr/>
          </p:nvSpPr>
          <p:spPr>
            <a:xfrm flipH="1">
              <a:off x="-590729" y="3228723"/>
              <a:ext cx="51806" cy="49975"/>
            </a:xfrm>
            <a:custGeom>
              <a:rect b="b" l="l" r="r" t="t"/>
              <a:pathLst>
                <a:path extrusionOk="0" h="902" w="935">
                  <a:moveTo>
                    <a:pt x="467" y="1"/>
                  </a:moveTo>
                  <a:cubicBezTo>
                    <a:pt x="234" y="1"/>
                    <a:pt x="0" y="201"/>
                    <a:pt x="0" y="434"/>
                  </a:cubicBezTo>
                  <a:cubicBezTo>
                    <a:pt x="0" y="701"/>
                    <a:pt x="234"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30"/>
            <p:cNvSpPr/>
            <p:nvPr/>
          </p:nvSpPr>
          <p:spPr>
            <a:xfrm flipH="1">
              <a:off x="-489056" y="3130767"/>
              <a:ext cx="51806" cy="51804"/>
            </a:xfrm>
            <a:custGeom>
              <a:rect b="b" l="l" r="r" t="t"/>
              <a:pathLst>
                <a:path extrusionOk="0" h="935" w="935">
                  <a:moveTo>
                    <a:pt x="467" y="1"/>
                  </a:moveTo>
                  <a:cubicBezTo>
                    <a:pt x="234" y="1"/>
                    <a:pt x="0" y="201"/>
                    <a:pt x="0" y="468"/>
                  </a:cubicBezTo>
                  <a:cubicBezTo>
                    <a:pt x="0" y="701"/>
                    <a:pt x="234"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30"/>
            <p:cNvSpPr/>
            <p:nvPr/>
          </p:nvSpPr>
          <p:spPr>
            <a:xfrm flipH="1">
              <a:off x="-690518" y="3130767"/>
              <a:ext cx="51806" cy="51804"/>
            </a:xfrm>
            <a:custGeom>
              <a:rect b="b" l="l" r="r" t="t"/>
              <a:pathLst>
                <a:path extrusionOk="0" h="935" w="935">
                  <a:moveTo>
                    <a:pt x="467" y="1"/>
                  </a:moveTo>
                  <a:cubicBezTo>
                    <a:pt x="200" y="1"/>
                    <a:pt x="0" y="201"/>
                    <a:pt x="0" y="468"/>
                  </a:cubicBezTo>
                  <a:cubicBezTo>
                    <a:pt x="0" y="701"/>
                    <a:pt x="200"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30"/>
            <p:cNvSpPr/>
            <p:nvPr/>
          </p:nvSpPr>
          <p:spPr>
            <a:xfrm flipH="1">
              <a:off x="-590729" y="3225011"/>
              <a:ext cx="49978" cy="51804"/>
            </a:xfrm>
            <a:custGeom>
              <a:rect b="b" l="l" r="r" t="t"/>
              <a:pathLst>
                <a:path extrusionOk="0" h="935" w="902">
                  <a:moveTo>
                    <a:pt x="434" y="1"/>
                  </a:moveTo>
                  <a:cubicBezTo>
                    <a:pt x="201" y="1"/>
                    <a:pt x="0" y="234"/>
                    <a:pt x="0" y="468"/>
                  </a:cubicBezTo>
                  <a:cubicBezTo>
                    <a:pt x="0" y="735"/>
                    <a:pt x="201" y="935"/>
                    <a:pt x="434" y="935"/>
                  </a:cubicBezTo>
                  <a:cubicBezTo>
                    <a:pt x="701" y="935"/>
                    <a:pt x="901" y="735"/>
                    <a:pt x="901" y="468"/>
                  </a:cubicBezTo>
                  <a:cubicBezTo>
                    <a:pt x="901" y="234"/>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30"/>
            <p:cNvSpPr/>
            <p:nvPr/>
          </p:nvSpPr>
          <p:spPr>
            <a:xfrm flipH="1">
              <a:off x="-590729" y="3426464"/>
              <a:ext cx="49978" cy="51804"/>
            </a:xfrm>
            <a:custGeom>
              <a:rect b="b" l="l" r="r" t="t"/>
              <a:pathLst>
                <a:path extrusionOk="0" h="935" w="902">
                  <a:moveTo>
                    <a:pt x="434" y="1"/>
                  </a:moveTo>
                  <a:cubicBezTo>
                    <a:pt x="201" y="1"/>
                    <a:pt x="0" y="201"/>
                    <a:pt x="0" y="468"/>
                  </a:cubicBezTo>
                  <a:cubicBezTo>
                    <a:pt x="0" y="701"/>
                    <a:pt x="201" y="935"/>
                    <a:pt x="434" y="935"/>
                  </a:cubicBezTo>
                  <a:cubicBezTo>
                    <a:pt x="701" y="935"/>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30"/>
            <p:cNvSpPr/>
            <p:nvPr/>
          </p:nvSpPr>
          <p:spPr>
            <a:xfrm flipH="1">
              <a:off x="-489056" y="3328508"/>
              <a:ext cx="49978" cy="51804"/>
            </a:xfrm>
            <a:custGeom>
              <a:rect b="b" l="l" r="r" t="t"/>
              <a:pathLst>
                <a:path extrusionOk="0" h="935" w="902">
                  <a:moveTo>
                    <a:pt x="434" y="1"/>
                  </a:moveTo>
                  <a:cubicBezTo>
                    <a:pt x="201" y="1"/>
                    <a:pt x="1" y="234"/>
                    <a:pt x="1" y="468"/>
                  </a:cubicBezTo>
                  <a:cubicBezTo>
                    <a:pt x="1" y="735"/>
                    <a:pt x="201" y="935"/>
                    <a:pt x="434" y="935"/>
                  </a:cubicBezTo>
                  <a:cubicBezTo>
                    <a:pt x="701" y="935"/>
                    <a:pt x="901" y="735"/>
                    <a:pt x="901" y="468"/>
                  </a:cubicBezTo>
                  <a:cubicBezTo>
                    <a:pt x="901" y="234"/>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30"/>
            <p:cNvSpPr/>
            <p:nvPr/>
          </p:nvSpPr>
          <p:spPr>
            <a:xfrm flipH="1">
              <a:off x="-690518" y="3328508"/>
              <a:ext cx="51806" cy="51804"/>
            </a:xfrm>
            <a:custGeom>
              <a:rect b="b" l="l" r="r" t="t"/>
              <a:pathLst>
                <a:path extrusionOk="0" h="935" w="935">
                  <a:moveTo>
                    <a:pt x="467" y="1"/>
                  </a:moveTo>
                  <a:cubicBezTo>
                    <a:pt x="200" y="1"/>
                    <a:pt x="0" y="234"/>
                    <a:pt x="0" y="468"/>
                  </a:cubicBezTo>
                  <a:cubicBezTo>
                    <a:pt x="0" y="735"/>
                    <a:pt x="200"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30"/>
            <p:cNvSpPr/>
            <p:nvPr/>
          </p:nvSpPr>
          <p:spPr>
            <a:xfrm flipH="1">
              <a:off x="-590729" y="3424636"/>
              <a:ext cx="49978" cy="49975"/>
            </a:xfrm>
            <a:custGeom>
              <a:rect b="b" l="l" r="r" t="t"/>
              <a:pathLst>
                <a:path extrusionOk="0" h="902" w="902">
                  <a:moveTo>
                    <a:pt x="434" y="0"/>
                  </a:moveTo>
                  <a:cubicBezTo>
                    <a:pt x="201" y="0"/>
                    <a:pt x="0" y="201"/>
                    <a:pt x="0" y="467"/>
                  </a:cubicBezTo>
                  <a:cubicBezTo>
                    <a:pt x="0" y="701"/>
                    <a:pt x="201" y="901"/>
                    <a:pt x="434" y="901"/>
                  </a:cubicBezTo>
                  <a:cubicBezTo>
                    <a:pt x="701" y="901"/>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30"/>
            <p:cNvSpPr/>
            <p:nvPr/>
          </p:nvSpPr>
          <p:spPr>
            <a:xfrm flipH="1">
              <a:off x="-590729" y="3624260"/>
              <a:ext cx="49978" cy="51804"/>
            </a:xfrm>
            <a:custGeom>
              <a:rect b="b" l="l" r="r" t="t"/>
              <a:pathLst>
                <a:path extrusionOk="0" h="935" w="902">
                  <a:moveTo>
                    <a:pt x="434" y="0"/>
                  </a:moveTo>
                  <a:cubicBezTo>
                    <a:pt x="201" y="0"/>
                    <a:pt x="0" y="234"/>
                    <a:pt x="0" y="467"/>
                  </a:cubicBezTo>
                  <a:cubicBezTo>
                    <a:pt x="0" y="734"/>
                    <a:pt x="201" y="934"/>
                    <a:pt x="434" y="934"/>
                  </a:cubicBezTo>
                  <a:cubicBezTo>
                    <a:pt x="701" y="934"/>
                    <a:pt x="901" y="734"/>
                    <a:pt x="901" y="467"/>
                  </a:cubicBezTo>
                  <a:cubicBezTo>
                    <a:pt x="901" y="234"/>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30"/>
            <p:cNvSpPr/>
            <p:nvPr/>
          </p:nvSpPr>
          <p:spPr>
            <a:xfrm flipH="1">
              <a:off x="-489056" y="3528132"/>
              <a:ext cx="49978" cy="51804"/>
            </a:xfrm>
            <a:custGeom>
              <a:rect b="b" l="l" r="r" t="t"/>
              <a:pathLst>
                <a:path extrusionOk="0" h="935" w="902">
                  <a:moveTo>
                    <a:pt x="434" y="0"/>
                  </a:moveTo>
                  <a:cubicBezTo>
                    <a:pt x="201" y="0"/>
                    <a:pt x="1" y="201"/>
                    <a:pt x="1" y="467"/>
                  </a:cubicBezTo>
                  <a:cubicBezTo>
                    <a:pt x="1" y="701"/>
                    <a:pt x="201" y="934"/>
                    <a:pt x="434" y="934"/>
                  </a:cubicBezTo>
                  <a:cubicBezTo>
                    <a:pt x="701" y="934"/>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30"/>
            <p:cNvSpPr/>
            <p:nvPr/>
          </p:nvSpPr>
          <p:spPr>
            <a:xfrm flipH="1">
              <a:off x="-690518" y="3528132"/>
              <a:ext cx="51806" cy="51804"/>
            </a:xfrm>
            <a:custGeom>
              <a:rect b="b" l="l" r="r" t="t"/>
              <a:pathLst>
                <a:path extrusionOk="0" h="935" w="935">
                  <a:moveTo>
                    <a:pt x="467" y="0"/>
                  </a:moveTo>
                  <a:cubicBezTo>
                    <a:pt x="200" y="0"/>
                    <a:pt x="0" y="201"/>
                    <a:pt x="0" y="467"/>
                  </a:cubicBezTo>
                  <a:cubicBezTo>
                    <a:pt x="0" y="701"/>
                    <a:pt x="200" y="934"/>
                    <a:pt x="467" y="934"/>
                  </a:cubicBezTo>
                  <a:cubicBezTo>
                    <a:pt x="734" y="934"/>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30"/>
            <p:cNvSpPr/>
            <p:nvPr/>
          </p:nvSpPr>
          <p:spPr>
            <a:xfrm flipH="1">
              <a:off x="-590729" y="3624260"/>
              <a:ext cx="51806" cy="51804"/>
            </a:xfrm>
            <a:custGeom>
              <a:rect b="b" l="l" r="r" t="t"/>
              <a:pathLst>
                <a:path extrusionOk="0" h="935" w="935">
                  <a:moveTo>
                    <a:pt x="467" y="0"/>
                  </a:moveTo>
                  <a:cubicBezTo>
                    <a:pt x="234" y="0"/>
                    <a:pt x="0" y="234"/>
                    <a:pt x="0" y="467"/>
                  </a:cubicBezTo>
                  <a:cubicBezTo>
                    <a:pt x="0" y="734"/>
                    <a:pt x="234" y="934"/>
                    <a:pt x="467" y="934"/>
                  </a:cubicBezTo>
                  <a:cubicBezTo>
                    <a:pt x="734" y="934"/>
                    <a:pt x="934" y="734"/>
                    <a:pt x="934" y="467"/>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30"/>
            <p:cNvSpPr/>
            <p:nvPr/>
          </p:nvSpPr>
          <p:spPr>
            <a:xfrm flipH="1">
              <a:off x="-590729" y="3823829"/>
              <a:ext cx="51806" cy="49975"/>
            </a:xfrm>
            <a:custGeom>
              <a:rect b="b" l="l" r="r" t="t"/>
              <a:pathLst>
                <a:path extrusionOk="0" h="902" w="935">
                  <a:moveTo>
                    <a:pt x="467" y="1"/>
                  </a:moveTo>
                  <a:cubicBezTo>
                    <a:pt x="234" y="1"/>
                    <a:pt x="0" y="201"/>
                    <a:pt x="0" y="468"/>
                  </a:cubicBezTo>
                  <a:cubicBezTo>
                    <a:pt x="0" y="701"/>
                    <a:pt x="234"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30"/>
            <p:cNvSpPr/>
            <p:nvPr/>
          </p:nvSpPr>
          <p:spPr>
            <a:xfrm flipH="1">
              <a:off x="-489056" y="3727756"/>
              <a:ext cx="51806" cy="49920"/>
            </a:xfrm>
            <a:custGeom>
              <a:rect b="b" l="l" r="r" t="t"/>
              <a:pathLst>
                <a:path extrusionOk="0" h="901" w="935">
                  <a:moveTo>
                    <a:pt x="467" y="0"/>
                  </a:moveTo>
                  <a:cubicBezTo>
                    <a:pt x="234" y="0"/>
                    <a:pt x="0" y="200"/>
                    <a:pt x="0" y="434"/>
                  </a:cubicBezTo>
                  <a:cubicBezTo>
                    <a:pt x="0" y="701"/>
                    <a:pt x="234" y="901"/>
                    <a:pt x="467" y="901"/>
                  </a:cubicBezTo>
                  <a:cubicBezTo>
                    <a:pt x="734" y="901"/>
                    <a:pt x="934" y="701"/>
                    <a:pt x="934" y="434"/>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30"/>
            <p:cNvSpPr/>
            <p:nvPr/>
          </p:nvSpPr>
          <p:spPr>
            <a:xfrm flipH="1">
              <a:off x="-690518" y="3727756"/>
              <a:ext cx="51806" cy="49920"/>
            </a:xfrm>
            <a:custGeom>
              <a:rect b="b" l="l" r="r" t="t"/>
              <a:pathLst>
                <a:path extrusionOk="0" h="901" w="935">
                  <a:moveTo>
                    <a:pt x="467" y="0"/>
                  </a:moveTo>
                  <a:cubicBezTo>
                    <a:pt x="200" y="0"/>
                    <a:pt x="0" y="200"/>
                    <a:pt x="0" y="434"/>
                  </a:cubicBezTo>
                  <a:cubicBezTo>
                    <a:pt x="0" y="701"/>
                    <a:pt x="200" y="901"/>
                    <a:pt x="467" y="901"/>
                  </a:cubicBezTo>
                  <a:cubicBezTo>
                    <a:pt x="734" y="901"/>
                    <a:pt x="934" y="701"/>
                    <a:pt x="934" y="434"/>
                  </a:cubicBezTo>
                  <a:cubicBezTo>
                    <a:pt x="934" y="234"/>
                    <a:pt x="734" y="33"/>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30"/>
            <p:cNvSpPr/>
            <p:nvPr/>
          </p:nvSpPr>
          <p:spPr>
            <a:xfrm flipH="1">
              <a:off x="-590729" y="3823829"/>
              <a:ext cx="51806" cy="49975"/>
            </a:xfrm>
            <a:custGeom>
              <a:rect b="b" l="l" r="r" t="t"/>
              <a:pathLst>
                <a:path extrusionOk="0" h="902" w="935">
                  <a:moveTo>
                    <a:pt x="467" y="1"/>
                  </a:moveTo>
                  <a:cubicBezTo>
                    <a:pt x="234" y="1"/>
                    <a:pt x="0" y="201"/>
                    <a:pt x="0" y="468"/>
                  </a:cubicBezTo>
                  <a:cubicBezTo>
                    <a:pt x="0" y="701"/>
                    <a:pt x="234"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30"/>
            <p:cNvSpPr/>
            <p:nvPr/>
          </p:nvSpPr>
          <p:spPr>
            <a:xfrm flipH="1">
              <a:off x="-590729" y="4025281"/>
              <a:ext cx="51806" cy="49975"/>
            </a:xfrm>
            <a:custGeom>
              <a:rect b="b" l="l" r="r" t="t"/>
              <a:pathLst>
                <a:path extrusionOk="0" h="902" w="935">
                  <a:moveTo>
                    <a:pt x="467" y="1"/>
                  </a:moveTo>
                  <a:cubicBezTo>
                    <a:pt x="234" y="1"/>
                    <a:pt x="0" y="201"/>
                    <a:pt x="0" y="468"/>
                  </a:cubicBezTo>
                  <a:cubicBezTo>
                    <a:pt x="0" y="701"/>
                    <a:pt x="234"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30"/>
            <p:cNvSpPr/>
            <p:nvPr/>
          </p:nvSpPr>
          <p:spPr>
            <a:xfrm flipH="1">
              <a:off x="-489056" y="3927325"/>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30"/>
            <p:cNvSpPr/>
            <p:nvPr/>
          </p:nvSpPr>
          <p:spPr>
            <a:xfrm flipH="1">
              <a:off x="-690518" y="3927325"/>
              <a:ext cx="51806" cy="51804"/>
            </a:xfrm>
            <a:custGeom>
              <a:rect b="b" l="l" r="r" t="t"/>
              <a:pathLst>
                <a:path extrusionOk="0" h="935" w="935">
                  <a:moveTo>
                    <a:pt x="467" y="1"/>
                  </a:moveTo>
                  <a:cubicBezTo>
                    <a:pt x="200" y="1"/>
                    <a:pt x="0" y="201"/>
                    <a:pt x="0" y="468"/>
                  </a:cubicBezTo>
                  <a:cubicBezTo>
                    <a:pt x="0" y="734"/>
                    <a:pt x="200" y="935"/>
                    <a:pt x="467" y="935"/>
                  </a:cubicBezTo>
                  <a:cubicBezTo>
                    <a:pt x="734" y="935"/>
                    <a:pt x="934" y="734"/>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30"/>
            <p:cNvSpPr/>
            <p:nvPr/>
          </p:nvSpPr>
          <p:spPr>
            <a:xfrm flipH="1">
              <a:off x="-590729" y="4021569"/>
              <a:ext cx="51806" cy="51804"/>
            </a:xfrm>
            <a:custGeom>
              <a:rect b="b" l="l" r="r" t="t"/>
              <a:pathLst>
                <a:path extrusionOk="0" h="935" w="935">
                  <a:moveTo>
                    <a:pt x="467" y="1"/>
                  </a:moveTo>
                  <a:cubicBezTo>
                    <a:pt x="234" y="1"/>
                    <a:pt x="0" y="234"/>
                    <a:pt x="0" y="468"/>
                  </a:cubicBezTo>
                  <a:cubicBezTo>
                    <a:pt x="0" y="735"/>
                    <a:pt x="234"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30"/>
            <p:cNvSpPr/>
            <p:nvPr/>
          </p:nvSpPr>
          <p:spPr>
            <a:xfrm flipH="1">
              <a:off x="-590729" y="4221193"/>
              <a:ext cx="49978" cy="51804"/>
            </a:xfrm>
            <a:custGeom>
              <a:rect b="b" l="l" r="r" t="t"/>
              <a:pathLst>
                <a:path extrusionOk="0" h="935" w="902">
                  <a:moveTo>
                    <a:pt x="434" y="0"/>
                  </a:moveTo>
                  <a:cubicBezTo>
                    <a:pt x="201" y="0"/>
                    <a:pt x="0" y="201"/>
                    <a:pt x="0" y="467"/>
                  </a:cubicBezTo>
                  <a:cubicBezTo>
                    <a:pt x="0" y="701"/>
                    <a:pt x="201" y="934"/>
                    <a:pt x="434" y="934"/>
                  </a:cubicBezTo>
                  <a:cubicBezTo>
                    <a:pt x="701" y="934"/>
                    <a:pt x="901" y="768"/>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30"/>
            <p:cNvSpPr/>
            <p:nvPr/>
          </p:nvSpPr>
          <p:spPr>
            <a:xfrm flipH="1">
              <a:off x="-489056" y="4126949"/>
              <a:ext cx="49978" cy="49920"/>
            </a:xfrm>
            <a:custGeom>
              <a:rect b="b" l="l" r="r" t="t"/>
              <a:pathLst>
                <a:path extrusionOk="0" h="901" w="902">
                  <a:moveTo>
                    <a:pt x="434" y="0"/>
                  </a:moveTo>
                  <a:cubicBezTo>
                    <a:pt x="201" y="0"/>
                    <a:pt x="1" y="200"/>
                    <a:pt x="1" y="467"/>
                  </a:cubicBezTo>
                  <a:cubicBezTo>
                    <a:pt x="1"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30"/>
            <p:cNvSpPr/>
            <p:nvPr/>
          </p:nvSpPr>
          <p:spPr>
            <a:xfrm flipH="1">
              <a:off x="-690518" y="4126949"/>
              <a:ext cx="51806" cy="49920"/>
            </a:xfrm>
            <a:custGeom>
              <a:rect b="b" l="l" r="r" t="t"/>
              <a:pathLst>
                <a:path extrusionOk="0" h="901" w="935">
                  <a:moveTo>
                    <a:pt x="467" y="0"/>
                  </a:moveTo>
                  <a:cubicBezTo>
                    <a:pt x="200" y="0"/>
                    <a:pt x="0" y="200"/>
                    <a:pt x="0" y="467"/>
                  </a:cubicBezTo>
                  <a:cubicBezTo>
                    <a:pt x="0" y="701"/>
                    <a:pt x="200"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0"/>
            <p:cNvSpPr/>
            <p:nvPr/>
          </p:nvSpPr>
          <p:spPr>
            <a:xfrm flipH="1">
              <a:off x="-590729" y="4221193"/>
              <a:ext cx="49978" cy="51804"/>
            </a:xfrm>
            <a:custGeom>
              <a:rect b="b" l="l" r="r" t="t"/>
              <a:pathLst>
                <a:path extrusionOk="0" h="935" w="902">
                  <a:moveTo>
                    <a:pt x="434" y="0"/>
                  </a:moveTo>
                  <a:cubicBezTo>
                    <a:pt x="201" y="0"/>
                    <a:pt x="0" y="201"/>
                    <a:pt x="0" y="467"/>
                  </a:cubicBezTo>
                  <a:cubicBezTo>
                    <a:pt x="0" y="701"/>
                    <a:pt x="201" y="934"/>
                    <a:pt x="434" y="934"/>
                  </a:cubicBezTo>
                  <a:cubicBezTo>
                    <a:pt x="701" y="934"/>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0"/>
            <p:cNvSpPr/>
            <p:nvPr/>
          </p:nvSpPr>
          <p:spPr>
            <a:xfrm flipH="1">
              <a:off x="-590729" y="4422646"/>
              <a:ext cx="51806" cy="49975"/>
            </a:xfrm>
            <a:custGeom>
              <a:rect b="b" l="l" r="r" t="t"/>
              <a:pathLst>
                <a:path extrusionOk="0" h="902" w="935">
                  <a:moveTo>
                    <a:pt x="467" y="0"/>
                  </a:moveTo>
                  <a:cubicBezTo>
                    <a:pt x="234" y="0"/>
                    <a:pt x="0" y="201"/>
                    <a:pt x="0" y="434"/>
                  </a:cubicBezTo>
                  <a:cubicBezTo>
                    <a:pt x="0" y="701"/>
                    <a:pt x="234" y="901"/>
                    <a:pt x="467" y="901"/>
                  </a:cubicBezTo>
                  <a:cubicBezTo>
                    <a:pt x="734" y="901"/>
                    <a:pt x="934" y="701"/>
                    <a:pt x="934" y="434"/>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0"/>
            <p:cNvSpPr/>
            <p:nvPr/>
          </p:nvSpPr>
          <p:spPr>
            <a:xfrm flipH="1">
              <a:off x="-489056" y="4324690"/>
              <a:ext cx="49978" cy="51804"/>
            </a:xfrm>
            <a:custGeom>
              <a:rect b="b" l="l" r="r" t="t"/>
              <a:pathLst>
                <a:path extrusionOk="0" h="935" w="902">
                  <a:moveTo>
                    <a:pt x="434" y="0"/>
                  </a:moveTo>
                  <a:cubicBezTo>
                    <a:pt x="201" y="0"/>
                    <a:pt x="1" y="201"/>
                    <a:pt x="1" y="467"/>
                  </a:cubicBezTo>
                  <a:cubicBezTo>
                    <a:pt x="1" y="734"/>
                    <a:pt x="201" y="934"/>
                    <a:pt x="434" y="934"/>
                  </a:cubicBezTo>
                  <a:cubicBezTo>
                    <a:pt x="701" y="934"/>
                    <a:pt x="901" y="734"/>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0"/>
            <p:cNvSpPr/>
            <p:nvPr/>
          </p:nvSpPr>
          <p:spPr>
            <a:xfrm flipH="1">
              <a:off x="-690518" y="4324690"/>
              <a:ext cx="51806" cy="51804"/>
            </a:xfrm>
            <a:custGeom>
              <a:rect b="b" l="l" r="r" t="t"/>
              <a:pathLst>
                <a:path extrusionOk="0" h="935" w="935">
                  <a:moveTo>
                    <a:pt x="467" y="0"/>
                  </a:moveTo>
                  <a:cubicBezTo>
                    <a:pt x="200" y="0"/>
                    <a:pt x="0" y="201"/>
                    <a:pt x="0" y="467"/>
                  </a:cubicBezTo>
                  <a:cubicBezTo>
                    <a:pt x="0" y="734"/>
                    <a:pt x="200" y="934"/>
                    <a:pt x="467" y="934"/>
                  </a:cubicBezTo>
                  <a:cubicBezTo>
                    <a:pt x="734" y="934"/>
                    <a:pt x="934" y="734"/>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0"/>
            <p:cNvSpPr/>
            <p:nvPr/>
          </p:nvSpPr>
          <p:spPr>
            <a:xfrm flipH="1">
              <a:off x="-590729" y="4420817"/>
              <a:ext cx="51806" cy="49920"/>
            </a:xfrm>
            <a:custGeom>
              <a:rect b="b" l="l" r="r" t="t"/>
              <a:pathLst>
                <a:path extrusionOk="0" h="901" w="935">
                  <a:moveTo>
                    <a:pt x="467" y="0"/>
                  </a:moveTo>
                  <a:cubicBezTo>
                    <a:pt x="234" y="0"/>
                    <a:pt x="0" y="200"/>
                    <a:pt x="0" y="434"/>
                  </a:cubicBezTo>
                  <a:cubicBezTo>
                    <a:pt x="0" y="701"/>
                    <a:pt x="234" y="901"/>
                    <a:pt x="467" y="901"/>
                  </a:cubicBezTo>
                  <a:cubicBezTo>
                    <a:pt x="734" y="901"/>
                    <a:pt x="934" y="701"/>
                    <a:pt x="934" y="434"/>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30"/>
            <p:cNvSpPr/>
            <p:nvPr/>
          </p:nvSpPr>
          <p:spPr>
            <a:xfrm flipH="1">
              <a:off x="-590729" y="4620386"/>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30"/>
            <p:cNvSpPr/>
            <p:nvPr/>
          </p:nvSpPr>
          <p:spPr>
            <a:xfrm flipH="1">
              <a:off x="-489056" y="4524314"/>
              <a:ext cx="49978" cy="49920"/>
            </a:xfrm>
            <a:custGeom>
              <a:rect b="b" l="l" r="r" t="t"/>
              <a:pathLst>
                <a:path extrusionOk="0" h="901" w="902">
                  <a:moveTo>
                    <a:pt x="434" y="0"/>
                  </a:moveTo>
                  <a:cubicBezTo>
                    <a:pt x="201" y="0"/>
                    <a:pt x="1" y="200"/>
                    <a:pt x="1" y="467"/>
                  </a:cubicBezTo>
                  <a:cubicBezTo>
                    <a:pt x="1"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0"/>
            <p:cNvSpPr/>
            <p:nvPr/>
          </p:nvSpPr>
          <p:spPr>
            <a:xfrm flipH="1">
              <a:off x="-690518" y="4524314"/>
              <a:ext cx="51806" cy="49920"/>
            </a:xfrm>
            <a:custGeom>
              <a:rect b="b" l="l" r="r" t="t"/>
              <a:pathLst>
                <a:path extrusionOk="0" h="901" w="935">
                  <a:moveTo>
                    <a:pt x="467" y="0"/>
                  </a:moveTo>
                  <a:cubicBezTo>
                    <a:pt x="200" y="0"/>
                    <a:pt x="0" y="200"/>
                    <a:pt x="0" y="467"/>
                  </a:cubicBezTo>
                  <a:cubicBezTo>
                    <a:pt x="0" y="701"/>
                    <a:pt x="200"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30"/>
            <p:cNvSpPr/>
            <p:nvPr/>
          </p:nvSpPr>
          <p:spPr>
            <a:xfrm flipH="1">
              <a:off x="-590729" y="4620386"/>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30"/>
            <p:cNvSpPr/>
            <p:nvPr/>
          </p:nvSpPr>
          <p:spPr>
            <a:xfrm flipH="1">
              <a:off x="-590729" y="4820010"/>
              <a:ext cx="49978" cy="49920"/>
            </a:xfrm>
            <a:custGeom>
              <a:rect b="b" l="l" r="r" t="t"/>
              <a:pathLst>
                <a:path extrusionOk="0" h="901" w="902">
                  <a:moveTo>
                    <a:pt x="434" y="0"/>
                  </a:moveTo>
                  <a:cubicBezTo>
                    <a:pt x="201" y="0"/>
                    <a:pt x="0" y="200"/>
                    <a:pt x="0" y="467"/>
                  </a:cubicBezTo>
                  <a:cubicBezTo>
                    <a:pt x="0"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30"/>
            <p:cNvSpPr/>
            <p:nvPr/>
          </p:nvSpPr>
          <p:spPr>
            <a:xfrm flipH="1">
              <a:off x="-489056" y="4723883"/>
              <a:ext cx="51806" cy="51804"/>
            </a:xfrm>
            <a:custGeom>
              <a:rect b="b" l="l" r="r" t="t"/>
              <a:pathLst>
                <a:path extrusionOk="0" h="935" w="935">
                  <a:moveTo>
                    <a:pt x="467" y="1"/>
                  </a:moveTo>
                  <a:cubicBezTo>
                    <a:pt x="234" y="1"/>
                    <a:pt x="0" y="234"/>
                    <a:pt x="0" y="468"/>
                  </a:cubicBezTo>
                  <a:cubicBezTo>
                    <a:pt x="0" y="734"/>
                    <a:pt x="234" y="935"/>
                    <a:pt x="467" y="935"/>
                  </a:cubicBezTo>
                  <a:cubicBezTo>
                    <a:pt x="734" y="935"/>
                    <a:pt x="934" y="734"/>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30"/>
            <p:cNvSpPr/>
            <p:nvPr/>
          </p:nvSpPr>
          <p:spPr>
            <a:xfrm flipH="1">
              <a:off x="-690518" y="4723883"/>
              <a:ext cx="51806" cy="51804"/>
            </a:xfrm>
            <a:custGeom>
              <a:rect b="b" l="l" r="r" t="t"/>
              <a:pathLst>
                <a:path extrusionOk="0" h="935" w="935">
                  <a:moveTo>
                    <a:pt x="467" y="1"/>
                  </a:moveTo>
                  <a:cubicBezTo>
                    <a:pt x="200" y="1"/>
                    <a:pt x="0" y="234"/>
                    <a:pt x="0" y="468"/>
                  </a:cubicBezTo>
                  <a:cubicBezTo>
                    <a:pt x="0" y="734"/>
                    <a:pt x="200" y="935"/>
                    <a:pt x="467" y="935"/>
                  </a:cubicBezTo>
                  <a:cubicBezTo>
                    <a:pt x="734" y="935"/>
                    <a:pt x="934" y="734"/>
                    <a:pt x="934" y="468"/>
                  </a:cubicBezTo>
                  <a:cubicBezTo>
                    <a:pt x="934" y="234"/>
                    <a:pt x="734" y="34"/>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30"/>
            <p:cNvSpPr/>
            <p:nvPr/>
          </p:nvSpPr>
          <p:spPr>
            <a:xfrm flipH="1">
              <a:off x="-590729" y="4820010"/>
              <a:ext cx="49978" cy="49920"/>
            </a:xfrm>
            <a:custGeom>
              <a:rect b="b" l="l" r="r" t="t"/>
              <a:pathLst>
                <a:path extrusionOk="0" h="901" w="902">
                  <a:moveTo>
                    <a:pt x="434" y="0"/>
                  </a:moveTo>
                  <a:cubicBezTo>
                    <a:pt x="201" y="0"/>
                    <a:pt x="0" y="200"/>
                    <a:pt x="0" y="467"/>
                  </a:cubicBezTo>
                  <a:cubicBezTo>
                    <a:pt x="0"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30"/>
            <p:cNvSpPr/>
            <p:nvPr/>
          </p:nvSpPr>
          <p:spPr>
            <a:xfrm flipH="1">
              <a:off x="-590729" y="5021463"/>
              <a:ext cx="51806" cy="49920"/>
            </a:xfrm>
            <a:custGeom>
              <a:rect b="b" l="l" r="r" t="t"/>
              <a:pathLst>
                <a:path extrusionOk="0" h="901" w="935">
                  <a:moveTo>
                    <a:pt x="467" y="0"/>
                  </a:moveTo>
                  <a:cubicBezTo>
                    <a:pt x="234" y="0"/>
                    <a:pt x="0" y="200"/>
                    <a:pt x="0" y="434"/>
                  </a:cubicBezTo>
                  <a:cubicBezTo>
                    <a:pt x="0" y="701"/>
                    <a:pt x="234" y="901"/>
                    <a:pt x="467" y="901"/>
                  </a:cubicBezTo>
                  <a:cubicBezTo>
                    <a:pt x="734" y="901"/>
                    <a:pt x="934" y="701"/>
                    <a:pt x="934" y="434"/>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30"/>
            <p:cNvSpPr/>
            <p:nvPr/>
          </p:nvSpPr>
          <p:spPr>
            <a:xfrm flipH="1">
              <a:off x="-489056" y="4923507"/>
              <a:ext cx="49978" cy="51804"/>
            </a:xfrm>
            <a:custGeom>
              <a:rect b="b" l="l" r="r" t="t"/>
              <a:pathLst>
                <a:path extrusionOk="0" h="935" w="902">
                  <a:moveTo>
                    <a:pt x="434" y="0"/>
                  </a:moveTo>
                  <a:cubicBezTo>
                    <a:pt x="201" y="0"/>
                    <a:pt x="1" y="200"/>
                    <a:pt x="1" y="467"/>
                  </a:cubicBezTo>
                  <a:cubicBezTo>
                    <a:pt x="1" y="701"/>
                    <a:pt x="201" y="934"/>
                    <a:pt x="434" y="934"/>
                  </a:cubicBezTo>
                  <a:cubicBezTo>
                    <a:pt x="701" y="934"/>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30"/>
            <p:cNvSpPr/>
            <p:nvPr/>
          </p:nvSpPr>
          <p:spPr>
            <a:xfrm flipH="1">
              <a:off x="-690518" y="4923507"/>
              <a:ext cx="51806" cy="51804"/>
            </a:xfrm>
            <a:custGeom>
              <a:rect b="b" l="l" r="r" t="t"/>
              <a:pathLst>
                <a:path extrusionOk="0" h="935" w="935">
                  <a:moveTo>
                    <a:pt x="467" y="0"/>
                  </a:moveTo>
                  <a:cubicBezTo>
                    <a:pt x="200" y="0"/>
                    <a:pt x="0" y="200"/>
                    <a:pt x="0" y="467"/>
                  </a:cubicBezTo>
                  <a:cubicBezTo>
                    <a:pt x="0" y="701"/>
                    <a:pt x="200" y="934"/>
                    <a:pt x="467" y="934"/>
                  </a:cubicBezTo>
                  <a:cubicBezTo>
                    <a:pt x="734" y="934"/>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30"/>
            <p:cNvSpPr/>
            <p:nvPr/>
          </p:nvSpPr>
          <p:spPr>
            <a:xfrm flipH="1">
              <a:off x="-590729" y="5017751"/>
              <a:ext cx="51806" cy="51804"/>
            </a:xfrm>
            <a:custGeom>
              <a:rect b="b" l="l" r="r" t="t"/>
              <a:pathLst>
                <a:path extrusionOk="0" h="935" w="935">
                  <a:moveTo>
                    <a:pt x="467" y="0"/>
                  </a:moveTo>
                  <a:cubicBezTo>
                    <a:pt x="234" y="0"/>
                    <a:pt x="0" y="201"/>
                    <a:pt x="0" y="467"/>
                  </a:cubicBezTo>
                  <a:cubicBezTo>
                    <a:pt x="0" y="734"/>
                    <a:pt x="234" y="934"/>
                    <a:pt x="467" y="934"/>
                  </a:cubicBezTo>
                  <a:cubicBezTo>
                    <a:pt x="734" y="934"/>
                    <a:pt x="934" y="734"/>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30"/>
            <p:cNvSpPr/>
            <p:nvPr/>
          </p:nvSpPr>
          <p:spPr>
            <a:xfrm flipH="1">
              <a:off x="-590729" y="5219203"/>
              <a:ext cx="51806" cy="49920"/>
            </a:xfrm>
            <a:custGeom>
              <a:rect b="b" l="l" r="r" t="t"/>
              <a:pathLst>
                <a:path extrusionOk="0" h="901" w="935">
                  <a:moveTo>
                    <a:pt x="467" y="0"/>
                  </a:moveTo>
                  <a:cubicBezTo>
                    <a:pt x="234" y="0"/>
                    <a:pt x="0" y="200"/>
                    <a:pt x="0" y="467"/>
                  </a:cubicBezTo>
                  <a:cubicBezTo>
                    <a:pt x="0" y="701"/>
                    <a:pt x="234"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30"/>
            <p:cNvSpPr/>
            <p:nvPr/>
          </p:nvSpPr>
          <p:spPr>
            <a:xfrm flipH="1">
              <a:off x="-489056" y="5123076"/>
              <a:ext cx="49978" cy="49975"/>
            </a:xfrm>
            <a:custGeom>
              <a:rect b="b" l="l" r="r" t="t"/>
              <a:pathLst>
                <a:path extrusionOk="0" h="902" w="902">
                  <a:moveTo>
                    <a:pt x="434" y="1"/>
                  </a:moveTo>
                  <a:cubicBezTo>
                    <a:pt x="201" y="1"/>
                    <a:pt x="1" y="201"/>
                    <a:pt x="1" y="434"/>
                  </a:cubicBezTo>
                  <a:cubicBezTo>
                    <a:pt x="1" y="701"/>
                    <a:pt x="201" y="901"/>
                    <a:pt x="434" y="901"/>
                  </a:cubicBezTo>
                  <a:cubicBezTo>
                    <a:pt x="701" y="901"/>
                    <a:pt x="901" y="701"/>
                    <a:pt x="901" y="434"/>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30"/>
            <p:cNvSpPr/>
            <p:nvPr/>
          </p:nvSpPr>
          <p:spPr>
            <a:xfrm flipH="1">
              <a:off x="-690518" y="5123076"/>
              <a:ext cx="51806" cy="49975"/>
            </a:xfrm>
            <a:custGeom>
              <a:rect b="b" l="l" r="r" t="t"/>
              <a:pathLst>
                <a:path extrusionOk="0" h="902" w="935">
                  <a:moveTo>
                    <a:pt x="467" y="1"/>
                  </a:moveTo>
                  <a:cubicBezTo>
                    <a:pt x="200" y="1"/>
                    <a:pt x="0" y="201"/>
                    <a:pt x="0" y="434"/>
                  </a:cubicBezTo>
                  <a:cubicBezTo>
                    <a:pt x="0" y="701"/>
                    <a:pt x="200"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30"/>
            <p:cNvSpPr/>
            <p:nvPr/>
          </p:nvSpPr>
          <p:spPr>
            <a:xfrm flipH="1">
              <a:off x="-590729" y="5217320"/>
              <a:ext cx="51806" cy="49975"/>
            </a:xfrm>
            <a:custGeom>
              <a:rect b="b" l="l" r="r" t="t"/>
              <a:pathLst>
                <a:path extrusionOk="0" h="902" w="935">
                  <a:moveTo>
                    <a:pt x="467" y="1"/>
                  </a:moveTo>
                  <a:cubicBezTo>
                    <a:pt x="234" y="1"/>
                    <a:pt x="0" y="201"/>
                    <a:pt x="0" y="468"/>
                  </a:cubicBezTo>
                  <a:cubicBezTo>
                    <a:pt x="0" y="701"/>
                    <a:pt x="234" y="902"/>
                    <a:pt x="467" y="902"/>
                  </a:cubicBezTo>
                  <a:cubicBezTo>
                    <a:pt x="734" y="902"/>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30"/>
            <p:cNvSpPr/>
            <p:nvPr/>
          </p:nvSpPr>
          <p:spPr>
            <a:xfrm flipH="1">
              <a:off x="-590729" y="5416944"/>
              <a:ext cx="51806" cy="51804"/>
            </a:xfrm>
            <a:custGeom>
              <a:rect b="b" l="l" r="r" t="t"/>
              <a:pathLst>
                <a:path extrusionOk="0" h="935" w="935">
                  <a:moveTo>
                    <a:pt x="467" y="1"/>
                  </a:moveTo>
                  <a:cubicBezTo>
                    <a:pt x="234" y="1"/>
                    <a:pt x="0" y="234"/>
                    <a:pt x="0" y="468"/>
                  </a:cubicBezTo>
                  <a:cubicBezTo>
                    <a:pt x="0" y="734"/>
                    <a:pt x="234" y="935"/>
                    <a:pt x="467" y="935"/>
                  </a:cubicBezTo>
                  <a:cubicBezTo>
                    <a:pt x="734" y="935"/>
                    <a:pt x="934" y="734"/>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30"/>
            <p:cNvSpPr/>
            <p:nvPr/>
          </p:nvSpPr>
          <p:spPr>
            <a:xfrm flipH="1">
              <a:off x="-489056" y="5320816"/>
              <a:ext cx="51806" cy="51804"/>
            </a:xfrm>
            <a:custGeom>
              <a:rect b="b" l="l" r="r" t="t"/>
              <a:pathLst>
                <a:path extrusionOk="0" h="935" w="935">
                  <a:moveTo>
                    <a:pt x="467" y="1"/>
                  </a:moveTo>
                  <a:cubicBezTo>
                    <a:pt x="234" y="1"/>
                    <a:pt x="0" y="201"/>
                    <a:pt x="0" y="468"/>
                  </a:cubicBezTo>
                  <a:cubicBezTo>
                    <a:pt x="0" y="701"/>
                    <a:pt x="234"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30"/>
            <p:cNvSpPr/>
            <p:nvPr/>
          </p:nvSpPr>
          <p:spPr>
            <a:xfrm flipH="1">
              <a:off x="-690518" y="5320816"/>
              <a:ext cx="51806" cy="51804"/>
            </a:xfrm>
            <a:custGeom>
              <a:rect b="b" l="l" r="r" t="t"/>
              <a:pathLst>
                <a:path extrusionOk="0" h="935" w="935">
                  <a:moveTo>
                    <a:pt x="467" y="1"/>
                  </a:moveTo>
                  <a:cubicBezTo>
                    <a:pt x="200" y="1"/>
                    <a:pt x="0" y="201"/>
                    <a:pt x="0" y="468"/>
                  </a:cubicBezTo>
                  <a:cubicBezTo>
                    <a:pt x="0" y="701"/>
                    <a:pt x="200"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30"/>
            <p:cNvSpPr/>
            <p:nvPr/>
          </p:nvSpPr>
          <p:spPr>
            <a:xfrm flipH="1">
              <a:off x="-267260" y="24043"/>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30"/>
            <p:cNvSpPr/>
            <p:nvPr/>
          </p:nvSpPr>
          <p:spPr>
            <a:xfrm flipH="1">
              <a:off x="-267260" y="247657"/>
              <a:ext cx="258808" cy="140507"/>
            </a:xfrm>
            <a:custGeom>
              <a:rect b="b" l="l" r="r" t="t"/>
              <a:pathLst>
                <a:path extrusionOk="0" h="2536" w="4671">
                  <a:moveTo>
                    <a:pt x="1" y="0"/>
                  </a:moveTo>
                  <a:lnTo>
                    <a:pt x="1" y="2536"/>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0"/>
            <p:cNvSpPr/>
            <p:nvPr/>
          </p:nvSpPr>
          <p:spPr>
            <a:xfrm flipH="1">
              <a:off x="-267260" y="471272"/>
              <a:ext cx="258808" cy="142391"/>
            </a:xfrm>
            <a:custGeom>
              <a:rect b="b" l="l" r="r" t="t"/>
              <a:pathLst>
                <a:path extrusionOk="0" h="2570" w="4671">
                  <a:moveTo>
                    <a:pt x="1" y="1"/>
                  </a:moveTo>
                  <a:lnTo>
                    <a:pt x="1" y="2569"/>
                  </a:lnTo>
                  <a:lnTo>
                    <a:pt x="4671"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30"/>
            <p:cNvSpPr/>
            <p:nvPr/>
          </p:nvSpPr>
          <p:spPr>
            <a:xfrm flipH="1">
              <a:off x="-267260" y="694887"/>
              <a:ext cx="258808" cy="142391"/>
            </a:xfrm>
            <a:custGeom>
              <a:rect b="b" l="l" r="r" t="t"/>
              <a:pathLst>
                <a:path extrusionOk="0" h="2570" w="4671">
                  <a:moveTo>
                    <a:pt x="1" y="1"/>
                  </a:moveTo>
                  <a:lnTo>
                    <a:pt x="1" y="2569"/>
                  </a:lnTo>
                  <a:lnTo>
                    <a:pt x="4671"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30"/>
            <p:cNvSpPr/>
            <p:nvPr/>
          </p:nvSpPr>
          <p:spPr>
            <a:xfrm flipH="1">
              <a:off x="-267260" y="920385"/>
              <a:ext cx="258808" cy="140507"/>
            </a:xfrm>
            <a:custGeom>
              <a:rect b="b" l="l" r="r" t="t"/>
              <a:pathLst>
                <a:path extrusionOk="0" h="2536" w="4671">
                  <a:moveTo>
                    <a:pt x="1" y="0"/>
                  </a:moveTo>
                  <a:lnTo>
                    <a:pt x="1" y="2536"/>
                  </a:lnTo>
                  <a:lnTo>
                    <a:pt x="4671" y="123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30"/>
            <p:cNvSpPr/>
            <p:nvPr/>
          </p:nvSpPr>
          <p:spPr>
            <a:xfrm flipH="1">
              <a:off x="-267260" y="1143999"/>
              <a:ext cx="258808" cy="140507"/>
            </a:xfrm>
            <a:custGeom>
              <a:rect b="b" l="l" r="r" t="t"/>
              <a:pathLst>
                <a:path extrusionOk="0" h="2536" w="4671">
                  <a:moveTo>
                    <a:pt x="1" y="1"/>
                  </a:moveTo>
                  <a:lnTo>
                    <a:pt x="1" y="2536"/>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30"/>
            <p:cNvSpPr/>
            <p:nvPr/>
          </p:nvSpPr>
          <p:spPr>
            <a:xfrm flipH="1">
              <a:off x="-267260" y="1367614"/>
              <a:ext cx="258808" cy="142391"/>
            </a:xfrm>
            <a:custGeom>
              <a:rect b="b" l="l" r="r" t="t"/>
              <a:pathLst>
                <a:path extrusionOk="0" h="2570" w="4671">
                  <a:moveTo>
                    <a:pt x="1" y="1"/>
                  </a:moveTo>
                  <a:lnTo>
                    <a:pt x="1" y="2569"/>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30"/>
            <p:cNvSpPr/>
            <p:nvPr/>
          </p:nvSpPr>
          <p:spPr>
            <a:xfrm flipH="1">
              <a:off x="-267260" y="1593112"/>
              <a:ext cx="258808" cy="140507"/>
            </a:xfrm>
            <a:custGeom>
              <a:rect b="b" l="l" r="r" t="t"/>
              <a:pathLst>
                <a:path extrusionOk="0" h="2536" w="4671">
                  <a:moveTo>
                    <a:pt x="1" y="0"/>
                  </a:moveTo>
                  <a:lnTo>
                    <a:pt x="1" y="2536"/>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30"/>
            <p:cNvSpPr/>
            <p:nvPr/>
          </p:nvSpPr>
          <p:spPr>
            <a:xfrm flipH="1">
              <a:off x="-267260" y="1816727"/>
              <a:ext cx="258808" cy="140507"/>
            </a:xfrm>
            <a:custGeom>
              <a:rect b="b" l="l" r="r" t="t"/>
              <a:pathLst>
                <a:path extrusionOk="0" h="2536" w="4671">
                  <a:moveTo>
                    <a:pt x="1" y="1"/>
                  </a:moveTo>
                  <a:lnTo>
                    <a:pt x="1" y="2536"/>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30"/>
            <p:cNvSpPr/>
            <p:nvPr/>
          </p:nvSpPr>
          <p:spPr>
            <a:xfrm flipH="1">
              <a:off x="-267260" y="2040342"/>
              <a:ext cx="258808" cy="140562"/>
            </a:xfrm>
            <a:custGeom>
              <a:rect b="b" l="l" r="r" t="t"/>
              <a:pathLst>
                <a:path extrusionOk="0" h="2537" w="4671">
                  <a:moveTo>
                    <a:pt x="1" y="1"/>
                  </a:moveTo>
                  <a:lnTo>
                    <a:pt x="1" y="2536"/>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30"/>
            <p:cNvSpPr/>
            <p:nvPr/>
          </p:nvSpPr>
          <p:spPr>
            <a:xfrm flipH="1">
              <a:off x="-267260" y="2264012"/>
              <a:ext cx="258808" cy="142335"/>
            </a:xfrm>
            <a:custGeom>
              <a:rect b="b" l="l" r="r" t="t"/>
              <a:pathLst>
                <a:path extrusionOk="0" h="2569" w="4671">
                  <a:moveTo>
                    <a:pt x="1" y="0"/>
                  </a:moveTo>
                  <a:lnTo>
                    <a:pt x="1" y="2569"/>
                  </a:lnTo>
                  <a:lnTo>
                    <a:pt x="4671" y="1301"/>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30"/>
            <p:cNvSpPr/>
            <p:nvPr/>
          </p:nvSpPr>
          <p:spPr>
            <a:xfrm flipH="1">
              <a:off x="-267260" y="2491338"/>
              <a:ext cx="258808" cy="138623"/>
            </a:xfrm>
            <a:custGeom>
              <a:rect b="b" l="l" r="r" t="t"/>
              <a:pathLst>
                <a:path extrusionOk="0" h="2502" w="4671">
                  <a:moveTo>
                    <a:pt x="1" y="0"/>
                  </a:moveTo>
                  <a:lnTo>
                    <a:pt x="1" y="2502"/>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30"/>
            <p:cNvSpPr/>
            <p:nvPr/>
          </p:nvSpPr>
          <p:spPr>
            <a:xfrm flipH="1">
              <a:off x="-267260" y="2714953"/>
              <a:ext cx="258808" cy="138679"/>
            </a:xfrm>
            <a:custGeom>
              <a:rect b="b" l="l" r="r" t="t"/>
              <a:pathLst>
                <a:path extrusionOk="0" h="2503" w="4671">
                  <a:moveTo>
                    <a:pt x="1" y="0"/>
                  </a:moveTo>
                  <a:lnTo>
                    <a:pt x="1" y="2502"/>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30"/>
            <p:cNvSpPr/>
            <p:nvPr/>
          </p:nvSpPr>
          <p:spPr>
            <a:xfrm flipH="1">
              <a:off x="-267260" y="2938567"/>
              <a:ext cx="258808" cy="142391"/>
            </a:xfrm>
            <a:custGeom>
              <a:rect b="b" l="l" r="r" t="t"/>
              <a:pathLst>
                <a:path extrusionOk="0" h="2570" w="4671">
                  <a:moveTo>
                    <a:pt x="1" y="1"/>
                  </a:moveTo>
                  <a:lnTo>
                    <a:pt x="1" y="2569"/>
                  </a:lnTo>
                  <a:lnTo>
                    <a:pt x="4671"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0"/>
            <p:cNvSpPr/>
            <p:nvPr/>
          </p:nvSpPr>
          <p:spPr>
            <a:xfrm flipH="1">
              <a:off x="-267260" y="3164066"/>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30"/>
            <p:cNvSpPr/>
            <p:nvPr/>
          </p:nvSpPr>
          <p:spPr>
            <a:xfrm flipH="1">
              <a:off x="-267260" y="3387680"/>
              <a:ext cx="258808" cy="140507"/>
            </a:xfrm>
            <a:custGeom>
              <a:rect b="b" l="l" r="r" t="t"/>
              <a:pathLst>
                <a:path extrusionOk="0" h="2536" w="4671">
                  <a:moveTo>
                    <a:pt x="1" y="0"/>
                  </a:moveTo>
                  <a:lnTo>
                    <a:pt x="1" y="2535"/>
                  </a:lnTo>
                  <a:lnTo>
                    <a:pt x="4671" y="123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30"/>
            <p:cNvSpPr/>
            <p:nvPr/>
          </p:nvSpPr>
          <p:spPr>
            <a:xfrm flipH="1">
              <a:off x="-267260" y="3169606"/>
              <a:ext cx="258808" cy="138623"/>
            </a:xfrm>
            <a:custGeom>
              <a:rect b="b" l="l" r="r" t="t"/>
              <a:pathLst>
                <a:path extrusionOk="0" h="2502" w="4671">
                  <a:moveTo>
                    <a:pt x="1" y="0"/>
                  </a:moveTo>
                  <a:lnTo>
                    <a:pt x="1" y="2502"/>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30"/>
            <p:cNvSpPr/>
            <p:nvPr/>
          </p:nvSpPr>
          <p:spPr>
            <a:xfrm flipH="1">
              <a:off x="-267260" y="3395049"/>
              <a:ext cx="258808" cy="138679"/>
            </a:xfrm>
            <a:custGeom>
              <a:rect b="b" l="l" r="r" t="t"/>
              <a:pathLst>
                <a:path extrusionOk="0" h="2503" w="4671">
                  <a:moveTo>
                    <a:pt x="1" y="1"/>
                  </a:moveTo>
                  <a:lnTo>
                    <a:pt x="1" y="2503"/>
                  </a:lnTo>
                  <a:lnTo>
                    <a:pt x="4671"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30"/>
            <p:cNvSpPr/>
            <p:nvPr/>
          </p:nvSpPr>
          <p:spPr>
            <a:xfrm flipH="1">
              <a:off x="-267260" y="3618664"/>
              <a:ext cx="258808" cy="140562"/>
            </a:xfrm>
            <a:custGeom>
              <a:rect b="b" l="l" r="r" t="t"/>
              <a:pathLst>
                <a:path extrusionOk="0" h="2537" w="4671">
                  <a:moveTo>
                    <a:pt x="1" y="1"/>
                  </a:moveTo>
                  <a:lnTo>
                    <a:pt x="1" y="2536"/>
                  </a:lnTo>
                  <a:lnTo>
                    <a:pt x="4671"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30"/>
            <p:cNvSpPr/>
            <p:nvPr/>
          </p:nvSpPr>
          <p:spPr>
            <a:xfrm flipH="1">
              <a:off x="-267260" y="3842334"/>
              <a:ext cx="258808" cy="140507"/>
            </a:xfrm>
            <a:custGeom>
              <a:rect b="b" l="l" r="r" t="t"/>
              <a:pathLst>
                <a:path extrusionOk="0" h="2536" w="4671">
                  <a:moveTo>
                    <a:pt x="1" y="0"/>
                  </a:moveTo>
                  <a:lnTo>
                    <a:pt x="1" y="2535"/>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0"/>
            <p:cNvSpPr/>
            <p:nvPr/>
          </p:nvSpPr>
          <p:spPr>
            <a:xfrm flipH="1">
              <a:off x="-267260" y="4065948"/>
              <a:ext cx="258808" cy="142335"/>
            </a:xfrm>
            <a:custGeom>
              <a:rect b="b" l="l" r="r" t="t"/>
              <a:pathLst>
                <a:path extrusionOk="0" h="2569" w="4671">
                  <a:moveTo>
                    <a:pt x="1" y="0"/>
                  </a:moveTo>
                  <a:lnTo>
                    <a:pt x="1" y="2569"/>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30"/>
            <p:cNvSpPr/>
            <p:nvPr/>
          </p:nvSpPr>
          <p:spPr>
            <a:xfrm flipH="1">
              <a:off x="-267260" y="4291447"/>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0"/>
            <p:cNvSpPr/>
            <p:nvPr/>
          </p:nvSpPr>
          <p:spPr>
            <a:xfrm flipH="1">
              <a:off x="-267260" y="4515061"/>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30"/>
            <p:cNvSpPr/>
            <p:nvPr/>
          </p:nvSpPr>
          <p:spPr>
            <a:xfrm flipH="1">
              <a:off x="-267260" y="4738676"/>
              <a:ext cx="258808" cy="140507"/>
            </a:xfrm>
            <a:custGeom>
              <a:rect b="b" l="l" r="r" t="t"/>
              <a:pathLst>
                <a:path extrusionOk="0" h="2536" w="4671">
                  <a:moveTo>
                    <a:pt x="1" y="0"/>
                  </a:moveTo>
                  <a:lnTo>
                    <a:pt x="1" y="2536"/>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0"/>
            <p:cNvSpPr/>
            <p:nvPr/>
          </p:nvSpPr>
          <p:spPr>
            <a:xfrm flipH="1">
              <a:off x="-267260" y="4962290"/>
              <a:ext cx="258808" cy="142391"/>
            </a:xfrm>
            <a:custGeom>
              <a:rect b="b" l="l" r="r" t="t"/>
              <a:pathLst>
                <a:path extrusionOk="0" h="2570" w="4671">
                  <a:moveTo>
                    <a:pt x="1" y="1"/>
                  </a:moveTo>
                  <a:lnTo>
                    <a:pt x="1" y="2569"/>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0"/>
            <p:cNvSpPr/>
            <p:nvPr/>
          </p:nvSpPr>
          <p:spPr>
            <a:xfrm flipH="1">
              <a:off x="-267260" y="5187789"/>
              <a:ext cx="258808" cy="140507"/>
            </a:xfrm>
            <a:custGeom>
              <a:rect b="b" l="l" r="r" t="t"/>
              <a:pathLst>
                <a:path extrusionOk="0" h="2536" w="4671">
                  <a:moveTo>
                    <a:pt x="1" y="0"/>
                  </a:moveTo>
                  <a:lnTo>
                    <a:pt x="1" y="2535"/>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1"/>
        </a:solidFill>
      </p:bgPr>
    </p:bg>
    <p:spTree>
      <p:nvGrpSpPr>
        <p:cNvPr id="386" name="Shape 386"/>
        <p:cNvGrpSpPr/>
        <p:nvPr/>
      </p:nvGrpSpPr>
      <p:grpSpPr>
        <a:xfrm>
          <a:off x="0" y="0"/>
          <a:ext cx="0" cy="0"/>
          <a:chOff x="0" y="0"/>
          <a:chExt cx="0" cy="0"/>
        </a:xfrm>
      </p:grpSpPr>
      <p:pic>
        <p:nvPicPr>
          <p:cNvPr id="387" name="Google Shape;387;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8" name="Google Shape;388;p4"/>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9" name="Google Shape;389;p4"/>
          <p:cNvSpPr txBox="1"/>
          <p:nvPr>
            <p:ph idx="1" type="body"/>
          </p:nvPr>
        </p:nvSpPr>
        <p:spPr>
          <a:xfrm>
            <a:off x="720000" y="1152475"/>
            <a:ext cx="7704000" cy="345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AutoNum type="arabicPeriod"/>
              <a:defRPr sz="1100"/>
            </a:lvl1pPr>
            <a:lvl2pPr indent="-317500" lvl="1" marL="914400">
              <a:spcBef>
                <a:spcPts val="0"/>
              </a:spcBef>
              <a:spcAft>
                <a:spcPts val="0"/>
              </a:spcAft>
              <a:buSzPts val="1400"/>
              <a:buAutoNum type="alphaLcPeriod"/>
              <a:defRPr/>
            </a:lvl2pPr>
            <a:lvl3pPr indent="-317500" lvl="2" marL="1371600">
              <a:spcBef>
                <a:spcPts val="0"/>
              </a:spcBef>
              <a:spcAft>
                <a:spcPts val="0"/>
              </a:spcAft>
              <a:buSzPts val="1400"/>
              <a:buAutoNum type="romanLcPeriod"/>
              <a:defRPr/>
            </a:lvl3pPr>
            <a:lvl4pPr indent="-317500" lvl="3" marL="1828800">
              <a:spcBef>
                <a:spcPts val="0"/>
              </a:spcBef>
              <a:spcAft>
                <a:spcPts val="0"/>
              </a:spcAft>
              <a:buSzPts val="1400"/>
              <a:buAutoNum type="arabicPeriod"/>
              <a:defRPr/>
            </a:lvl4pPr>
            <a:lvl5pPr indent="-317500" lvl="4" marL="2286000">
              <a:spcBef>
                <a:spcPts val="0"/>
              </a:spcBef>
              <a:spcAft>
                <a:spcPts val="0"/>
              </a:spcAft>
              <a:buSzPts val="1400"/>
              <a:buAutoNum type="alphaLcPeriod"/>
              <a:defRPr/>
            </a:lvl5pPr>
            <a:lvl6pPr indent="-317500" lvl="5" marL="2743200">
              <a:spcBef>
                <a:spcPts val="0"/>
              </a:spcBef>
              <a:spcAft>
                <a:spcPts val="0"/>
              </a:spcAft>
              <a:buSzPts val="1400"/>
              <a:buAutoNum type="romanLcPeriod"/>
              <a:defRPr/>
            </a:lvl6pPr>
            <a:lvl7pPr indent="-317500" lvl="6" marL="3200400">
              <a:spcBef>
                <a:spcPts val="0"/>
              </a:spcBef>
              <a:spcAft>
                <a:spcPts val="0"/>
              </a:spcAft>
              <a:buSzPts val="1400"/>
              <a:buAutoNum type="arabicPeriod"/>
              <a:defRPr/>
            </a:lvl7pPr>
            <a:lvl8pPr indent="-317500" lvl="7" marL="3657600">
              <a:spcBef>
                <a:spcPts val="0"/>
              </a:spcBef>
              <a:spcAft>
                <a:spcPts val="0"/>
              </a:spcAft>
              <a:buSzPts val="1400"/>
              <a:buAutoNum type="alphaLcPeriod"/>
              <a:defRPr/>
            </a:lvl8pPr>
            <a:lvl9pPr indent="-317500" lvl="8" marL="4114800">
              <a:spcBef>
                <a:spcPts val="0"/>
              </a:spcBef>
              <a:spcAft>
                <a:spcPts val="0"/>
              </a:spcAft>
              <a:buSzPts val="1400"/>
              <a:buAutoNum type="romanLcPeriod"/>
              <a:defRPr/>
            </a:lvl9pPr>
          </a:lstStyle>
          <a:p/>
        </p:txBody>
      </p:sp>
      <p:grpSp>
        <p:nvGrpSpPr>
          <p:cNvPr id="390" name="Google Shape;390;p4"/>
          <p:cNvGrpSpPr/>
          <p:nvPr/>
        </p:nvGrpSpPr>
        <p:grpSpPr>
          <a:xfrm>
            <a:off x="6979864" y="-525716"/>
            <a:ext cx="4278649" cy="982228"/>
            <a:chOff x="4097204" y="-446254"/>
            <a:chExt cx="5261496" cy="1049950"/>
          </a:xfrm>
        </p:grpSpPr>
        <p:sp>
          <p:nvSpPr>
            <p:cNvPr id="391" name="Google Shape;391;p4"/>
            <p:cNvSpPr/>
            <p:nvPr/>
          </p:nvSpPr>
          <p:spPr>
            <a:xfrm>
              <a:off x="8532250" y="-446254"/>
              <a:ext cx="633825" cy="520400"/>
            </a:xfrm>
            <a:custGeom>
              <a:rect b="b" l="l" r="r" t="t"/>
              <a:pathLst>
                <a:path extrusionOk="0" h="20816" w="25353">
                  <a:moveTo>
                    <a:pt x="12643" y="1"/>
                  </a:moveTo>
                  <a:lnTo>
                    <a:pt x="1" y="10375"/>
                  </a:lnTo>
                  <a:lnTo>
                    <a:pt x="12643" y="20816"/>
                  </a:lnTo>
                  <a:lnTo>
                    <a:pt x="25352" y="10375"/>
                  </a:lnTo>
                  <a:lnTo>
                    <a:pt x="126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
            <p:cNvSpPr/>
            <p:nvPr/>
          </p:nvSpPr>
          <p:spPr>
            <a:xfrm>
              <a:off x="8652350" y="-341179"/>
              <a:ext cx="390300" cy="310250"/>
            </a:xfrm>
            <a:custGeom>
              <a:rect b="b" l="l" r="r" t="t"/>
              <a:pathLst>
                <a:path extrusionOk="0" h="12410" w="15612">
                  <a:moveTo>
                    <a:pt x="7839" y="1"/>
                  </a:moveTo>
                  <a:lnTo>
                    <a:pt x="0" y="6172"/>
                  </a:lnTo>
                  <a:lnTo>
                    <a:pt x="7839" y="12410"/>
                  </a:lnTo>
                  <a:lnTo>
                    <a:pt x="15612" y="6172"/>
                  </a:lnTo>
                  <a:lnTo>
                    <a:pt x="7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
            <p:cNvSpPr/>
            <p:nvPr/>
          </p:nvSpPr>
          <p:spPr>
            <a:xfrm>
              <a:off x="8744075" y="-267779"/>
              <a:ext cx="206000" cy="163475"/>
            </a:xfrm>
            <a:custGeom>
              <a:rect b="b" l="l" r="r" t="t"/>
              <a:pathLst>
                <a:path extrusionOk="0" h="6539" w="8240">
                  <a:moveTo>
                    <a:pt x="4170" y="0"/>
                  </a:moveTo>
                  <a:lnTo>
                    <a:pt x="1" y="3236"/>
                  </a:lnTo>
                  <a:lnTo>
                    <a:pt x="4170" y="6538"/>
                  </a:lnTo>
                  <a:lnTo>
                    <a:pt x="8240" y="3236"/>
                  </a:lnTo>
                  <a:lnTo>
                    <a:pt x="4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
            <p:cNvSpPr/>
            <p:nvPr/>
          </p:nvSpPr>
          <p:spPr>
            <a:xfrm>
              <a:off x="7900150" y="-446254"/>
              <a:ext cx="632125" cy="520400"/>
            </a:xfrm>
            <a:custGeom>
              <a:rect b="b" l="l" r="r" t="t"/>
              <a:pathLst>
                <a:path extrusionOk="0" h="20816" w="25285">
                  <a:moveTo>
                    <a:pt x="12643" y="1"/>
                  </a:moveTo>
                  <a:lnTo>
                    <a:pt x="0" y="10375"/>
                  </a:lnTo>
                  <a:lnTo>
                    <a:pt x="12776" y="20816"/>
                  </a:lnTo>
                  <a:lnTo>
                    <a:pt x="25285" y="10375"/>
                  </a:lnTo>
                  <a:lnTo>
                    <a:pt x="126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
            <p:cNvSpPr/>
            <p:nvPr/>
          </p:nvSpPr>
          <p:spPr>
            <a:xfrm>
              <a:off x="8020225" y="-341179"/>
              <a:ext cx="391975" cy="310250"/>
            </a:xfrm>
            <a:custGeom>
              <a:rect b="b" l="l" r="r" t="t"/>
              <a:pathLst>
                <a:path extrusionOk="0" h="12410" w="15679">
                  <a:moveTo>
                    <a:pt x="7840" y="1"/>
                  </a:moveTo>
                  <a:lnTo>
                    <a:pt x="1" y="6172"/>
                  </a:lnTo>
                  <a:lnTo>
                    <a:pt x="7973" y="12410"/>
                  </a:lnTo>
                  <a:lnTo>
                    <a:pt x="15678"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
            <p:cNvSpPr/>
            <p:nvPr/>
          </p:nvSpPr>
          <p:spPr>
            <a:xfrm>
              <a:off x="8112800" y="-267779"/>
              <a:ext cx="206825" cy="163475"/>
            </a:xfrm>
            <a:custGeom>
              <a:rect b="b" l="l" r="r" t="t"/>
              <a:pathLst>
                <a:path extrusionOk="0" h="6539" w="8273">
                  <a:moveTo>
                    <a:pt x="4137" y="0"/>
                  </a:moveTo>
                  <a:lnTo>
                    <a:pt x="0" y="3236"/>
                  </a:lnTo>
                  <a:lnTo>
                    <a:pt x="4270" y="6538"/>
                  </a:lnTo>
                  <a:lnTo>
                    <a:pt x="8273" y="3236"/>
                  </a:lnTo>
                  <a:lnTo>
                    <a:pt x="41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
            <p:cNvSpPr/>
            <p:nvPr/>
          </p:nvSpPr>
          <p:spPr>
            <a:xfrm>
              <a:off x="7256350" y="-446254"/>
              <a:ext cx="643825" cy="520400"/>
            </a:xfrm>
            <a:custGeom>
              <a:rect b="b" l="l" r="r" t="t"/>
              <a:pathLst>
                <a:path extrusionOk="0" h="20816" w="25753">
                  <a:moveTo>
                    <a:pt x="13177" y="1"/>
                  </a:moveTo>
                  <a:lnTo>
                    <a:pt x="0" y="10375"/>
                  </a:lnTo>
                  <a:lnTo>
                    <a:pt x="13243" y="20816"/>
                  </a:lnTo>
                  <a:lnTo>
                    <a:pt x="25752" y="10375"/>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
            <p:cNvSpPr/>
            <p:nvPr/>
          </p:nvSpPr>
          <p:spPr>
            <a:xfrm>
              <a:off x="7389775" y="-341179"/>
              <a:ext cx="391150" cy="310250"/>
            </a:xfrm>
            <a:custGeom>
              <a:rect b="b" l="l" r="r" t="t"/>
              <a:pathLst>
                <a:path extrusionOk="0" h="12410" w="15646">
                  <a:moveTo>
                    <a:pt x="7906" y="1"/>
                  </a:moveTo>
                  <a:lnTo>
                    <a:pt x="1" y="6172"/>
                  </a:lnTo>
                  <a:lnTo>
                    <a:pt x="7906" y="12410"/>
                  </a:lnTo>
                  <a:lnTo>
                    <a:pt x="15645" y="6172"/>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
            <p:cNvSpPr/>
            <p:nvPr/>
          </p:nvSpPr>
          <p:spPr>
            <a:xfrm>
              <a:off x="7482350" y="-267779"/>
              <a:ext cx="206825" cy="163475"/>
            </a:xfrm>
            <a:custGeom>
              <a:rect b="b" l="l" r="r" t="t"/>
              <a:pathLst>
                <a:path extrusionOk="0" h="6539" w="8273">
                  <a:moveTo>
                    <a:pt x="4203" y="0"/>
                  </a:moveTo>
                  <a:lnTo>
                    <a:pt x="0" y="3236"/>
                  </a:lnTo>
                  <a:lnTo>
                    <a:pt x="4203" y="6538"/>
                  </a:lnTo>
                  <a:lnTo>
                    <a:pt x="8273" y="3236"/>
                  </a:lnTo>
                  <a:lnTo>
                    <a:pt x="42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
            <p:cNvSpPr/>
            <p:nvPr/>
          </p:nvSpPr>
          <p:spPr>
            <a:xfrm>
              <a:off x="6625900" y="-446254"/>
              <a:ext cx="658000" cy="520400"/>
            </a:xfrm>
            <a:custGeom>
              <a:rect b="b" l="l" r="r" t="t"/>
              <a:pathLst>
                <a:path extrusionOk="0" h="20816" w="26320">
                  <a:moveTo>
                    <a:pt x="13177" y="1"/>
                  </a:moveTo>
                  <a:lnTo>
                    <a:pt x="0" y="10375"/>
                  </a:lnTo>
                  <a:lnTo>
                    <a:pt x="13177" y="20816"/>
                  </a:lnTo>
                  <a:lnTo>
                    <a:pt x="26319" y="10375"/>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
            <p:cNvSpPr/>
            <p:nvPr/>
          </p:nvSpPr>
          <p:spPr>
            <a:xfrm>
              <a:off x="6759325" y="-341179"/>
              <a:ext cx="390300" cy="310250"/>
            </a:xfrm>
            <a:custGeom>
              <a:rect b="b" l="l" r="r" t="t"/>
              <a:pathLst>
                <a:path extrusionOk="0" h="12410" w="15612">
                  <a:moveTo>
                    <a:pt x="7840" y="1"/>
                  </a:moveTo>
                  <a:lnTo>
                    <a:pt x="1" y="6172"/>
                  </a:lnTo>
                  <a:lnTo>
                    <a:pt x="7840" y="12410"/>
                  </a:lnTo>
                  <a:lnTo>
                    <a:pt x="15612"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
            <p:cNvSpPr/>
            <p:nvPr/>
          </p:nvSpPr>
          <p:spPr>
            <a:xfrm>
              <a:off x="6851900" y="-267779"/>
              <a:ext cx="206000" cy="163475"/>
            </a:xfrm>
            <a:custGeom>
              <a:rect b="b" l="l" r="r" t="t"/>
              <a:pathLst>
                <a:path extrusionOk="0" h="6539" w="8240">
                  <a:moveTo>
                    <a:pt x="4137" y="0"/>
                  </a:moveTo>
                  <a:lnTo>
                    <a:pt x="0" y="3236"/>
                  </a:lnTo>
                  <a:lnTo>
                    <a:pt x="4137" y="6538"/>
                  </a:lnTo>
                  <a:lnTo>
                    <a:pt x="8239" y="3236"/>
                  </a:lnTo>
                  <a:lnTo>
                    <a:pt x="41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
            <p:cNvSpPr/>
            <p:nvPr/>
          </p:nvSpPr>
          <p:spPr>
            <a:xfrm>
              <a:off x="6433879" y="-76329"/>
              <a:ext cx="391125" cy="309400"/>
            </a:xfrm>
            <a:custGeom>
              <a:rect b="b" l="l" r="r" t="t"/>
              <a:pathLst>
                <a:path extrusionOk="0" h="12376" w="15645">
                  <a:moveTo>
                    <a:pt x="7839" y="0"/>
                  </a:moveTo>
                  <a:lnTo>
                    <a:pt x="0" y="6171"/>
                  </a:lnTo>
                  <a:lnTo>
                    <a:pt x="7839" y="12376"/>
                  </a:lnTo>
                  <a:lnTo>
                    <a:pt x="15645" y="6171"/>
                  </a:lnTo>
                  <a:lnTo>
                    <a:pt x="78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
            <p:cNvSpPr/>
            <p:nvPr/>
          </p:nvSpPr>
          <p:spPr>
            <a:xfrm>
              <a:off x="6525604" y="-3779"/>
              <a:ext cx="207675" cy="164300"/>
            </a:xfrm>
            <a:custGeom>
              <a:rect b="b" l="l" r="r" t="t"/>
              <a:pathLst>
                <a:path extrusionOk="0" h="6572" w="8307">
                  <a:moveTo>
                    <a:pt x="4170" y="0"/>
                  </a:moveTo>
                  <a:lnTo>
                    <a:pt x="1" y="3269"/>
                  </a:lnTo>
                  <a:lnTo>
                    <a:pt x="4170" y="6572"/>
                  </a:lnTo>
                  <a:lnTo>
                    <a:pt x="8306" y="3269"/>
                  </a:lnTo>
                  <a:lnTo>
                    <a:pt x="4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
            <p:cNvSpPr/>
            <p:nvPr/>
          </p:nvSpPr>
          <p:spPr>
            <a:xfrm>
              <a:off x="5803429" y="-76329"/>
              <a:ext cx="391125" cy="309400"/>
            </a:xfrm>
            <a:custGeom>
              <a:rect b="b" l="l" r="r" t="t"/>
              <a:pathLst>
                <a:path extrusionOk="0" h="12376" w="15645">
                  <a:moveTo>
                    <a:pt x="7839" y="0"/>
                  </a:moveTo>
                  <a:lnTo>
                    <a:pt x="0" y="6171"/>
                  </a:lnTo>
                  <a:lnTo>
                    <a:pt x="8006" y="12376"/>
                  </a:lnTo>
                  <a:lnTo>
                    <a:pt x="15645" y="6171"/>
                  </a:lnTo>
                  <a:lnTo>
                    <a:pt x="78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
            <p:cNvSpPr/>
            <p:nvPr/>
          </p:nvSpPr>
          <p:spPr>
            <a:xfrm>
              <a:off x="5895154" y="-3779"/>
              <a:ext cx="207675" cy="164300"/>
            </a:xfrm>
            <a:custGeom>
              <a:rect b="b" l="l" r="r" t="t"/>
              <a:pathLst>
                <a:path extrusionOk="0" h="6572" w="8307">
                  <a:moveTo>
                    <a:pt x="4170" y="0"/>
                  </a:moveTo>
                  <a:lnTo>
                    <a:pt x="0" y="3269"/>
                  </a:lnTo>
                  <a:lnTo>
                    <a:pt x="4337" y="6572"/>
                  </a:lnTo>
                  <a:lnTo>
                    <a:pt x="8306" y="3269"/>
                  </a:lnTo>
                  <a:lnTo>
                    <a:pt x="4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
            <p:cNvSpPr/>
            <p:nvPr/>
          </p:nvSpPr>
          <p:spPr>
            <a:xfrm>
              <a:off x="5172979" y="-76329"/>
              <a:ext cx="390300" cy="309400"/>
            </a:xfrm>
            <a:custGeom>
              <a:rect b="b" l="l" r="r" t="t"/>
              <a:pathLst>
                <a:path extrusionOk="0" h="12376" w="15612">
                  <a:moveTo>
                    <a:pt x="7772" y="0"/>
                  </a:moveTo>
                  <a:lnTo>
                    <a:pt x="0" y="6171"/>
                  </a:lnTo>
                  <a:lnTo>
                    <a:pt x="7939" y="12376"/>
                  </a:lnTo>
                  <a:lnTo>
                    <a:pt x="15611" y="6171"/>
                  </a:lnTo>
                  <a:lnTo>
                    <a:pt x="77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
            <p:cNvSpPr/>
            <p:nvPr/>
          </p:nvSpPr>
          <p:spPr>
            <a:xfrm>
              <a:off x="5264704" y="-3779"/>
              <a:ext cx="206850" cy="164300"/>
            </a:xfrm>
            <a:custGeom>
              <a:rect b="b" l="l" r="r" t="t"/>
              <a:pathLst>
                <a:path extrusionOk="0" h="6572" w="8274">
                  <a:moveTo>
                    <a:pt x="4103" y="0"/>
                  </a:moveTo>
                  <a:lnTo>
                    <a:pt x="0" y="3269"/>
                  </a:lnTo>
                  <a:lnTo>
                    <a:pt x="4270" y="6572"/>
                  </a:lnTo>
                  <a:lnTo>
                    <a:pt x="8273" y="3269"/>
                  </a:lnTo>
                  <a:lnTo>
                    <a:pt x="41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
            <p:cNvSpPr/>
            <p:nvPr/>
          </p:nvSpPr>
          <p:spPr>
            <a:xfrm>
              <a:off x="4541679" y="-76329"/>
              <a:ext cx="391150" cy="309400"/>
            </a:xfrm>
            <a:custGeom>
              <a:rect b="b" l="l" r="r" t="t"/>
              <a:pathLst>
                <a:path extrusionOk="0" h="12376" w="15646">
                  <a:moveTo>
                    <a:pt x="7806" y="0"/>
                  </a:moveTo>
                  <a:lnTo>
                    <a:pt x="1" y="6171"/>
                  </a:lnTo>
                  <a:lnTo>
                    <a:pt x="7806" y="12376"/>
                  </a:lnTo>
                  <a:lnTo>
                    <a:pt x="15645" y="6171"/>
                  </a:lnTo>
                  <a:lnTo>
                    <a:pt x="78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
            <p:cNvSpPr/>
            <p:nvPr/>
          </p:nvSpPr>
          <p:spPr>
            <a:xfrm>
              <a:off x="4633429" y="-3779"/>
              <a:ext cx="207675" cy="164300"/>
            </a:xfrm>
            <a:custGeom>
              <a:rect b="b" l="l" r="r" t="t"/>
              <a:pathLst>
                <a:path extrusionOk="0" h="6572" w="8307">
                  <a:moveTo>
                    <a:pt x="4136" y="0"/>
                  </a:moveTo>
                  <a:lnTo>
                    <a:pt x="0" y="3269"/>
                  </a:lnTo>
                  <a:lnTo>
                    <a:pt x="4136" y="6572"/>
                  </a:lnTo>
                  <a:lnTo>
                    <a:pt x="8306" y="3269"/>
                  </a:lnTo>
                  <a:lnTo>
                    <a:pt x="41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
            <p:cNvSpPr/>
            <p:nvPr/>
          </p:nvSpPr>
          <p:spPr>
            <a:xfrm>
              <a:off x="8532250" y="82471"/>
              <a:ext cx="633825" cy="521225"/>
            </a:xfrm>
            <a:custGeom>
              <a:rect b="b" l="l" r="r" t="t"/>
              <a:pathLst>
                <a:path extrusionOk="0" h="20849" w="25353">
                  <a:moveTo>
                    <a:pt x="12643" y="0"/>
                  </a:moveTo>
                  <a:lnTo>
                    <a:pt x="1" y="10408"/>
                  </a:lnTo>
                  <a:lnTo>
                    <a:pt x="12643" y="20848"/>
                  </a:lnTo>
                  <a:lnTo>
                    <a:pt x="25352" y="10408"/>
                  </a:lnTo>
                  <a:lnTo>
                    <a:pt x="126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
            <p:cNvSpPr/>
            <p:nvPr/>
          </p:nvSpPr>
          <p:spPr>
            <a:xfrm>
              <a:off x="8656525" y="188371"/>
              <a:ext cx="390300" cy="308575"/>
            </a:xfrm>
            <a:custGeom>
              <a:rect b="b" l="l" r="r" t="t"/>
              <a:pathLst>
                <a:path extrusionOk="0" h="12343" w="15612">
                  <a:moveTo>
                    <a:pt x="7672" y="0"/>
                  </a:moveTo>
                  <a:lnTo>
                    <a:pt x="0" y="6172"/>
                  </a:lnTo>
                  <a:lnTo>
                    <a:pt x="7672" y="12343"/>
                  </a:lnTo>
                  <a:lnTo>
                    <a:pt x="15611" y="6172"/>
                  </a:lnTo>
                  <a:lnTo>
                    <a:pt x="7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
            <p:cNvSpPr/>
            <p:nvPr/>
          </p:nvSpPr>
          <p:spPr>
            <a:xfrm>
              <a:off x="8748250" y="261746"/>
              <a:ext cx="206825" cy="162650"/>
            </a:xfrm>
            <a:custGeom>
              <a:rect b="b" l="l" r="r" t="t"/>
              <a:pathLst>
                <a:path extrusionOk="0" h="6506" w="8273">
                  <a:moveTo>
                    <a:pt x="4003" y="1"/>
                  </a:moveTo>
                  <a:lnTo>
                    <a:pt x="0" y="3237"/>
                  </a:lnTo>
                  <a:lnTo>
                    <a:pt x="4003" y="6506"/>
                  </a:lnTo>
                  <a:lnTo>
                    <a:pt x="8273" y="3237"/>
                  </a:lnTo>
                  <a:lnTo>
                    <a:pt x="40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
            <p:cNvSpPr/>
            <p:nvPr/>
          </p:nvSpPr>
          <p:spPr>
            <a:xfrm>
              <a:off x="7900150" y="82471"/>
              <a:ext cx="632125" cy="521225"/>
            </a:xfrm>
            <a:custGeom>
              <a:rect b="b" l="l" r="r" t="t"/>
              <a:pathLst>
                <a:path extrusionOk="0" h="20849" w="25285">
                  <a:moveTo>
                    <a:pt x="12776" y="0"/>
                  </a:moveTo>
                  <a:lnTo>
                    <a:pt x="0" y="10408"/>
                  </a:lnTo>
                  <a:lnTo>
                    <a:pt x="12776" y="20848"/>
                  </a:lnTo>
                  <a:lnTo>
                    <a:pt x="25285" y="10408"/>
                  </a:lnTo>
                  <a:lnTo>
                    <a:pt x="127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
            <p:cNvSpPr/>
            <p:nvPr/>
          </p:nvSpPr>
          <p:spPr>
            <a:xfrm>
              <a:off x="8025225" y="188371"/>
              <a:ext cx="391150" cy="308575"/>
            </a:xfrm>
            <a:custGeom>
              <a:rect b="b" l="l" r="r" t="t"/>
              <a:pathLst>
                <a:path extrusionOk="0" h="12343" w="15646">
                  <a:moveTo>
                    <a:pt x="7773" y="0"/>
                  </a:moveTo>
                  <a:lnTo>
                    <a:pt x="1" y="6172"/>
                  </a:lnTo>
                  <a:lnTo>
                    <a:pt x="7773" y="12343"/>
                  </a:lnTo>
                  <a:lnTo>
                    <a:pt x="15645" y="6172"/>
                  </a:lnTo>
                  <a:lnTo>
                    <a:pt x="77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
            <p:cNvSpPr/>
            <p:nvPr/>
          </p:nvSpPr>
          <p:spPr>
            <a:xfrm>
              <a:off x="8116975" y="261746"/>
              <a:ext cx="207650" cy="162650"/>
            </a:xfrm>
            <a:custGeom>
              <a:rect b="b" l="l" r="r" t="t"/>
              <a:pathLst>
                <a:path extrusionOk="0" h="6506" w="8306">
                  <a:moveTo>
                    <a:pt x="4103" y="1"/>
                  </a:moveTo>
                  <a:lnTo>
                    <a:pt x="0" y="3237"/>
                  </a:lnTo>
                  <a:lnTo>
                    <a:pt x="4103" y="6506"/>
                  </a:lnTo>
                  <a:lnTo>
                    <a:pt x="8306" y="3237"/>
                  </a:lnTo>
                  <a:lnTo>
                    <a:pt x="41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
            <p:cNvSpPr/>
            <p:nvPr/>
          </p:nvSpPr>
          <p:spPr>
            <a:xfrm>
              <a:off x="7260525" y="82471"/>
              <a:ext cx="639650" cy="521225"/>
            </a:xfrm>
            <a:custGeom>
              <a:rect b="b" l="l" r="r" t="t"/>
              <a:pathLst>
                <a:path extrusionOk="0" h="20849" w="25586">
                  <a:moveTo>
                    <a:pt x="13076" y="0"/>
                  </a:moveTo>
                  <a:lnTo>
                    <a:pt x="0" y="10408"/>
                  </a:lnTo>
                  <a:lnTo>
                    <a:pt x="13076" y="20848"/>
                  </a:lnTo>
                  <a:lnTo>
                    <a:pt x="25585" y="10408"/>
                  </a:lnTo>
                  <a:lnTo>
                    <a:pt x="13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
            <p:cNvSpPr/>
            <p:nvPr/>
          </p:nvSpPr>
          <p:spPr>
            <a:xfrm>
              <a:off x="7394775" y="188371"/>
              <a:ext cx="391150" cy="308575"/>
            </a:xfrm>
            <a:custGeom>
              <a:rect b="b" l="l" r="r" t="t"/>
              <a:pathLst>
                <a:path extrusionOk="0" h="12343" w="15646">
                  <a:moveTo>
                    <a:pt x="7706" y="0"/>
                  </a:moveTo>
                  <a:lnTo>
                    <a:pt x="1" y="6172"/>
                  </a:lnTo>
                  <a:lnTo>
                    <a:pt x="7706" y="12343"/>
                  </a:lnTo>
                  <a:lnTo>
                    <a:pt x="15645" y="6172"/>
                  </a:lnTo>
                  <a:lnTo>
                    <a:pt x="77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
            <p:cNvSpPr/>
            <p:nvPr/>
          </p:nvSpPr>
          <p:spPr>
            <a:xfrm>
              <a:off x="7486525" y="261746"/>
              <a:ext cx="207650" cy="162650"/>
            </a:xfrm>
            <a:custGeom>
              <a:rect b="b" l="l" r="r" t="t"/>
              <a:pathLst>
                <a:path extrusionOk="0" h="6506" w="8306">
                  <a:moveTo>
                    <a:pt x="4036" y="1"/>
                  </a:moveTo>
                  <a:lnTo>
                    <a:pt x="0" y="3237"/>
                  </a:lnTo>
                  <a:lnTo>
                    <a:pt x="4036" y="6506"/>
                  </a:lnTo>
                  <a:lnTo>
                    <a:pt x="8306" y="3237"/>
                  </a:lnTo>
                  <a:lnTo>
                    <a:pt x="40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
            <p:cNvSpPr/>
            <p:nvPr/>
          </p:nvSpPr>
          <p:spPr>
            <a:xfrm>
              <a:off x="6630075" y="82471"/>
              <a:ext cx="658825" cy="521225"/>
            </a:xfrm>
            <a:custGeom>
              <a:rect b="b" l="l" r="r" t="t"/>
              <a:pathLst>
                <a:path extrusionOk="0" h="20849" w="26353">
                  <a:moveTo>
                    <a:pt x="13176" y="0"/>
                  </a:moveTo>
                  <a:lnTo>
                    <a:pt x="0" y="10408"/>
                  </a:lnTo>
                  <a:lnTo>
                    <a:pt x="13176" y="20848"/>
                  </a:lnTo>
                  <a:lnTo>
                    <a:pt x="26352" y="10408"/>
                  </a:lnTo>
                  <a:lnTo>
                    <a:pt x="131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
            <p:cNvSpPr/>
            <p:nvPr/>
          </p:nvSpPr>
          <p:spPr>
            <a:xfrm>
              <a:off x="6764325" y="188371"/>
              <a:ext cx="391150" cy="308575"/>
            </a:xfrm>
            <a:custGeom>
              <a:rect b="b" l="l" r="r" t="t"/>
              <a:pathLst>
                <a:path extrusionOk="0" h="12343" w="15646">
                  <a:moveTo>
                    <a:pt x="7806" y="0"/>
                  </a:moveTo>
                  <a:lnTo>
                    <a:pt x="1" y="6172"/>
                  </a:lnTo>
                  <a:lnTo>
                    <a:pt x="7806" y="12343"/>
                  </a:lnTo>
                  <a:lnTo>
                    <a:pt x="15645" y="6172"/>
                  </a:lnTo>
                  <a:lnTo>
                    <a:pt x="78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
            <p:cNvSpPr/>
            <p:nvPr/>
          </p:nvSpPr>
          <p:spPr>
            <a:xfrm>
              <a:off x="6856075" y="261746"/>
              <a:ext cx="207650" cy="162650"/>
            </a:xfrm>
            <a:custGeom>
              <a:rect b="b" l="l" r="r" t="t"/>
              <a:pathLst>
                <a:path extrusionOk="0" h="6506" w="8306">
                  <a:moveTo>
                    <a:pt x="4136" y="1"/>
                  </a:moveTo>
                  <a:lnTo>
                    <a:pt x="0" y="3237"/>
                  </a:lnTo>
                  <a:lnTo>
                    <a:pt x="4136" y="6506"/>
                  </a:lnTo>
                  <a:lnTo>
                    <a:pt x="8306" y="3237"/>
                  </a:lnTo>
                  <a:lnTo>
                    <a:pt x="41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
            <p:cNvSpPr/>
            <p:nvPr/>
          </p:nvSpPr>
          <p:spPr>
            <a:xfrm>
              <a:off x="8967575" y="-75979"/>
              <a:ext cx="391125" cy="308575"/>
            </a:xfrm>
            <a:custGeom>
              <a:rect b="b" l="l" r="r" t="t"/>
              <a:pathLst>
                <a:path extrusionOk="0" h="12343" w="15645">
                  <a:moveTo>
                    <a:pt x="7939" y="0"/>
                  </a:moveTo>
                  <a:lnTo>
                    <a:pt x="0" y="6171"/>
                  </a:lnTo>
                  <a:lnTo>
                    <a:pt x="7939" y="12342"/>
                  </a:lnTo>
                  <a:lnTo>
                    <a:pt x="15645" y="6171"/>
                  </a:lnTo>
                  <a:lnTo>
                    <a:pt x="79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
            <p:cNvSpPr/>
            <p:nvPr/>
          </p:nvSpPr>
          <p:spPr>
            <a:xfrm>
              <a:off x="9059300" y="-3429"/>
              <a:ext cx="206850" cy="162625"/>
            </a:xfrm>
            <a:custGeom>
              <a:rect b="b" l="l" r="r" t="t"/>
              <a:pathLst>
                <a:path extrusionOk="0" h="6505" w="8274">
                  <a:moveTo>
                    <a:pt x="4270" y="0"/>
                  </a:moveTo>
                  <a:lnTo>
                    <a:pt x="1" y="3269"/>
                  </a:lnTo>
                  <a:lnTo>
                    <a:pt x="4270" y="6505"/>
                  </a:lnTo>
                  <a:lnTo>
                    <a:pt x="8273" y="3269"/>
                  </a:lnTo>
                  <a:lnTo>
                    <a:pt x="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
            <p:cNvSpPr/>
            <p:nvPr/>
          </p:nvSpPr>
          <p:spPr>
            <a:xfrm>
              <a:off x="8336275" y="-75979"/>
              <a:ext cx="391975" cy="308575"/>
            </a:xfrm>
            <a:custGeom>
              <a:rect b="b" l="l" r="r" t="t"/>
              <a:pathLst>
                <a:path extrusionOk="0" h="12343" w="15679">
                  <a:moveTo>
                    <a:pt x="7840" y="0"/>
                  </a:moveTo>
                  <a:lnTo>
                    <a:pt x="1" y="6171"/>
                  </a:lnTo>
                  <a:lnTo>
                    <a:pt x="7840" y="12342"/>
                  </a:lnTo>
                  <a:lnTo>
                    <a:pt x="15679" y="6171"/>
                  </a:lnTo>
                  <a:lnTo>
                    <a:pt x="78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
            <p:cNvSpPr/>
            <p:nvPr/>
          </p:nvSpPr>
          <p:spPr>
            <a:xfrm>
              <a:off x="8428850" y="-3429"/>
              <a:ext cx="206850" cy="162625"/>
            </a:xfrm>
            <a:custGeom>
              <a:rect b="b" l="l" r="r" t="t"/>
              <a:pathLst>
                <a:path extrusionOk="0" h="6505" w="8274">
                  <a:moveTo>
                    <a:pt x="4137" y="0"/>
                  </a:moveTo>
                  <a:lnTo>
                    <a:pt x="1" y="3269"/>
                  </a:lnTo>
                  <a:lnTo>
                    <a:pt x="4137" y="6505"/>
                  </a:lnTo>
                  <a:lnTo>
                    <a:pt x="8273" y="3269"/>
                  </a:lnTo>
                  <a:lnTo>
                    <a:pt x="41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
            <p:cNvSpPr/>
            <p:nvPr/>
          </p:nvSpPr>
          <p:spPr>
            <a:xfrm>
              <a:off x="7705825" y="-75979"/>
              <a:ext cx="390325" cy="308575"/>
            </a:xfrm>
            <a:custGeom>
              <a:rect b="b" l="l" r="r" t="t"/>
              <a:pathLst>
                <a:path extrusionOk="0" h="12343" w="15613">
                  <a:moveTo>
                    <a:pt x="7773" y="0"/>
                  </a:moveTo>
                  <a:lnTo>
                    <a:pt x="1" y="6171"/>
                  </a:lnTo>
                  <a:lnTo>
                    <a:pt x="7773" y="12342"/>
                  </a:lnTo>
                  <a:lnTo>
                    <a:pt x="15612" y="6171"/>
                  </a:lnTo>
                  <a:lnTo>
                    <a:pt x="77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
            <p:cNvSpPr/>
            <p:nvPr/>
          </p:nvSpPr>
          <p:spPr>
            <a:xfrm>
              <a:off x="7798400" y="-3429"/>
              <a:ext cx="206000" cy="162625"/>
            </a:xfrm>
            <a:custGeom>
              <a:rect b="b" l="l" r="r" t="t"/>
              <a:pathLst>
                <a:path extrusionOk="0" h="6505" w="8240">
                  <a:moveTo>
                    <a:pt x="4070" y="0"/>
                  </a:moveTo>
                  <a:lnTo>
                    <a:pt x="1" y="3269"/>
                  </a:lnTo>
                  <a:lnTo>
                    <a:pt x="4070" y="6505"/>
                  </a:lnTo>
                  <a:lnTo>
                    <a:pt x="8240" y="3269"/>
                  </a:lnTo>
                  <a:lnTo>
                    <a:pt x="40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
            <p:cNvSpPr/>
            <p:nvPr/>
          </p:nvSpPr>
          <p:spPr>
            <a:xfrm>
              <a:off x="7074550" y="-75979"/>
              <a:ext cx="391150" cy="308575"/>
            </a:xfrm>
            <a:custGeom>
              <a:rect b="b" l="l" r="r" t="t"/>
              <a:pathLst>
                <a:path extrusionOk="0" h="12343" w="15646">
                  <a:moveTo>
                    <a:pt x="7840" y="0"/>
                  </a:moveTo>
                  <a:lnTo>
                    <a:pt x="1" y="6171"/>
                  </a:lnTo>
                  <a:lnTo>
                    <a:pt x="7840" y="12342"/>
                  </a:lnTo>
                  <a:lnTo>
                    <a:pt x="15645" y="6171"/>
                  </a:lnTo>
                  <a:lnTo>
                    <a:pt x="78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
            <p:cNvSpPr/>
            <p:nvPr/>
          </p:nvSpPr>
          <p:spPr>
            <a:xfrm>
              <a:off x="7167950" y="-3429"/>
              <a:ext cx="206000" cy="162625"/>
            </a:xfrm>
            <a:custGeom>
              <a:rect b="b" l="l" r="r" t="t"/>
              <a:pathLst>
                <a:path extrusionOk="0" h="6505" w="8240">
                  <a:moveTo>
                    <a:pt x="4104" y="0"/>
                  </a:moveTo>
                  <a:lnTo>
                    <a:pt x="1" y="3269"/>
                  </a:lnTo>
                  <a:lnTo>
                    <a:pt x="4104" y="6505"/>
                  </a:lnTo>
                  <a:lnTo>
                    <a:pt x="8240" y="3269"/>
                  </a:lnTo>
                  <a:lnTo>
                    <a:pt x="41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
            <p:cNvSpPr/>
            <p:nvPr/>
          </p:nvSpPr>
          <p:spPr>
            <a:xfrm>
              <a:off x="5988554" y="-433254"/>
              <a:ext cx="658825" cy="520400"/>
            </a:xfrm>
            <a:custGeom>
              <a:rect b="b" l="l" r="r" t="t"/>
              <a:pathLst>
                <a:path extrusionOk="0" h="20816" w="26353">
                  <a:moveTo>
                    <a:pt x="13177" y="1"/>
                  </a:moveTo>
                  <a:lnTo>
                    <a:pt x="0" y="10408"/>
                  </a:lnTo>
                  <a:lnTo>
                    <a:pt x="13243" y="20815"/>
                  </a:lnTo>
                  <a:lnTo>
                    <a:pt x="26353" y="10408"/>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
            <p:cNvSpPr/>
            <p:nvPr/>
          </p:nvSpPr>
          <p:spPr>
            <a:xfrm>
              <a:off x="6123654" y="-327354"/>
              <a:ext cx="390300" cy="309425"/>
            </a:xfrm>
            <a:custGeom>
              <a:rect b="b" l="l" r="r" t="t"/>
              <a:pathLst>
                <a:path extrusionOk="0" h="12377" w="15612">
                  <a:moveTo>
                    <a:pt x="7773" y="1"/>
                  </a:moveTo>
                  <a:lnTo>
                    <a:pt x="0" y="6172"/>
                  </a:lnTo>
                  <a:lnTo>
                    <a:pt x="7773" y="12376"/>
                  </a:lnTo>
                  <a:lnTo>
                    <a:pt x="15612" y="6172"/>
                  </a:lnTo>
                  <a:lnTo>
                    <a:pt x="77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
            <p:cNvSpPr/>
            <p:nvPr/>
          </p:nvSpPr>
          <p:spPr>
            <a:xfrm>
              <a:off x="6215379" y="-254804"/>
              <a:ext cx="206000" cy="163475"/>
            </a:xfrm>
            <a:custGeom>
              <a:rect b="b" l="l" r="r" t="t"/>
              <a:pathLst>
                <a:path extrusionOk="0" h="6539" w="8240">
                  <a:moveTo>
                    <a:pt x="4104" y="1"/>
                  </a:moveTo>
                  <a:lnTo>
                    <a:pt x="1" y="3270"/>
                  </a:lnTo>
                  <a:lnTo>
                    <a:pt x="4104" y="6539"/>
                  </a:lnTo>
                  <a:lnTo>
                    <a:pt x="8240" y="3270"/>
                  </a:lnTo>
                  <a:lnTo>
                    <a:pt x="41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
            <p:cNvSpPr/>
            <p:nvPr/>
          </p:nvSpPr>
          <p:spPr>
            <a:xfrm>
              <a:off x="5358104" y="-433254"/>
              <a:ext cx="658825" cy="520400"/>
            </a:xfrm>
            <a:custGeom>
              <a:rect b="b" l="l" r="r" t="t"/>
              <a:pathLst>
                <a:path extrusionOk="0" h="20816" w="26353">
                  <a:moveTo>
                    <a:pt x="13177" y="1"/>
                  </a:moveTo>
                  <a:lnTo>
                    <a:pt x="0" y="10408"/>
                  </a:lnTo>
                  <a:lnTo>
                    <a:pt x="13177" y="20815"/>
                  </a:lnTo>
                  <a:lnTo>
                    <a:pt x="26353" y="10408"/>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
            <p:cNvSpPr/>
            <p:nvPr/>
          </p:nvSpPr>
          <p:spPr>
            <a:xfrm>
              <a:off x="5491529" y="-327354"/>
              <a:ext cx="391975" cy="309425"/>
            </a:xfrm>
            <a:custGeom>
              <a:rect b="b" l="l" r="r" t="t"/>
              <a:pathLst>
                <a:path extrusionOk="0" h="12377" w="15679">
                  <a:moveTo>
                    <a:pt x="7840" y="1"/>
                  </a:moveTo>
                  <a:lnTo>
                    <a:pt x="1" y="6172"/>
                  </a:lnTo>
                  <a:lnTo>
                    <a:pt x="7840" y="12376"/>
                  </a:lnTo>
                  <a:lnTo>
                    <a:pt x="15678"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
            <p:cNvSpPr/>
            <p:nvPr/>
          </p:nvSpPr>
          <p:spPr>
            <a:xfrm>
              <a:off x="5584104" y="-254804"/>
              <a:ext cx="206825" cy="163475"/>
            </a:xfrm>
            <a:custGeom>
              <a:rect b="b" l="l" r="r" t="t"/>
              <a:pathLst>
                <a:path extrusionOk="0" h="6539" w="8273">
                  <a:moveTo>
                    <a:pt x="4137" y="1"/>
                  </a:moveTo>
                  <a:lnTo>
                    <a:pt x="0" y="3270"/>
                  </a:lnTo>
                  <a:lnTo>
                    <a:pt x="4137" y="6539"/>
                  </a:lnTo>
                  <a:lnTo>
                    <a:pt x="8273" y="3270"/>
                  </a:lnTo>
                  <a:lnTo>
                    <a:pt x="41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
            <p:cNvSpPr/>
            <p:nvPr/>
          </p:nvSpPr>
          <p:spPr>
            <a:xfrm>
              <a:off x="4727654" y="-433254"/>
              <a:ext cx="658825" cy="520400"/>
            </a:xfrm>
            <a:custGeom>
              <a:rect b="b" l="l" r="r" t="t"/>
              <a:pathLst>
                <a:path extrusionOk="0" h="20816" w="26353">
                  <a:moveTo>
                    <a:pt x="13177" y="1"/>
                  </a:moveTo>
                  <a:lnTo>
                    <a:pt x="0" y="10408"/>
                  </a:lnTo>
                  <a:lnTo>
                    <a:pt x="13177" y="20815"/>
                  </a:lnTo>
                  <a:lnTo>
                    <a:pt x="26353" y="10408"/>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
            <p:cNvSpPr/>
            <p:nvPr/>
          </p:nvSpPr>
          <p:spPr>
            <a:xfrm>
              <a:off x="4861079" y="-327354"/>
              <a:ext cx="391150" cy="309425"/>
            </a:xfrm>
            <a:custGeom>
              <a:rect b="b" l="l" r="r" t="t"/>
              <a:pathLst>
                <a:path extrusionOk="0" h="12377" w="15646">
                  <a:moveTo>
                    <a:pt x="7840" y="1"/>
                  </a:moveTo>
                  <a:lnTo>
                    <a:pt x="1" y="6172"/>
                  </a:lnTo>
                  <a:lnTo>
                    <a:pt x="7840" y="12376"/>
                  </a:lnTo>
                  <a:lnTo>
                    <a:pt x="15645"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
            <p:cNvSpPr/>
            <p:nvPr/>
          </p:nvSpPr>
          <p:spPr>
            <a:xfrm>
              <a:off x="4953654" y="-254804"/>
              <a:ext cx="206825" cy="163475"/>
            </a:xfrm>
            <a:custGeom>
              <a:rect b="b" l="l" r="r" t="t"/>
              <a:pathLst>
                <a:path extrusionOk="0" h="6539" w="8273">
                  <a:moveTo>
                    <a:pt x="4137" y="1"/>
                  </a:moveTo>
                  <a:lnTo>
                    <a:pt x="0" y="3270"/>
                  </a:lnTo>
                  <a:lnTo>
                    <a:pt x="4137" y="6539"/>
                  </a:lnTo>
                  <a:lnTo>
                    <a:pt x="8273" y="3270"/>
                  </a:lnTo>
                  <a:lnTo>
                    <a:pt x="41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
            <p:cNvSpPr/>
            <p:nvPr/>
          </p:nvSpPr>
          <p:spPr>
            <a:xfrm>
              <a:off x="4097204" y="-433254"/>
              <a:ext cx="658000" cy="520400"/>
            </a:xfrm>
            <a:custGeom>
              <a:rect b="b" l="l" r="r" t="t"/>
              <a:pathLst>
                <a:path extrusionOk="0" h="20816" w="26320">
                  <a:moveTo>
                    <a:pt x="13177" y="1"/>
                  </a:moveTo>
                  <a:lnTo>
                    <a:pt x="0" y="10408"/>
                  </a:lnTo>
                  <a:lnTo>
                    <a:pt x="13177" y="20815"/>
                  </a:lnTo>
                  <a:lnTo>
                    <a:pt x="26319" y="10408"/>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
            <p:cNvSpPr/>
            <p:nvPr/>
          </p:nvSpPr>
          <p:spPr>
            <a:xfrm>
              <a:off x="4230629" y="-327354"/>
              <a:ext cx="390300" cy="309425"/>
            </a:xfrm>
            <a:custGeom>
              <a:rect b="b" l="l" r="r" t="t"/>
              <a:pathLst>
                <a:path extrusionOk="0" h="12377" w="15612">
                  <a:moveTo>
                    <a:pt x="7840" y="1"/>
                  </a:moveTo>
                  <a:lnTo>
                    <a:pt x="1" y="6172"/>
                  </a:lnTo>
                  <a:lnTo>
                    <a:pt x="7840" y="12376"/>
                  </a:lnTo>
                  <a:lnTo>
                    <a:pt x="15612"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
            <p:cNvSpPr/>
            <p:nvPr/>
          </p:nvSpPr>
          <p:spPr>
            <a:xfrm>
              <a:off x="4323204" y="-254804"/>
              <a:ext cx="206000" cy="163475"/>
            </a:xfrm>
            <a:custGeom>
              <a:rect b="b" l="l" r="r" t="t"/>
              <a:pathLst>
                <a:path extrusionOk="0" h="6539" w="8240">
                  <a:moveTo>
                    <a:pt x="4137" y="1"/>
                  </a:moveTo>
                  <a:lnTo>
                    <a:pt x="0" y="3270"/>
                  </a:lnTo>
                  <a:lnTo>
                    <a:pt x="4137" y="6539"/>
                  </a:lnTo>
                  <a:lnTo>
                    <a:pt x="8239" y="3270"/>
                  </a:lnTo>
                  <a:lnTo>
                    <a:pt x="41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
            <p:cNvSpPr/>
            <p:nvPr/>
          </p:nvSpPr>
          <p:spPr>
            <a:xfrm>
              <a:off x="6008754" y="82471"/>
              <a:ext cx="633825" cy="521225"/>
            </a:xfrm>
            <a:custGeom>
              <a:rect b="b" l="l" r="r" t="t"/>
              <a:pathLst>
                <a:path extrusionOk="0" h="20849" w="25353">
                  <a:moveTo>
                    <a:pt x="12643" y="0"/>
                  </a:moveTo>
                  <a:lnTo>
                    <a:pt x="1" y="10408"/>
                  </a:lnTo>
                  <a:lnTo>
                    <a:pt x="12643" y="20848"/>
                  </a:lnTo>
                  <a:lnTo>
                    <a:pt x="25352" y="10408"/>
                  </a:lnTo>
                  <a:lnTo>
                    <a:pt x="126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
            <p:cNvSpPr/>
            <p:nvPr/>
          </p:nvSpPr>
          <p:spPr>
            <a:xfrm>
              <a:off x="6224754" y="261746"/>
              <a:ext cx="206825" cy="162650"/>
            </a:xfrm>
            <a:custGeom>
              <a:rect b="b" l="l" r="r" t="t"/>
              <a:pathLst>
                <a:path extrusionOk="0" h="6506" w="8273">
                  <a:moveTo>
                    <a:pt x="4003" y="1"/>
                  </a:moveTo>
                  <a:lnTo>
                    <a:pt x="0" y="3237"/>
                  </a:lnTo>
                  <a:lnTo>
                    <a:pt x="4003" y="6506"/>
                  </a:lnTo>
                  <a:lnTo>
                    <a:pt x="8273" y="3237"/>
                  </a:lnTo>
                  <a:lnTo>
                    <a:pt x="40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
            <p:cNvSpPr/>
            <p:nvPr/>
          </p:nvSpPr>
          <p:spPr>
            <a:xfrm>
              <a:off x="5376654" y="82471"/>
              <a:ext cx="632125" cy="521225"/>
            </a:xfrm>
            <a:custGeom>
              <a:rect b="b" l="l" r="r" t="t"/>
              <a:pathLst>
                <a:path extrusionOk="0" h="20849" w="25285">
                  <a:moveTo>
                    <a:pt x="12776" y="0"/>
                  </a:moveTo>
                  <a:lnTo>
                    <a:pt x="0" y="10408"/>
                  </a:lnTo>
                  <a:lnTo>
                    <a:pt x="12776" y="20848"/>
                  </a:lnTo>
                  <a:lnTo>
                    <a:pt x="25285" y="10408"/>
                  </a:lnTo>
                  <a:lnTo>
                    <a:pt x="127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
            <p:cNvSpPr/>
            <p:nvPr/>
          </p:nvSpPr>
          <p:spPr>
            <a:xfrm>
              <a:off x="5593479" y="261746"/>
              <a:ext cx="207650" cy="162650"/>
            </a:xfrm>
            <a:custGeom>
              <a:rect b="b" l="l" r="r" t="t"/>
              <a:pathLst>
                <a:path extrusionOk="0" h="6506" w="8306">
                  <a:moveTo>
                    <a:pt x="4103" y="1"/>
                  </a:moveTo>
                  <a:lnTo>
                    <a:pt x="0" y="3237"/>
                  </a:lnTo>
                  <a:lnTo>
                    <a:pt x="4103" y="6506"/>
                  </a:lnTo>
                  <a:lnTo>
                    <a:pt x="8306" y="3237"/>
                  </a:lnTo>
                  <a:lnTo>
                    <a:pt x="41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
            <p:cNvSpPr/>
            <p:nvPr/>
          </p:nvSpPr>
          <p:spPr>
            <a:xfrm>
              <a:off x="4737029" y="82471"/>
              <a:ext cx="639650" cy="521225"/>
            </a:xfrm>
            <a:custGeom>
              <a:rect b="b" l="l" r="r" t="t"/>
              <a:pathLst>
                <a:path extrusionOk="0" h="20849" w="25586">
                  <a:moveTo>
                    <a:pt x="13076" y="0"/>
                  </a:moveTo>
                  <a:lnTo>
                    <a:pt x="0" y="10408"/>
                  </a:lnTo>
                  <a:lnTo>
                    <a:pt x="13076" y="20848"/>
                  </a:lnTo>
                  <a:lnTo>
                    <a:pt x="25585" y="10408"/>
                  </a:lnTo>
                  <a:lnTo>
                    <a:pt x="13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
            <p:cNvSpPr/>
            <p:nvPr/>
          </p:nvSpPr>
          <p:spPr>
            <a:xfrm>
              <a:off x="4963029" y="261746"/>
              <a:ext cx="207650" cy="162650"/>
            </a:xfrm>
            <a:custGeom>
              <a:rect b="b" l="l" r="r" t="t"/>
              <a:pathLst>
                <a:path extrusionOk="0" h="6506" w="8306">
                  <a:moveTo>
                    <a:pt x="4036" y="1"/>
                  </a:moveTo>
                  <a:lnTo>
                    <a:pt x="0" y="3237"/>
                  </a:lnTo>
                  <a:lnTo>
                    <a:pt x="4036" y="6506"/>
                  </a:lnTo>
                  <a:lnTo>
                    <a:pt x="8306" y="3237"/>
                  </a:lnTo>
                  <a:lnTo>
                    <a:pt x="40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
            <p:cNvSpPr/>
            <p:nvPr/>
          </p:nvSpPr>
          <p:spPr>
            <a:xfrm>
              <a:off x="4106579" y="82471"/>
              <a:ext cx="658825" cy="521225"/>
            </a:xfrm>
            <a:custGeom>
              <a:rect b="b" l="l" r="r" t="t"/>
              <a:pathLst>
                <a:path extrusionOk="0" h="20849" w="26353">
                  <a:moveTo>
                    <a:pt x="13176" y="0"/>
                  </a:moveTo>
                  <a:lnTo>
                    <a:pt x="0" y="10408"/>
                  </a:lnTo>
                  <a:lnTo>
                    <a:pt x="13176" y="20848"/>
                  </a:lnTo>
                  <a:lnTo>
                    <a:pt x="26352" y="10408"/>
                  </a:lnTo>
                  <a:lnTo>
                    <a:pt x="131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
            <p:cNvSpPr/>
            <p:nvPr/>
          </p:nvSpPr>
          <p:spPr>
            <a:xfrm>
              <a:off x="4332579" y="261746"/>
              <a:ext cx="207650" cy="162650"/>
            </a:xfrm>
            <a:custGeom>
              <a:rect b="b" l="l" r="r" t="t"/>
              <a:pathLst>
                <a:path extrusionOk="0" h="6506" w="8306">
                  <a:moveTo>
                    <a:pt x="4136" y="1"/>
                  </a:moveTo>
                  <a:lnTo>
                    <a:pt x="0" y="3237"/>
                  </a:lnTo>
                  <a:lnTo>
                    <a:pt x="4136" y="6506"/>
                  </a:lnTo>
                  <a:lnTo>
                    <a:pt x="8306" y="3237"/>
                  </a:lnTo>
                  <a:lnTo>
                    <a:pt x="41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4"/>
          <p:cNvGrpSpPr/>
          <p:nvPr/>
        </p:nvGrpSpPr>
        <p:grpSpPr>
          <a:xfrm>
            <a:off x="-11" y="4687281"/>
            <a:ext cx="4278649" cy="982228"/>
            <a:chOff x="4097204" y="-446254"/>
            <a:chExt cx="5261496" cy="1049950"/>
          </a:xfrm>
        </p:grpSpPr>
        <p:sp>
          <p:nvSpPr>
            <p:cNvPr id="452" name="Google Shape;452;p4"/>
            <p:cNvSpPr/>
            <p:nvPr/>
          </p:nvSpPr>
          <p:spPr>
            <a:xfrm>
              <a:off x="8532250" y="-446254"/>
              <a:ext cx="633825" cy="520400"/>
            </a:xfrm>
            <a:custGeom>
              <a:rect b="b" l="l" r="r" t="t"/>
              <a:pathLst>
                <a:path extrusionOk="0" h="20816" w="25353">
                  <a:moveTo>
                    <a:pt x="12643" y="1"/>
                  </a:moveTo>
                  <a:lnTo>
                    <a:pt x="1" y="10375"/>
                  </a:lnTo>
                  <a:lnTo>
                    <a:pt x="12643" y="20816"/>
                  </a:lnTo>
                  <a:lnTo>
                    <a:pt x="25352" y="10375"/>
                  </a:lnTo>
                  <a:lnTo>
                    <a:pt x="126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
            <p:cNvSpPr/>
            <p:nvPr/>
          </p:nvSpPr>
          <p:spPr>
            <a:xfrm>
              <a:off x="8652350" y="-341179"/>
              <a:ext cx="390300" cy="310250"/>
            </a:xfrm>
            <a:custGeom>
              <a:rect b="b" l="l" r="r" t="t"/>
              <a:pathLst>
                <a:path extrusionOk="0" h="12410" w="15612">
                  <a:moveTo>
                    <a:pt x="7839" y="1"/>
                  </a:moveTo>
                  <a:lnTo>
                    <a:pt x="0" y="6172"/>
                  </a:lnTo>
                  <a:lnTo>
                    <a:pt x="7839" y="12410"/>
                  </a:lnTo>
                  <a:lnTo>
                    <a:pt x="15612" y="6172"/>
                  </a:lnTo>
                  <a:lnTo>
                    <a:pt x="7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
            <p:cNvSpPr/>
            <p:nvPr/>
          </p:nvSpPr>
          <p:spPr>
            <a:xfrm>
              <a:off x="8744075" y="-267779"/>
              <a:ext cx="206000" cy="163475"/>
            </a:xfrm>
            <a:custGeom>
              <a:rect b="b" l="l" r="r" t="t"/>
              <a:pathLst>
                <a:path extrusionOk="0" h="6539" w="8240">
                  <a:moveTo>
                    <a:pt x="4170" y="0"/>
                  </a:moveTo>
                  <a:lnTo>
                    <a:pt x="1" y="3236"/>
                  </a:lnTo>
                  <a:lnTo>
                    <a:pt x="4170" y="6538"/>
                  </a:lnTo>
                  <a:lnTo>
                    <a:pt x="8240" y="3236"/>
                  </a:lnTo>
                  <a:lnTo>
                    <a:pt x="4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
            <p:cNvSpPr/>
            <p:nvPr/>
          </p:nvSpPr>
          <p:spPr>
            <a:xfrm>
              <a:off x="7900150" y="-446254"/>
              <a:ext cx="632125" cy="520400"/>
            </a:xfrm>
            <a:custGeom>
              <a:rect b="b" l="l" r="r" t="t"/>
              <a:pathLst>
                <a:path extrusionOk="0" h="20816" w="25285">
                  <a:moveTo>
                    <a:pt x="12643" y="1"/>
                  </a:moveTo>
                  <a:lnTo>
                    <a:pt x="0" y="10375"/>
                  </a:lnTo>
                  <a:lnTo>
                    <a:pt x="12776" y="20816"/>
                  </a:lnTo>
                  <a:lnTo>
                    <a:pt x="25285" y="10375"/>
                  </a:lnTo>
                  <a:lnTo>
                    <a:pt x="126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
            <p:cNvSpPr/>
            <p:nvPr/>
          </p:nvSpPr>
          <p:spPr>
            <a:xfrm>
              <a:off x="8020225" y="-341179"/>
              <a:ext cx="391975" cy="310250"/>
            </a:xfrm>
            <a:custGeom>
              <a:rect b="b" l="l" r="r" t="t"/>
              <a:pathLst>
                <a:path extrusionOk="0" h="12410" w="15679">
                  <a:moveTo>
                    <a:pt x="7840" y="1"/>
                  </a:moveTo>
                  <a:lnTo>
                    <a:pt x="1" y="6172"/>
                  </a:lnTo>
                  <a:lnTo>
                    <a:pt x="7973" y="12410"/>
                  </a:lnTo>
                  <a:lnTo>
                    <a:pt x="15678"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
            <p:cNvSpPr/>
            <p:nvPr/>
          </p:nvSpPr>
          <p:spPr>
            <a:xfrm>
              <a:off x="8112800" y="-267779"/>
              <a:ext cx="206825" cy="163475"/>
            </a:xfrm>
            <a:custGeom>
              <a:rect b="b" l="l" r="r" t="t"/>
              <a:pathLst>
                <a:path extrusionOk="0" h="6539" w="8273">
                  <a:moveTo>
                    <a:pt x="4137" y="0"/>
                  </a:moveTo>
                  <a:lnTo>
                    <a:pt x="0" y="3236"/>
                  </a:lnTo>
                  <a:lnTo>
                    <a:pt x="4270" y="6538"/>
                  </a:lnTo>
                  <a:lnTo>
                    <a:pt x="8273" y="3236"/>
                  </a:lnTo>
                  <a:lnTo>
                    <a:pt x="41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
            <p:cNvSpPr/>
            <p:nvPr/>
          </p:nvSpPr>
          <p:spPr>
            <a:xfrm>
              <a:off x="7256350" y="-446254"/>
              <a:ext cx="643825" cy="520400"/>
            </a:xfrm>
            <a:custGeom>
              <a:rect b="b" l="l" r="r" t="t"/>
              <a:pathLst>
                <a:path extrusionOk="0" h="20816" w="25753">
                  <a:moveTo>
                    <a:pt x="13177" y="1"/>
                  </a:moveTo>
                  <a:lnTo>
                    <a:pt x="0" y="10375"/>
                  </a:lnTo>
                  <a:lnTo>
                    <a:pt x="13243" y="20816"/>
                  </a:lnTo>
                  <a:lnTo>
                    <a:pt x="25752" y="10375"/>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
            <p:cNvSpPr/>
            <p:nvPr/>
          </p:nvSpPr>
          <p:spPr>
            <a:xfrm>
              <a:off x="7389775" y="-341179"/>
              <a:ext cx="391150" cy="310250"/>
            </a:xfrm>
            <a:custGeom>
              <a:rect b="b" l="l" r="r" t="t"/>
              <a:pathLst>
                <a:path extrusionOk="0" h="12410" w="15646">
                  <a:moveTo>
                    <a:pt x="7906" y="1"/>
                  </a:moveTo>
                  <a:lnTo>
                    <a:pt x="1" y="6172"/>
                  </a:lnTo>
                  <a:lnTo>
                    <a:pt x="7906" y="12410"/>
                  </a:lnTo>
                  <a:lnTo>
                    <a:pt x="15645" y="6172"/>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
            <p:cNvSpPr/>
            <p:nvPr/>
          </p:nvSpPr>
          <p:spPr>
            <a:xfrm>
              <a:off x="7482350" y="-267779"/>
              <a:ext cx="206825" cy="163475"/>
            </a:xfrm>
            <a:custGeom>
              <a:rect b="b" l="l" r="r" t="t"/>
              <a:pathLst>
                <a:path extrusionOk="0" h="6539" w="8273">
                  <a:moveTo>
                    <a:pt x="4203" y="0"/>
                  </a:moveTo>
                  <a:lnTo>
                    <a:pt x="0" y="3236"/>
                  </a:lnTo>
                  <a:lnTo>
                    <a:pt x="4203" y="6538"/>
                  </a:lnTo>
                  <a:lnTo>
                    <a:pt x="8273" y="3236"/>
                  </a:lnTo>
                  <a:lnTo>
                    <a:pt x="42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
            <p:cNvSpPr/>
            <p:nvPr/>
          </p:nvSpPr>
          <p:spPr>
            <a:xfrm>
              <a:off x="6625900" y="-446254"/>
              <a:ext cx="658000" cy="520400"/>
            </a:xfrm>
            <a:custGeom>
              <a:rect b="b" l="l" r="r" t="t"/>
              <a:pathLst>
                <a:path extrusionOk="0" h="20816" w="26320">
                  <a:moveTo>
                    <a:pt x="13177" y="1"/>
                  </a:moveTo>
                  <a:lnTo>
                    <a:pt x="0" y="10375"/>
                  </a:lnTo>
                  <a:lnTo>
                    <a:pt x="13177" y="20816"/>
                  </a:lnTo>
                  <a:lnTo>
                    <a:pt x="26319" y="10375"/>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
            <p:cNvSpPr/>
            <p:nvPr/>
          </p:nvSpPr>
          <p:spPr>
            <a:xfrm>
              <a:off x="6759325" y="-341179"/>
              <a:ext cx="390300" cy="310250"/>
            </a:xfrm>
            <a:custGeom>
              <a:rect b="b" l="l" r="r" t="t"/>
              <a:pathLst>
                <a:path extrusionOk="0" h="12410" w="15612">
                  <a:moveTo>
                    <a:pt x="7840" y="1"/>
                  </a:moveTo>
                  <a:lnTo>
                    <a:pt x="1" y="6172"/>
                  </a:lnTo>
                  <a:lnTo>
                    <a:pt x="7840" y="12410"/>
                  </a:lnTo>
                  <a:lnTo>
                    <a:pt x="15612"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
            <p:cNvSpPr/>
            <p:nvPr/>
          </p:nvSpPr>
          <p:spPr>
            <a:xfrm>
              <a:off x="6851900" y="-267779"/>
              <a:ext cx="206000" cy="163475"/>
            </a:xfrm>
            <a:custGeom>
              <a:rect b="b" l="l" r="r" t="t"/>
              <a:pathLst>
                <a:path extrusionOk="0" h="6539" w="8240">
                  <a:moveTo>
                    <a:pt x="4137" y="0"/>
                  </a:moveTo>
                  <a:lnTo>
                    <a:pt x="0" y="3236"/>
                  </a:lnTo>
                  <a:lnTo>
                    <a:pt x="4137" y="6538"/>
                  </a:lnTo>
                  <a:lnTo>
                    <a:pt x="8239" y="3236"/>
                  </a:lnTo>
                  <a:lnTo>
                    <a:pt x="41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
            <p:cNvSpPr/>
            <p:nvPr/>
          </p:nvSpPr>
          <p:spPr>
            <a:xfrm>
              <a:off x="6433879" y="-76329"/>
              <a:ext cx="391125" cy="309400"/>
            </a:xfrm>
            <a:custGeom>
              <a:rect b="b" l="l" r="r" t="t"/>
              <a:pathLst>
                <a:path extrusionOk="0" h="12376" w="15645">
                  <a:moveTo>
                    <a:pt x="7839" y="0"/>
                  </a:moveTo>
                  <a:lnTo>
                    <a:pt x="0" y="6171"/>
                  </a:lnTo>
                  <a:lnTo>
                    <a:pt x="7839" y="12376"/>
                  </a:lnTo>
                  <a:lnTo>
                    <a:pt x="15645" y="6171"/>
                  </a:lnTo>
                  <a:lnTo>
                    <a:pt x="78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
            <p:cNvSpPr/>
            <p:nvPr/>
          </p:nvSpPr>
          <p:spPr>
            <a:xfrm>
              <a:off x="6525604" y="-3779"/>
              <a:ext cx="207675" cy="164300"/>
            </a:xfrm>
            <a:custGeom>
              <a:rect b="b" l="l" r="r" t="t"/>
              <a:pathLst>
                <a:path extrusionOk="0" h="6572" w="8307">
                  <a:moveTo>
                    <a:pt x="4170" y="0"/>
                  </a:moveTo>
                  <a:lnTo>
                    <a:pt x="1" y="3269"/>
                  </a:lnTo>
                  <a:lnTo>
                    <a:pt x="4170" y="6572"/>
                  </a:lnTo>
                  <a:lnTo>
                    <a:pt x="8306" y="3269"/>
                  </a:lnTo>
                  <a:lnTo>
                    <a:pt x="4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
            <p:cNvSpPr/>
            <p:nvPr/>
          </p:nvSpPr>
          <p:spPr>
            <a:xfrm>
              <a:off x="5803429" y="-76329"/>
              <a:ext cx="391125" cy="309400"/>
            </a:xfrm>
            <a:custGeom>
              <a:rect b="b" l="l" r="r" t="t"/>
              <a:pathLst>
                <a:path extrusionOk="0" h="12376" w="15645">
                  <a:moveTo>
                    <a:pt x="7839" y="0"/>
                  </a:moveTo>
                  <a:lnTo>
                    <a:pt x="0" y="6171"/>
                  </a:lnTo>
                  <a:lnTo>
                    <a:pt x="8006" y="12376"/>
                  </a:lnTo>
                  <a:lnTo>
                    <a:pt x="15645" y="6171"/>
                  </a:lnTo>
                  <a:lnTo>
                    <a:pt x="78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
            <p:cNvSpPr/>
            <p:nvPr/>
          </p:nvSpPr>
          <p:spPr>
            <a:xfrm>
              <a:off x="5895154" y="-3779"/>
              <a:ext cx="207675" cy="164300"/>
            </a:xfrm>
            <a:custGeom>
              <a:rect b="b" l="l" r="r" t="t"/>
              <a:pathLst>
                <a:path extrusionOk="0" h="6572" w="8307">
                  <a:moveTo>
                    <a:pt x="4170" y="0"/>
                  </a:moveTo>
                  <a:lnTo>
                    <a:pt x="0" y="3269"/>
                  </a:lnTo>
                  <a:lnTo>
                    <a:pt x="4337" y="6572"/>
                  </a:lnTo>
                  <a:lnTo>
                    <a:pt x="8306" y="3269"/>
                  </a:lnTo>
                  <a:lnTo>
                    <a:pt x="4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
            <p:cNvSpPr/>
            <p:nvPr/>
          </p:nvSpPr>
          <p:spPr>
            <a:xfrm>
              <a:off x="5172979" y="-76329"/>
              <a:ext cx="390300" cy="309400"/>
            </a:xfrm>
            <a:custGeom>
              <a:rect b="b" l="l" r="r" t="t"/>
              <a:pathLst>
                <a:path extrusionOk="0" h="12376" w="15612">
                  <a:moveTo>
                    <a:pt x="7772" y="0"/>
                  </a:moveTo>
                  <a:lnTo>
                    <a:pt x="0" y="6171"/>
                  </a:lnTo>
                  <a:lnTo>
                    <a:pt x="7939" y="12376"/>
                  </a:lnTo>
                  <a:lnTo>
                    <a:pt x="15611" y="6171"/>
                  </a:lnTo>
                  <a:lnTo>
                    <a:pt x="77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
            <p:cNvSpPr/>
            <p:nvPr/>
          </p:nvSpPr>
          <p:spPr>
            <a:xfrm>
              <a:off x="5264704" y="-3779"/>
              <a:ext cx="206850" cy="164300"/>
            </a:xfrm>
            <a:custGeom>
              <a:rect b="b" l="l" r="r" t="t"/>
              <a:pathLst>
                <a:path extrusionOk="0" h="6572" w="8274">
                  <a:moveTo>
                    <a:pt x="4103" y="0"/>
                  </a:moveTo>
                  <a:lnTo>
                    <a:pt x="0" y="3269"/>
                  </a:lnTo>
                  <a:lnTo>
                    <a:pt x="4270" y="6572"/>
                  </a:lnTo>
                  <a:lnTo>
                    <a:pt x="8273" y="3269"/>
                  </a:lnTo>
                  <a:lnTo>
                    <a:pt x="41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
            <p:cNvSpPr/>
            <p:nvPr/>
          </p:nvSpPr>
          <p:spPr>
            <a:xfrm>
              <a:off x="4541679" y="-76329"/>
              <a:ext cx="391150" cy="309400"/>
            </a:xfrm>
            <a:custGeom>
              <a:rect b="b" l="l" r="r" t="t"/>
              <a:pathLst>
                <a:path extrusionOk="0" h="12376" w="15646">
                  <a:moveTo>
                    <a:pt x="7806" y="0"/>
                  </a:moveTo>
                  <a:lnTo>
                    <a:pt x="1" y="6171"/>
                  </a:lnTo>
                  <a:lnTo>
                    <a:pt x="7806" y="12376"/>
                  </a:lnTo>
                  <a:lnTo>
                    <a:pt x="15645" y="6171"/>
                  </a:lnTo>
                  <a:lnTo>
                    <a:pt x="78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
            <p:cNvSpPr/>
            <p:nvPr/>
          </p:nvSpPr>
          <p:spPr>
            <a:xfrm>
              <a:off x="4633429" y="-3779"/>
              <a:ext cx="207675" cy="164300"/>
            </a:xfrm>
            <a:custGeom>
              <a:rect b="b" l="l" r="r" t="t"/>
              <a:pathLst>
                <a:path extrusionOk="0" h="6572" w="8307">
                  <a:moveTo>
                    <a:pt x="4136" y="0"/>
                  </a:moveTo>
                  <a:lnTo>
                    <a:pt x="0" y="3269"/>
                  </a:lnTo>
                  <a:lnTo>
                    <a:pt x="4136" y="6572"/>
                  </a:lnTo>
                  <a:lnTo>
                    <a:pt x="8306" y="3269"/>
                  </a:lnTo>
                  <a:lnTo>
                    <a:pt x="41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
            <p:cNvSpPr/>
            <p:nvPr/>
          </p:nvSpPr>
          <p:spPr>
            <a:xfrm>
              <a:off x="8532250" y="82471"/>
              <a:ext cx="633825" cy="521225"/>
            </a:xfrm>
            <a:custGeom>
              <a:rect b="b" l="l" r="r" t="t"/>
              <a:pathLst>
                <a:path extrusionOk="0" h="20849" w="25353">
                  <a:moveTo>
                    <a:pt x="12643" y="0"/>
                  </a:moveTo>
                  <a:lnTo>
                    <a:pt x="1" y="10408"/>
                  </a:lnTo>
                  <a:lnTo>
                    <a:pt x="12643" y="20848"/>
                  </a:lnTo>
                  <a:lnTo>
                    <a:pt x="25352" y="10408"/>
                  </a:lnTo>
                  <a:lnTo>
                    <a:pt x="126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
            <p:cNvSpPr/>
            <p:nvPr/>
          </p:nvSpPr>
          <p:spPr>
            <a:xfrm>
              <a:off x="8656525" y="188371"/>
              <a:ext cx="390300" cy="308575"/>
            </a:xfrm>
            <a:custGeom>
              <a:rect b="b" l="l" r="r" t="t"/>
              <a:pathLst>
                <a:path extrusionOk="0" h="12343" w="15612">
                  <a:moveTo>
                    <a:pt x="7672" y="0"/>
                  </a:moveTo>
                  <a:lnTo>
                    <a:pt x="0" y="6172"/>
                  </a:lnTo>
                  <a:lnTo>
                    <a:pt x="7672" y="12343"/>
                  </a:lnTo>
                  <a:lnTo>
                    <a:pt x="15611" y="6172"/>
                  </a:lnTo>
                  <a:lnTo>
                    <a:pt x="7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
            <p:cNvSpPr/>
            <p:nvPr/>
          </p:nvSpPr>
          <p:spPr>
            <a:xfrm>
              <a:off x="8748250" y="261746"/>
              <a:ext cx="206825" cy="162650"/>
            </a:xfrm>
            <a:custGeom>
              <a:rect b="b" l="l" r="r" t="t"/>
              <a:pathLst>
                <a:path extrusionOk="0" h="6506" w="8273">
                  <a:moveTo>
                    <a:pt x="4003" y="1"/>
                  </a:moveTo>
                  <a:lnTo>
                    <a:pt x="0" y="3237"/>
                  </a:lnTo>
                  <a:lnTo>
                    <a:pt x="4003" y="6506"/>
                  </a:lnTo>
                  <a:lnTo>
                    <a:pt x="8273" y="3237"/>
                  </a:lnTo>
                  <a:lnTo>
                    <a:pt x="40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
            <p:cNvSpPr/>
            <p:nvPr/>
          </p:nvSpPr>
          <p:spPr>
            <a:xfrm>
              <a:off x="7900150" y="82471"/>
              <a:ext cx="632125" cy="521225"/>
            </a:xfrm>
            <a:custGeom>
              <a:rect b="b" l="l" r="r" t="t"/>
              <a:pathLst>
                <a:path extrusionOk="0" h="20849" w="25285">
                  <a:moveTo>
                    <a:pt x="12776" y="0"/>
                  </a:moveTo>
                  <a:lnTo>
                    <a:pt x="0" y="10408"/>
                  </a:lnTo>
                  <a:lnTo>
                    <a:pt x="12776" y="20848"/>
                  </a:lnTo>
                  <a:lnTo>
                    <a:pt x="25285" y="10408"/>
                  </a:lnTo>
                  <a:lnTo>
                    <a:pt x="127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
            <p:cNvSpPr/>
            <p:nvPr/>
          </p:nvSpPr>
          <p:spPr>
            <a:xfrm>
              <a:off x="8025225" y="188371"/>
              <a:ext cx="391150" cy="308575"/>
            </a:xfrm>
            <a:custGeom>
              <a:rect b="b" l="l" r="r" t="t"/>
              <a:pathLst>
                <a:path extrusionOk="0" h="12343" w="15646">
                  <a:moveTo>
                    <a:pt x="7773" y="0"/>
                  </a:moveTo>
                  <a:lnTo>
                    <a:pt x="1" y="6172"/>
                  </a:lnTo>
                  <a:lnTo>
                    <a:pt x="7773" y="12343"/>
                  </a:lnTo>
                  <a:lnTo>
                    <a:pt x="15645" y="6172"/>
                  </a:lnTo>
                  <a:lnTo>
                    <a:pt x="77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
            <p:cNvSpPr/>
            <p:nvPr/>
          </p:nvSpPr>
          <p:spPr>
            <a:xfrm>
              <a:off x="8116975" y="261746"/>
              <a:ext cx="207650" cy="162650"/>
            </a:xfrm>
            <a:custGeom>
              <a:rect b="b" l="l" r="r" t="t"/>
              <a:pathLst>
                <a:path extrusionOk="0" h="6506" w="8306">
                  <a:moveTo>
                    <a:pt x="4103" y="1"/>
                  </a:moveTo>
                  <a:lnTo>
                    <a:pt x="0" y="3237"/>
                  </a:lnTo>
                  <a:lnTo>
                    <a:pt x="4103" y="6506"/>
                  </a:lnTo>
                  <a:lnTo>
                    <a:pt x="8306" y="3237"/>
                  </a:lnTo>
                  <a:lnTo>
                    <a:pt x="41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
            <p:cNvSpPr/>
            <p:nvPr/>
          </p:nvSpPr>
          <p:spPr>
            <a:xfrm>
              <a:off x="7260525" y="82471"/>
              <a:ext cx="639650" cy="521225"/>
            </a:xfrm>
            <a:custGeom>
              <a:rect b="b" l="l" r="r" t="t"/>
              <a:pathLst>
                <a:path extrusionOk="0" h="20849" w="25586">
                  <a:moveTo>
                    <a:pt x="13076" y="0"/>
                  </a:moveTo>
                  <a:lnTo>
                    <a:pt x="0" y="10408"/>
                  </a:lnTo>
                  <a:lnTo>
                    <a:pt x="13076" y="20848"/>
                  </a:lnTo>
                  <a:lnTo>
                    <a:pt x="25585" y="10408"/>
                  </a:lnTo>
                  <a:lnTo>
                    <a:pt x="13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
            <p:cNvSpPr/>
            <p:nvPr/>
          </p:nvSpPr>
          <p:spPr>
            <a:xfrm>
              <a:off x="7394775" y="188371"/>
              <a:ext cx="391150" cy="308575"/>
            </a:xfrm>
            <a:custGeom>
              <a:rect b="b" l="l" r="r" t="t"/>
              <a:pathLst>
                <a:path extrusionOk="0" h="12343" w="15646">
                  <a:moveTo>
                    <a:pt x="7706" y="0"/>
                  </a:moveTo>
                  <a:lnTo>
                    <a:pt x="1" y="6172"/>
                  </a:lnTo>
                  <a:lnTo>
                    <a:pt x="7706" y="12343"/>
                  </a:lnTo>
                  <a:lnTo>
                    <a:pt x="15645" y="6172"/>
                  </a:lnTo>
                  <a:lnTo>
                    <a:pt x="77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
            <p:cNvSpPr/>
            <p:nvPr/>
          </p:nvSpPr>
          <p:spPr>
            <a:xfrm>
              <a:off x="7486525" y="261746"/>
              <a:ext cx="207650" cy="162650"/>
            </a:xfrm>
            <a:custGeom>
              <a:rect b="b" l="l" r="r" t="t"/>
              <a:pathLst>
                <a:path extrusionOk="0" h="6506" w="8306">
                  <a:moveTo>
                    <a:pt x="4036" y="1"/>
                  </a:moveTo>
                  <a:lnTo>
                    <a:pt x="0" y="3237"/>
                  </a:lnTo>
                  <a:lnTo>
                    <a:pt x="4036" y="6506"/>
                  </a:lnTo>
                  <a:lnTo>
                    <a:pt x="8306" y="3237"/>
                  </a:lnTo>
                  <a:lnTo>
                    <a:pt x="40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
            <p:cNvSpPr/>
            <p:nvPr/>
          </p:nvSpPr>
          <p:spPr>
            <a:xfrm>
              <a:off x="6630075" y="82471"/>
              <a:ext cx="658825" cy="521225"/>
            </a:xfrm>
            <a:custGeom>
              <a:rect b="b" l="l" r="r" t="t"/>
              <a:pathLst>
                <a:path extrusionOk="0" h="20849" w="26353">
                  <a:moveTo>
                    <a:pt x="13176" y="0"/>
                  </a:moveTo>
                  <a:lnTo>
                    <a:pt x="0" y="10408"/>
                  </a:lnTo>
                  <a:lnTo>
                    <a:pt x="13176" y="20848"/>
                  </a:lnTo>
                  <a:lnTo>
                    <a:pt x="26352" y="10408"/>
                  </a:lnTo>
                  <a:lnTo>
                    <a:pt x="131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
            <p:cNvSpPr/>
            <p:nvPr/>
          </p:nvSpPr>
          <p:spPr>
            <a:xfrm>
              <a:off x="6764325" y="188371"/>
              <a:ext cx="391150" cy="308575"/>
            </a:xfrm>
            <a:custGeom>
              <a:rect b="b" l="l" r="r" t="t"/>
              <a:pathLst>
                <a:path extrusionOk="0" h="12343" w="15646">
                  <a:moveTo>
                    <a:pt x="7806" y="0"/>
                  </a:moveTo>
                  <a:lnTo>
                    <a:pt x="1" y="6172"/>
                  </a:lnTo>
                  <a:lnTo>
                    <a:pt x="7806" y="12343"/>
                  </a:lnTo>
                  <a:lnTo>
                    <a:pt x="15645" y="6172"/>
                  </a:lnTo>
                  <a:lnTo>
                    <a:pt x="78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
            <p:cNvSpPr/>
            <p:nvPr/>
          </p:nvSpPr>
          <p:spPr>
            <a:xfrm>
              <a:off x="6856075" y="261746"/>
              <a:ext cx="207650" cy="162650"/>
            </a:xfrm>
            <a:custGeom>
              <a:rect b="b" l="l" r="r" t="t"/>
              <a:pathLst>
                <a:path extrusionOk="0" h="6506" w="8306">
                  <a:moveTo>
                    <a:pt x="4136" y="1"/>
                  </a:moveTo>
                  <a:lnTo>
                    <a:pt x="0" y="3237"/>
                  </a:lnTo>
                  <a:lnTo>
                    <a:pt x="4136" y="6506"/>
                  </a:lnTo>
                  <a:lnTo>
                    <a:pt x="8306" y="3237"/>
                  </a:lnTo>
                  <a:lnTo>
                    <a:pt x="41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
            <p:cNvSpPr/>
            <p:nvPr/>
          </p:nvSpPr>
          <p:spPr>
            <a:xfrm>
              <a:off x="8967575" y="-75979"/>
              <a:ext cx="391125" cy="308575"/>
            </a:xfrm>
            <a:custGeom>
              <a:rect b="b" l="l" r="r" t="t"/>
              <a:pathLst>
                <a:path extrusionOk="0" h="12343" w="15645">
                  <a:moveTo>
                    <a:pt x="7939" y="0"/>
                  </a:moveTo>
                  <a:lnTo>
                    <a:pt x="0" y="6171"/>
                  </a:lnTo>
                  <a:lnTo>
                    <a:pt x="7939" y="12342"/>
                  </a:lnTo>
                  <a:lnTo>
                    <a:pt x="15645" y="6171"/>
                  </a:lnTo>
                  <a:lnTo>
                    <a:pt x="79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
            <p:cNvSpPr/>
            <p:nvPr/>
          </p:nvSpPr>
          <p:spPr>
            <a:xfrm>
              <a:off x="9059300" y="-3429"/>
              <a:ext cx="206850" cy="162625"/>
            </a:xfrm>
            <a:custGeom>
              <a:rect b="b" l="l" r="r" t="t"/>
              <a:pathLst>
                <a:path extrusionOk="0" h="6505" w="8274">
                  <a:moveTo>
                    <a:pt x="4270" y="0"/>
                  </a:moveTo>
                  <a:lnTo>
                    <a:pt x="1" y="3269"/>
                  </a:lnTo>
                  <a:lnTo>
                    <a:pt x="4270" y="6505"/>
                  </a:lnTo>
                  <a:lnTo>
                    <a:pt x="8273" y="3269"/>
                  </a:lnTo>
                  <a:lnTo>
                    <a:pt x="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
            <p:cNvSpPr/>
            <p:nvPr/>
          </p:nvSpPr>
          <p:spPr>
            <a:xfrm>
              <a:off x="8336275" y="-75979"/>
              <a:ext cx="391975" cy="308575"/>
            </a:xfrm>
            <a:custGeom>
              <a:rect b="b" l="l" r="r" t="t"/>
              <a:pathLst>
                <a:path extrusionOk="0" h="12343" w="15679">
                  <a:moveTo>
                    <a:pt x="7840" y="0"/>
                  </a:moveTo>
                  <a:lnTo>
                    <a:pt x="1" y="6171"/>
                  </a:lnTo>
                  <a:lnTo>
                    <a:pt x="7840" y="12342"/>
                  </a:lnTo>
                  <a:lnTo>
                    <a:pt x="15679" y="6171"/>
                  </a:lnTo>
                  <a:lnTo>
                    <a:pt x="78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
            <p:cNvSpPr/>
            <p:nvPr/>
          </p:nvSpPr>
          <p:spPr>
            <a:xfrm>
              <a:off x="8428850" y="-3429"/>
              <a:ext cx="206850" cy="162625"/>
            </a:xfrm>
            <a:custGeom>
              <a:rect b="b" l="l" r="r" t="t"/>
              <a:pathLst>
                <a:path extrusionOk="0" h="6505" w="8274">
                  <a:moveTo>
                    <a:pt x="4137" y="0"/>
                  </a:moveTo>
                  <a:lnTo>
                    <a:pt x="1" y="3269"/>
                  </a:lnTo>
                  <a:lnTo>
                    <a:pt x="4137" y="6505"/>
                  </a:lnTo>
                  <a:lnTo>
                    <a:pt x="8273" y="3269"/>
                  </a:lnTo>
                  <a:lnTo>
                    <a:pt x="41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
            <p:cNvSpPr/>
            <p:nvPr/>
          </p:nvSpPr>
          <p:spPr>
            <a:xfrm>
              <a:off x="7705825" y="-75979"/>
              <a:ext cx="390325" cy="308575"/>
            </a:xfrm>
            <a:custGeom>
              <a:rect b="b" l="l" r="r" t="t"/>
              <a:pathLst>
                <a:path extrusionOk="0" h="12343" w="15613">
                  <a:moveTo>
                    <a:pt x="7773" y="0"/>
                  </a:moveTo>
                  <a:lnTo>
                    <a:pt x="1" y="6171"/>
                  </a:lnTo>
                  <a:lnTo>
                    <a:pt x="7773" y="12342"/>
                  </a:lnTo>
                  <a:lnTo>
                    <a:pt x="15612" y="6171"/>
                  </a:lnTo>
                  <a:lnTo>
                    <a:pt x="77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
            <p:cNvSpPr/>
            <p:nvPr/>
          </p:nvSpPr>
          <p:spPr>
            <a:xfrm>
              <a:off x="7798400" y="-3429"/>
              <a:ext cx="206000" cy="162625"/>
            </a:xfrm>
            <a:custGeom>
              <a:rect b="b" l="l" r="r" t="t"/>
              <a:pathLst>
                <a:path extrusionOk="0" h="6505" w="8240">
                  <a:moveTo>
                    <a:pt x="4070" y="0"/>
                  </a:moveTo>
                  <a:lnTo>
                    <a:pt x="1" y="3269"/>
                  </a:lnTo>
                  <a:lnTo>
                    <a:pt x="4070" y="6505"/>
                  </a:lnTo>
                  <a:lnTo>
                    <a:pt x="8240" y="3269"/>
                  </a:lnTo>
                  <a:lnTo>
                    <a:pt x="40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
            <p:cNvSpPr/>
            <p:nvPr/>
          </p:nvSpPr>
          <p:spPr>
            <a:xfrm>
              <a:off x="7074550" y="-75979"/>
              <a:ext cx="391150" cy="308575"/>
            </a:xfrm>
            <a:custGeom>
              <a:rect b="b" l="l" r="r" t="t"/>
              <a:pathLst>
                <a:path extrusionOk="0" h="12343" w="15646">
                  <a:moveTo>
                    <a:pt x="7840" y="0"/>
                  </a:moveTo>
                  <a:lnTo>
                    <a:pt x="1" y="6171"/>
                  </a:lnTo>
                  <a:lnTo>
                    <a:pt x="7840" y="12342"/>
                  </a:lnTo>
                  <a:lnTo>
                    <a:pt x="15645" y="6171"/>
                  </a:lnTo>
                  <a:lnTo>
                    <a:pt x="78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
            <p:cNvSpPr/>
            <p:nvPr/>
          </p:nvSpPr>
          <p:spPr>
            <a:xfrm>
              <a:off x="7167950" y="-3429"/>
              <a:ext cx="206000" cy="162625"/>
            </a:xfrm>
            <a:custGeom>
              <a:rect b="b" l="l" r="r" t="t"/>
              <a:pathLst>
                <a:path extrusionOk="0" h="6505" w="8240">
                  <a:moveTo>
                    <a:pt x="4104" y="0"/>
                  </a:moveTo>
                  <a:lnTo>
                    <a:pt x="1" y="3269"/>
                  </a:lnTo>
                  <a:lnTo>
                    <a:pt x="4104" y="6505"/>
                  </a:lnTo>
                  <a:lnTo>
                    <a:pt x="8240" y="3269"/>
                  </a:lnTo>
                  <a:lnTo>
                    <a:pt x="41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
            <p:cNvSpPr/>
            <p:nvPr/>
          </p:nvSpPr>
          <p:spPr>
            <a:xfrm>
              <a:off x="5988554" y="-433254"/>
              <a:ext cx="658825" cy="520400"/>
            </a:xfrm>
            <a:custGeom>
              <a:rect b="b" l="l" r="r" t="t"/>
              <a:pathLst>
                <a:path extrusionOk="0" h="20816" w="26353">
                  <a:moveTo>
                    <a:pt x="13177" y="1"/>
                  </a:moveTo>
                  <a:lnTo>
                    <a:pt x="0" y="10408"/>
                  </a:lnTo>
                  <a:lnTo>
                    <a:pt x="13243" y="20815"/>
                  </a:lnTo>
                  <a:lnTo>
                    <a:pt x="26353" y="10408"/>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
            <p:cNvSpPr/>
            <p:nvPr/>
          </p:nvSpPr>
          <p:spPr>
            <a:xfrm>
              <a:off x="6123654" y="-327354"/>
              <a:ext cx="390300" cy="309425"/>
            </a:xfrm>
            <a:custGeom>
              <a:rect b="b" l="l" r="r" t="t"/>
              <a:pathLst>
                <a:path extrusionOk="0" h="12377" w="15612">
                  <a:moveTo>
                    <a:pt x="7773" y="1"/>
                  </a:moveTo>
                  <a:lnTo>
                    <a:pt x="0" y="6172"/>
                  </a:lnTo>
                  <a:lnTo>
                    <a:pt x="7773" y="12376"/>
                  </a:lnTo>
                  <a:lnTo>
                    <a:pt x="15612" y="6172"/>
                  </a:lnTo>
                  <a:lnTo>
                    <a:pt x="77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
            <p:cNvSpPr/>
            <p:nvPr/>
          </p:nvSpPr>
          <p:spPr>
            <a:xfrm>
              <a:off x="6215379" y="-254804"/>
              <a:ext cx="206000" cy="163475"/>
            </a:xfrm>
            <a:custGeom>
              <a:rect b="b" l="l" r="r" t="t"/>
              <a:pathLst>
                <a:path extrusionOk="0" h="6539" w="8240">
                  <a:moveTo>
                    <a:pt x="4104" y="1"/>
                  </a:moveTo>
                  <a:lnTo>
                    <a:pt x="1" y="3270"/>
                  </a:lnTo>
                  <a:lnTo>
                    <a:pt x="4104" y="6539"/>
                  </a:lnTo>
                  <a:lnTo>
                    <a:pt x="8240" y="3270"/>
                  </a:lnTo>
                  <a:lnTo>
                    <a:pt x="41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
            <p:cNvSpPr/>
            <p:nvPr/>
          </p:nvSpPr>
          <p:spPr>
            <a:xfrm>
              <a:off x="5358104" y="-433254"/>
              <a:ext cx="658825" cy="520400"/>
            </a:xfrm>
            <a:custGeom>
              <a:rect b="b" l="l" r="r" t="t"/>
              <a:pathLst>
                <a:path extrusionOk="0" h="20816" w="26353">
                  <a:moveTo>
                    <a:pt x="13177" y="1"/>
                  </a:moveTo>
                  <a:lnTo>
                    <a:pt x="0" y="10408"/>
                  </a:lnTo>
                  <a:lnTo>
                    <a:pt x="13177" y="20815"/>
                  </a:lnTo>
                  <a:lnTo>
                    <a:pt x="26353" y="10408"/>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
            <p:cNvSpPr/>
            <p:nvPr/>
          </p:nvSpPr>
          <p:spPr>
            <a:xfrm>
              <a:off x="5491529" y="-327354"/>
              <a:ext cx="391975" cy="309425"/>
            </a:xfrm>
            <a:custGeom>
              <a:rect b="b" l="l" r="r" t="t"/>
              <a:pathLst>
                <a:path extrusionOk="0" h="12377" w="15679">
                  <a:moveTo>
                    <a:pt x="7840" y="1"/>
                  </a:moveTo>
                  <a:lnTo>
                    <a:pt x="1" y="6172"/>
                  </a:lnTo>
                  <a:lnTo>
                    <a:pt x="7840" y="12376"/>
                  </a:lnTo>
                  <a:lnTo>
                    <a:pt x="15678"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
            <p:cNvSpPr/>
            <p:nvPr/>
          </p:nvSpPr>
          <p:spPr>
            <a:xfrm>
              <a:off x="5584104" y="-254804"/>
              <a:ext cx="206825" cy="163475"/>
            </a:xfrm>
            <a:custGeom>
              <a:rect b="b" l="l" r="r" t="t"/>
              <a:pathLst>
                <a:path extrusionOk="0" h="6539" w="8273">
                  <a:moveTo>
                    <a:pt x="4137" y="1"/>
                  </a:moveTo>
                  <a:lnTo>
                    <a:pt x="0" y="3270"/>
                  </a:lnTo>
                  <a:lnTo>
                    <a:pt x="4137" y="6539"/>
                  </a:lnTo>
                  <a:lnTo>
                    <a:pt x="8273" y="3270"/>
                  </a:lnTo>
                  <a:lnTo>
                    <a:pt x="41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
            <p:cNvSpPr/>
            <p:nvPr/>
          </p:nvSpPr>
          <p:spPr>
            <a:xfrm>
              <a:off x="4727654" y="-433254"/>
              <a:ext cx="658825" cy="520400"/>
            </a:xfrm>
            <a:custGeom>
              <a:rect b="b" l="l" r="r" t="t"/>
              <a:pathLst>
                <a:path extrusionOk="0" h="20816" w="26353">
                  <a:moveTo>
                    <a:pt x="13177" y="1"/>
                  </a:moveTo>
                  <a:lnTo>
                    <a:pt x="0" y="10408"/>
                  </a:lnTo>
                  <a:lnTo>
                    <a:pt x="13177" y="20815"/>
                  </a:lnTo>
                  <a:lnTo>
                    <a:pt x="26353" y="10408"/>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
            <p:cNvSpPr/>
            <p:nvPr/>
          </p:nvSpPr>
          <p:spPr>
            <a:xfrm>
              <a:off x="4861079" y="-327354"/>
              <a:ext cx="391150" cy="309425"/>
            </a:xfrm>
            <a:custGeom>
              <a:rect b="b" l="l" r="r" t="t"/>
              <a:pathLst>
                <a:path extrusionOk="0" h="12377" w="15646">
                  <a:moveTo>
                    <a:pt x="7840" y="1"/>
                  </a:moveTo>
                  <a:lnTo>
                    <a:pt x="1" y="6172"/>
                  </a:lnTo>
                  <a:lnTo>
                    <a:pt x="7840" y="12376"/>
                  </a:lnTo>
                  <a:lnTo>
                    <a:pt x="15645"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
            <p:cNvSpPr/>
            <p:nvPr/>
          </p:nvSpPr>
          <p:spPr>
            <a:xfrm>
              <a:off x="4953654" y="-254804"/>
              <a:ext cx="206825" cy="163475"/>
            </a:xfrm>
            <a:custGeom>
              <a:rect b="b" l="l" r="r" t="t"/>
              <a:pathLst>
                <a:path extrusionOk="0" h="6539" w="8273">
                  <a:moveTo>
                    <a:pt x="4137" y="1"/>
                  </a:moveTo>
                  <a:lnTo>
                    <a:pt x="0" y="3270"/>
                  </a:lnTo>
                  <a:lnTo>
                    <a:pt x="4137" y="6539"/>
                  </a:lnTo>
                  <a:lnTo>
                    <a:pt x="8273" y="3270"/>
                  </a:lnTo>
                  <a:lnTo>
                    <a:pt x="41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
            <p:cNvSpPr/>
            <p:nvPr/>
          </p:nvSpPr>
          <p:spPr>
            <a:xfrm>
              <a:off x="4097204" y="-433254"/>
              <a:ext cx="658000" cy="520400"/>
            </a:xfrm>
            <a:custGeom>
              <a:rect b="b" l="l" r="r" t="t"/>
              <a:pathLst>
                <a:path extrusionOk="0" h="20816" w="26320">
                  <a:moveTo>
                    <a:pt x="13177" y="1"/>
                  </a:moveTo>
                  <a:lnTo>
                    <a:pt x="0" y="10408"/>
                  </a:lnTo>
                  <a:lnTo>
                    <a:pt x="13177" y="20815"/>
                  </a:lnTo>
                  <a:lnTo>
                    <a:pt x="26319" y="10408"/>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
            <p:cNvSpPr/>
            <p:nvPr/>
          </p:nvSpPr>
          <p:spPr>
            <a:xfrm>
              <a:off x="4230629" y="-327354"/>
              <a:ext cx="390300" cy="309425"/>
            </a:xfrm>
            <a:custGeom>
              <a:rect b="b" l="l" r="r" t="t"/>
              <a:pathLst>
                <a:path extrusionOk="0" h="12377" w="15612">
                  <a:moveTo>
                    <a:pt x="7840" y="1"/>
                  </a:moveTo>
                  <a:lnTo>
                    <a:pt x="1" y="6172"/>
                  </a:lnTo>
                  <a:lnTo>
                    <a:pt x="7840" y="12376"/>
                  </a:lnTo>
                  <a:lnTo>
                    <a:pt x="15612" y="6172"/>
                  </a:lnTo>
                  <a:lnTo>
                    <a:pt x="7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
            <p:cNvSpPr/>
            <p:nvPr/>
          </p:nvSpPr>
          <p:spPr>
            <a:xfrm>
              <a:off x="4323204" y="-254804"/>
              <a:ext cx="206000" cy="163475"/>
            </a:xfrm>
            <a:custGeom>
              <a:rect b="b" l="l" r="r" t="t"/>
              <a:pathLst>
                <a:path extrusionOk="0" h="6539" w="8240">
                  <a:moveTo>
                    <a:pt x="4137" y="1"/>
                  </a:moveTo>
                  <a:lnTo>
                    <a:pt x="0" y="3270"/>
                  </a:lnTo>
                  <a:lnTo>
                    <a:pt x="4137" y="6539"/>
                  </a:lnTo>
                  <a:lnTo>
                    <a:pt x="8239" y="3270"/>
                  </a:lnTo>
                  <a:lnTo>
                    <a:pt x="41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
            <p:cNvSpPr/>
            <p:nvPr/>
          </p:nvSpPr>
          <p:spPr>
            <a:xfrm>
              <a:off x="6008754" y="82471"/>
              <a:ext cx="633825" cy="521225"/>
            </a:xfrm>
            <a:custGeom>
              <a:rect b="b" l="l" r="r" t="t"/>
              <a:pathLst>
                <a:path extrusionOk="0" h="20849" w="25353">
                  <a:moveTo>
                    <a:pt x="12643" y="0"/>
                  </a:moveTo>
                  <a:lnTo>
                    <a:pt x="1" y="10408"/>
                  </a:lnTo>
                  <a:lnTo>
                    <a:pt x="12643" y="20848"/>
                  </a:lnTo>
                  <a:lnTo>
                    <a:pt x="25352" y="10408"/>
                  </a:lnTo>
                  <a:lnTo>
                    <a:pt x="126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
            <p:cNvSpPr/>
            <p:nvPr/>
          </p:nvSpPr>
          <p:spPr>
            <a:xfrm>
              <a:off x="6224754" y="261746"/>
              <a:ext cx="206825" cy="162650"/>
            </a:xfrm>
            <a:custGeom>
              <a:rect b="b" l="l" r="r" t="t"/>
              <a:pathLst>
                <a:path extrusionOk="0" h="6506" w="8273">
                  <a:moveTo>
                    <a:pt x="4003" y="1"/>
                  </a:moveTo>
                  <a:lnTo>
                    <a:pt x="0" y="3237"/>
                  </a:lnTo>
                  <a:lnTo>
                    <a:pt x="4003" y="6506"/>
                  </a:lnTo>
                  <a:lnTo>
                    <a:pt x="8273" y="3237"/>
                  </a:lnTo>
                  <a:lnTo>
                    <a:pt x="40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
            <p:cNvSpPr/>
            <p:nvPr/>
          </p:nvSpPr>
          <p:spPr>
            <a:xfrm>
              <a:off x="5376654" y="82471"/>
              <a:ext cx="632125" cy="521225"/>
            </a:xfrm>
            <a:custGeom>
              <a:rect b="b" l="l" r="r" t="t"/>
              <a:pathLst>
                <a:path extrusionOk="0" h="20849" w="25285">
                  <a:moveTo>
                    <a:pt x="12776" y="0"/>
                  </a:moveTo>
                  <a:lnTo>
                    <a:pt x="0" y="10408"/>
                  </a:lnTo>
                  <a:lnTo>
                    <a:pt x="12776" y="20848"/>
                  </a:lnTo>
                  <a:lnTo>
                    <a:pt x="25285" y="10408"/>
                  </a:lnTo>
                  <a:lnTo>
                    <a:pt x="127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
            <p:cNvSpPr/>
            <p:nvPr/>
          </p:nvSpPr>
          <p:spPr>
            <a:xfrm>
              <a:off x="5593479" y="261746"/>
              <a:ext cx="207650" cy="162650"/>
            </a:xfrm>
            <a:custGeom>
              <a:rect b="b" l="l" r="r" t="t"/>
              <a:pathLst>
                <a:path extrusionOk="0" h="6506" w="8306">
                  <a:moveTo>
                    <a:pt x="4103" y="1"/>
                  </a:moveTo>
                  <a:lnTo>
                    <a:pt x="0" y="3237"/>
                  </a:lnTo>
                  <a:lnTo>
                    <a:pt x="4103" y="6506"/>
                  </a:lnTo>
                  <a:lnTo>
                    <a:pt x="8306" y="3237"/>
                  </a:lnTo>
                  <a:lnTo>
                    <a:pt x="41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
            <p:cNvSpPr/>
            <p:nvPr/>
          </p:nvSpPr>
          <p:spPr>
            <a:xfrm>
              <a:off x="4737029" y="82471"/>
              <a:ext cx="639650" cy="521225"/>
            </a:xfrm>
            <a:custGeom>
              <a:rect b="b" l="l" r="r" t="t"/>
              <a:pathLst>
                <a:path extrusionOk="0" h="20849" w="25586">
                  <a:moveTo>
                    <a:pt x="13076" y="0"/>
                  </a:moveTo>
                  <a:lnTo>
                    <a:pt x="0" y="10408"/>
                  </a:lnTo>
                  <a:lnTo>
                    <a:pt x="13076" y="20848"/>
                  </a:lnTo>
                  <a:lnTo>
                    <a:pt x="25585" y="10408"/>
                  </a:lnTo>
                  <a:lnTo>
                    <a:pt x="13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
            <p:cNvSpPr/>
            <p:nvPr/>
          </p:nvSpPr>
          <p:spPr>
            <a:xfrm>
              <a:off x="4963029" y="261746"/>
              <a:ext cx="207650" cy="162650"/>
            </a:xfrm>
            <a:custGeom>
              <a:rect b="b" l="l" r="r" t="t"/>
              <a:pathLst>
                <a:path extrusionOk="0" h="6506" w="8306">
                  <a:moveTo>
                    <a:pt x="4036" y="1"/>
                  </a:moveTo>
                  <a:lnTo>
                    <a:pt x="0" y="3237"/>
                  </a:lnTo>
                  <a:lnTo>
                    <a:pt x="4036" y="6506"/>
                  </a:lnTo>
                  <a:lnTo>
                    <a:pt x="8306" y="3237"/>
                  </a:lnTo>
                  <a:lnTo>
                    <a:pt x="40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
            <p:cNvSpPr/>
            <p:nvPr/>
          </p:nvSpPr>
          <p:spPr>
            <a:xfrm>
              <a:off x="4106579" y="82471"/>
              <a:ext cx="658825" cy="521225"/>
            </a:xfrm>
            <a:custGeom>
              <a:rect b="b" l="l" r="r" t="t"/>
              <a:pathLst>
                <a:path extrusionOk="0" h="20849" w="26353">
                  <a:moveTo>
                    <a:pt x="13176" y="0"/>
                  </a:moveTo>
                  <a:lnTo>
                    <a:pt x="0" y="10408"/>
                  </a:lnTo>
                  <a:lnTo>
                    <a:pt x="13176" y="20848"/>
                  </a:lnTo>
                  <a:lnTo>
                    <a:pt x="26352" y="10408"/>
                  </a:lnTo>
                  <a:lnTo>
                    <a:pt x="131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
            <p:cNvSpPr/>
            <p:nvPr/>
          </p:nvSpPr>
          <p:spPr>
            <a:xfrm>
              <a:off x="4332579" y="261746"/>
              <a:ext cx="207650" cy="162650"/>
            </a:xfrm>
            <a:custGeom>
              <a:rect b="b" l="l" r="r" t="t"/>
              <a:pathLst>
                <a:path extrusionOk="0" h="6506" w="8306">
                  <a:moveTo>
                    <a:pt x="4136" y="1"/>
                  </a:moveTo>
                  <a:lnTo>
                    <a:pt x="0" y="3237"/>
                  </a:lnTo>
                  <a:lnTo>
                    <a:pt x="4136" y="6506"/>
                  </a:lnTo>
                  <a:lnTo>
                    <a:pt x="8306" y="3237"/>
                  </a:lnTo>
                  <a:lnTo>
                    <a:pt x="41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
    <p:spTree>
      <p:nvGrpSpPr>
        <p:cNvPr id="4266" name="Shape 4266"/>
        <p:cNvGrpSpPr/>
        <p:nvPr/>
      </p:nvGrpSpPr>
      <p:grpSpPr>
        <a:xfrm>
          <a:off x="0" y="0"/>
          <a:ext cx="0" cy="0"/>
          <a:chOff x="0" y="0"/>
          <a:chExt cx="0" cy="0"/>
        </a:xfrm>
      </p:grpSpPr>
      <p:pic>
        <p:nvPicPr>
          <p:cNvPr id="4267" name="Google Shape;4267;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68" name="Google Shape;4268;p31"/>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269" name="Google Shape;4269;p31"/>
          <p:cNvGrpSpPr/>
          <p:nvPr/>
        </p:nvGrpSpPr>
        <p:grpSpPr>
          <a:xfrm flipH="1">
            <a:off x="8588507" y="-38673"/>
            <a:ext cx="682066" cy="5466922"/>
            <a:chOff x="-690518" y="1825"/>
            <a:chExt cx="682066" cy="5466922"/>
          </a:xfrm>
        </p:grpSpPr>
        <p:sp>
          <p:nvSpPr>
            <p:cNvPr id="4270" name="Google Shape;4270;p31"/>
            <p:cNvSpPr/>
            <p:nvPr/>
          </p:nvSpPr>
          <p:spPr>
            <a:xfrm flipH="1">
              <a:off x="-387383" y="1825"/>
              <a:ext cx="31471" cy="5173054"/>
            </a:xfrm>
            <a:custGeom>
              <a:rect b="b" l="l" r="r" t="t"/>
              <a:pathLst>
                <a:path extrusionOk="0" h="93368" w="568">
                  <a:moveTo>
                    <a:pt x="1" y="1"/>
                  </a:moveTo>
                  <a:lnTo>
                    <a:pt x="1" y="93368"/>
                  </a:lnTo>
                  <a:lnTo>
                    <a:pt x="568" y="93368"/>
                  </a:lnTo>
                  <a:lnTo>
                    <a:pt x="5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31"/>
            <p:cNvSpPr/>
            <p:nvPr/>
          </p:nvSpPr>
          <p:spPr>
            <a:xfrm flipH="1">
              <a:off x="-590729" y="40664"/>
              <a:ext cx="51806" cy="49975"/>
            </a:xfrm>
            <a:custGeom>
              <a:rect b="b" l="l" r="r" t="t"/>
              <a:pathLst>
                <a:path extrusionOk="0" h="902" w="935">
                  <a:moveTo>
                    <a:pt x="467" y="0"/>
                  </a:moveTo>
                  <a:cubicBezTo>
                    <a:pt x="234" y="0"/>
                    <a:pt x="0" y="201"/>
                    <a:pt x="0" y="434"/>
                  </a:cubicBezTo>
                  <a:cubicBezTo>
                    <a:pt x="0" y="701"/>
                    <a:pt x="234" y="901"/>
                    <a:pt x="467" y="901"/>
                  </a:cubicBezTo>
                  <a:cubicBezTo>
                    <a:pt x="734" y="901"/>
                    <a:pt x="934" y="701"/>
                    <a:pt x="934" y="434"/>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31"/>
            <p:cNvSpPr/>
            <p:nvPr/>
          </p:nvSpPr>
          <p:spPr>
            <a:xfrm flipH="1">
              <a:off x="-590729" y="240233"/>
              <a:ext cx="51806" cy="51804"/>
            </a:xfrm>
            <a:custGeom>
              <a:rect b="b" l="l" r="r" t="t"/>
              <a:pathLst>
                <a:path extrusionOk="0" h="935" w="935">
                  <a:moveTo>
                    <a:pt x="467" y="1"/>
                  </a:moveTo>
                  <a:cubicBezTo>
                    <a:pt x="234" y="1"/>
                    <a:pt x="0" y="201"/>
                    <a:pt x="0" y="468"/>
                  </a:cubicBezTo>
                  <a:cubicBezTo>
                    <a:pt x="0" y="735"/>
                    <a:pt x="234" y="935"/>
                    <a:pt x="467" y="935"/>
                  </a:cubicBezTo>
                  <a:cubicBezTo>
                    <a:pt x="734" y="935"/>
                    <a:pt x="934" y="735"/>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31"/>
            <p:cNvSpPr/>
            <p:nvPr/>
          </p:nvSpPr>
          <p:spPr>
            <a:xfrm flipH="1">
              <a:off x="-489056" y="144161"/>
              <a:ext cx="49978" cy="49975"/>
            </a:xfrm>
            <a:custGeom>
              <a:rect b="b" l="l" r="r" t="t"/>
              <a:pathLst>
                <a:path extrusionOk="0" h="902" w="902">
                  <a:moveTo>
                    <a:pt x="434" y="0"/>
                  </a:moveTo>
                  <a:cubicBezTo>
                    <a:pt x="201" y="0"/>
                    <a:pt x="1" y="201"/>
                    <a:pt x="1" y="467"/>
                  </a:cubicBezTo>
                  <a:cubicBezTo>
                    <a:pt x="1" y="701"/>
                    <a:pt x="201" y="901"/>
                    <a:pt x="434" y="901"/>
                  </a:cubicBezTo>
                  <a:cubicBezTo>
                    <a:pt x="701" y="901"/>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31"/>
            <p:cNvSpPr/>
            <p:nvPr/>
          </p:nvSpPr>
          <p:spPr>
            <a:xfrm flipH="1">
              <a:off x="-690518" y="144161"/>
              <a:ext cx="51806" cy="49975"/>
            </a:xfrm>
            <a:custGeom>
              <a:rect b="b" l="l" r="r" t="t"/>
              <a:pathLst>
                <a:path extrusionOk="0" h="902" w="935">
                  <a:moveTo>
                    <a:pt x="467" y="0"/>
                  </a:moveTo>
                  <a:cubicBezTo>
                    <a:pt x="200" y="0"/>
                    <a:pt x="0" y="201"/>
                    <a:pt x="0" y="467"/>
                  </a:cubicBezTo>
                  <a:cubicBezTo>
                    <a:pt x="0" y="701"/>
                    <a:pt x="200" y="901"/>
                    <a:pt x="467" y="901"/>
                  </a:cubicBezTo>
                  <a:cubicBezTo>
                    <a:pt x="734" y="901"/>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31"/>
            <p:cNvSpPr/>
            <p:nvPr/>
          </p:nvSpPr>
          <p:spPr>
            <a:xfrm flipH="1">
              <a:off x="-590729" y="238405"/>
              <a:ext cx="51806" cy="49975"/>
            </a:xfrm>
            <a:custGeom>
              <a:rect b="b" l="l" r="r" t="t"/>
              <a:pathLst>
                <a:path extrusionOk="0" h="902" w="935">
                  <a:moveTo>
                    <a:pt x="467" y="1"/>
                  </a:moveTo>
                  <a:cubicBezTo>
                    <a:pt x="234" y="1"/>
                    <a:pt x="0" y="201"/>
                    <a:pt x="0" y="468"/>
                  </a:cubicBezTo>
                  <a:cubicBezTo>
                    <a:pt x="0" y="701"/>
                    <a:pt x="234"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1"/>
            <p:cNvSpPr/>
            <p:nvPr/>
          </p:nvSpPr>
          <p:spPr>
            <a:xfrm flipH="1">
              <a:off x="-590729" y="439857"/>
              <a:ext cx="51806" cy="49975"/>
            </a:xfrm>
            <a:custGeom>
              <a:rect b="b" l="l" r="r" t="t"/>
              <a:pathLst>
                <a:path extrusionOk="0" h="902" w="935">
                  <a:moveTo>
                    <a:pt x="467" y="1"/>
                  </a:moveTo>
                  <a:cubicBezTo>
                    <a:pt x="234" y="1"/>
                    <a:pt x="0" y="201"/>
                    <a:pt x="0" y="434"/>
                  </a:cubicBezTo>
                  <a:cubicBezTo>
                    <a:pt x="0" y="701"/>
                    <a:pt x="234"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1"/>
            <p:cNvSpPr/>
            <p:nvPr/>
          </p:nvSpPr>
          <p:spPr>
            <a:xfrm flipH="1">
              <a:off x="-489056" y="341901"/>
              <a:ext cx="51806" cy="51804"/>
            </a:xfrm>
            <a:custGeom>
              <a:rect b="b" l="l" r="r" t="t"/>
              <a:pathLst>
                <a:path extrusionOk="0" h="935" w="935">
                  <a:moveTo>
                    <a:pt x="467" y="1"/>
                  </a:moveTo>
                  <a:cubicBezTo>
                    <a:pt x="234" y="1"/>
                    <a:pt x="0" y="234"/>
                    <a:pt x="0" y="468"/>
                  </a:cubicBezTo>
                  <a:cubicBezTo>
                    <a:pt x="0" y="735"/>
                    <a:pt x="234"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1"/>
            <p:cNvSpPr/>
            <p:nvPr/>
          </p:nvSpPr>
          <p:spPr>
            <a:xfrm flipH="1">
              <a:off x="-690518" y="341901"/>
              <a:ext cx="51806" cy="51804"/>
            </a:xfrm>
            <a:custGeom>
              <a:rect b="b" l="l" r="r" t="t"/>
              <a:pathLst>
                <a:path extrusionOk="0" h="935" w="935">
                  <a:moveTo>
                    <a:pt x="467" y="1"/>
                  </a:moveTo>
                  <a:cubicBezTo>
                    <a:pt x="200" y="1"/>
                    <a:pt x="0" y="234"/>
                    <a:pt x="0" y="468"/>
                  </a:cubicBezTo>
                  <a:cubicBezTo>
                    <a:pt x="0" y="735"/>
                    <a:pt x="200"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1"/>
            <p:cNvSpPr/>
            <p:nvPr/>
          </p:nvSpPr>
          <p:spPr>
            <a:xfrm flipH="1">
              <a:off x="-590729" y="438029"/>
              <a:ext cx="49978" cy="49920"/>
            </a:xfrm>
            <a:custGeom>
              <a:rect b="b" l="l" r="r" t="t"/>
              <a:pathLst>
                <a:path extrusionOk="0" h="901" w="902">
                  <a:moveTo>
                    <a:pt x="434" y="0"/>
                  </a:moveTo>
                  <a:cubicBezTo>
                    <a:pt x="201" y="0"/>
                    <a:pt x="0" y="200"/>
                    <a:pt x="0" y="434"/>
                  </a:cubicBezTo>
                  <a:cubicBezTo>
                    <a:pt x="0" y="701"/>
                    <a:pt x="201" y="901"/>
                    <a:pt x="434" y="901"/>
                  </a:cubicBezTo>
                  <a:cubicBezTo>
                    <a:pt x="701" y="901"/>
                    <a:pt x="901" y="701"/>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31"/>
            <p:cNvSpPr/>
            <p:nvPr/>
          </p:nvSpPr>
          <p:spPr>
            <a:xfrm flipH="1">
              <a:off x="-590729" y="637598"/>
              <a:ext cx="49978" cy="51804"/>
            </a:xfrm>
            <a:custGeom>
              <a:rect b="b" l="l" r="r" t="t"/>
              <a:pathLst>
                <a:path extrusionOk="0" h="935" w="902">
                  <a:moveTo>
                    <a:pt x="434" y="1"/>
                  </a:moveTo>
                  <a:cubicBezTo>
                    <a:pt x="201" y="1"/>
                    <a:pt x="0" y="201"/>
                    <a:pt x="0" y="468"/>
                  </a:cubicBezTo>
                  <a:cubicBezTo>
                    <a:pt x="0" y="735"/>
                    <a:pt x="201" y="935"/>
                    <a:pt x="434" y="935"/>
                  </a:cubicBezTo>
                  <a:cubicBezTo>
                    <a:pt x="701" y="935"/>
                    <a:pt x="901" y="735"/>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31"/>
            <p:cNvSpPr/>
            <p:nvPr/>
          </p:nvSpPr>
          <p:spPr>
            <a:xfrm flipH="1">
              <a:off x="-489056" y="541526"/>
              <a:ext cx="49978" cy="49920"/>
            </a:xfrm>
            <a:custGeom>
              <a:rect b="b" l="l" r="r" t="t"/>
              <a:pathLst>
                <a:path extrusionOk="0" h="901" w="902">
                  <a:moveTo>
                    <a:pt x="434" y="0"/>
                  </a:moveTo>
                  <a:cubicBezTo>
                    <a:pt x="201" y="0"/>
                    <a:pt x="1" y="200"/>
                    <a:pt x="1" y="434"/>
                  </a:cubicBezTo>
                  <a:cubicBezTo>
                    <a:pt x="1" y="701"/>
                    <a:pt x="201" y="901"/>
                    <a:pt x="434" y="901"/>
                  </a:cubicBezTo>
                  <a:cubicBezTo>
                    <a:pt x="701" y="901"/>
                    <a:pt x="901" y="701"/>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31"/>
            <p:cNvSpPr/>
            <p:nvPr/>
          </p:nvSpPr>
          <p:spPr>
            <a:xfrm flipH="1">
              <a:off x="-690518" y="541526"/>
              <a:ext cx="51806" cy="49920"/>
            </a:xfrm>
            <a:custGeom>
              <a:rect b="b" l="l" r="r" t="t"/>
              <a:pathLst>
                <a:path extrusionOk="0" h="901" w="935">
                  <a:moveTo>
                    <a:pt x="467" y="0"/>
                  </a:moveTo>
                  <a:cubicBezTo>
                    <a:pt x="200" y="0"/>
                    <a:pt x="0" y="200"/>
                    <a:pt x="0" y="434"/>
                  </a:cubicBezTo>
                  <a:cubicBezTo>
                    <a:pt x="0" y="701"/>
                    <a:pt x="200" y="901"/>
                    <a:pt x="467" y="901"/>
                  </a:cubicBezTo>
                  <a:cubicBezTo>
                    <a:pt x="734" y="901"/>
                    <a:pt x="934" y="701"/>
                    <a:pt x="934" y="434"/>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1"/>
            <p:cNvSpPr/>
            <p:nvPr/>
          </p:nvSpPr>
          <p:spPr>
            <a:xfrm flipH="1">
              <a:off x="-590729" y="635769"/>
              <a:ext cx="49978" cy="51804"/>
            </a:xfrm>
            <a:custGeom>
              <a:rect b="b" l="l" r="r" t="t"/>
              <a:pathLst>
                <a:path extrusionOk="0" h="935" w="902">
                  <a:moveTo>
                    <a:pt x="434" y="0"/>
                  </a:moveTo>
                  <a:cubicBezTo>
                    <a:pt x="201" y="0"/>
                    <a:pt x="0" y="201"/>
                    <a:pt x="0" y="467"/>
                  </a:cubicBezTo>
                  <a:cubicBezTo>
                    <a:pt x="0" y="701"/>
                    <a:pt x="201" y="934"/>
                    <a:pt x="434" y="934"/>
                  </a:cubicBezTo>
                  <a:cubicBezTo>
                    <a:pt x="701" y="934"/>
                    <a:pt x="901" y="768"/>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1"/>
            <p:cNvSpPr/>
            <p:nvPr/>
          </p:nvSpPr>
          <p:spPr>
            <a:xfrm flipH="1">
              <a:off x="-590729" y="837222"/>
              <a:ext cx="51806" cy="49975"/>
            </a:xfrm>
            <a:custGeom>
              <a:rect b="b" l="l" r="r" t="t"/>
              <a:pathLst>
                <a:path extrusionOk="0" h="902" w="935">
                  <a:moveTo>
                    <a:pt x="467" y="0"/>
                  </a:moveTo>
                  <a:cubicBezTo>
                    <a:pt x="234" y="0"/>
                    <a:pt x="0" y="201"/>
                    <a:pt x="0" y="467"/>
                  </a:cubicBezTo>
                  <a:cubicBezTo>
                    <a:pt x="0" y="701"/>
                    <a:pt x="234" y="901"/>
                    <a:pt x="467" y="901"/>
                  </a:cubicBezTo>
                  <a:cubicBezTo>
                    <a:pt x="734" y="901"/>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31"/>
            <p:cNvSpPr/>
            <p:nvPr/>
          </p:nvSpPr>
          <p:spPr>
            <a:xfrm flipH="1">
              <a:off x="-489056" y="739266"/>
              <a:ext cx="49978" cy="51804"/>
            </a:xfrm>
            <a:custGeom>
              <a:rect b="b" l="l" r="r" t="t"/>
              <a:pathLst>
                <a:path extrusionOk="0" h="935" w="902">
                  <a:moveTo>
                    <a:pt x="434" y="0"/>
                  </a:moveTo>
                  <a:cubicBezTo>
                    <a:pt x="201" y="0"/>
                    <a:pt x="1" y="201"/>
                    <a:pt x="1" y="467"/>
                  </a:cubicBezTo>
                  <a:cubicBezTo>
                    <a:pt x="1" y="734"/>
                    <a:pt x="201" y="934"/>
                    <a:pt x="434" y="934"/>
                  </a:cubicBezTo>
                  <a:cubicBezTo>
                    <a:pt x="701" y="934"/>
                    <a:pt x="901" y="734"/>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1"/>
            <p:cNvSpPr/>
            <p:nvPr/>
          </p:nvSpPr>
          <p:spPr>
            <a:xfrm flipH="1">
              <a:off x="-690518" y="739266"/>
              <a:ext cx="51806" cy="51804"/>
            </a:xfrm>
            <a:custGeom>
              <a:rect b="b" l="l" r="r" t="t"/>
              <a:pathLst>
                <a:path extrusionOk="0" h="935" w="935">
                  <a:moveTo>
                    <a:pt x="467" y="0"/>
                  </a:moveTo>
                  <a:cubicBezTo>
                    <a:pt x="200" y="0"/>
                    <a:pt x="0" y="201"/>
                    <a:pt x="0" y="467"/>
                  </a:cubicBezTo>
                  <a:cubicBezTo>
                    <a:pt x="0" y="734"/>
                    <a:pt x="200" y="934"/>
                    <a:pt x="467" y="934"/>
                  </a:cubicBezTo>
                  <a:cubicBezTo>
                    <a:pt x="734" y="934"/>
                    <a:pt x="934" y="734"/>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1"/>
            <p:cNvSpPr/>
            <p:nvPr/>
          </p:nvSpPr>
          <p:spPr>
            <a:xfrm flipH="1">
              <a:off x="-590729" y="837222"/>
              <a:ext cx="51806" cy="49975"/>
            </a:xfrm>
            <a:custGeom>
              <a:rect b="b" l="l" r="r" t="t"/>
              <a:pathLst>
                <a:path extrusionOk="0" h="902" w="935">
                  <a:moveTo>
                    <a:pt x="467" y="0"/>
                  </a:moveTo>
                  <a:cubicBezTo>
                    <a:pt x="234" y="0"/>
                    <a:pt x="0" y="201"/>
                    <a:pt x="0" y="467"/>
                  </a:cubicBezTo>
                  <a:cubicBezTo>
                    <a:pt x="0" y="701"/>
                    <a:pt x="234" y="901"/>
                    <a:pt x="467" y="901"/>
                  </a:cubicBezTo>
                  <a:cubicBezTo>
                    <a:pt x="734" y="901"/>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31"/>
            <p:cNvSpPr/>
            <p:nvPr/>
          </p:nvSpPr>
          <p:spPr>
            <a:xfrm flipH="1">
              <a:off x="-590729" y="1034962"/>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1"/>
            <p:cNvSpPr/>
            <p:nvPr/>
          </p:nvSpPr>
          <p:spPr>
            <a:xfrm flipH="1">
              <a:off x="-489056" y="940719"/>
              <a:ext cx="51806" cy="51804"/>
            </a:xfrm>
            <a:custGeom>
              <a:rect b="b" l="l" r="r" t="t"/>
              <a:pathLst>
                <a:path extrusionOk="0" h="935" w="935">
                  <a:moveTo>
                    <a:pt x="467" y="0"/>
                  </a:moveTo>
                  <a:cubicBezTo>
                    <a:pt x="234" y="0"/>
                    <a:pt x="0" y="201"/>
                    <a:pt x="0" y="467"/>
                  </a:cubicBezTo>
                  <a:cubicBezTo>
                    <a:pt x="0" y="701"/>
                    <a:pt x="234" y="934"/>
                    <a:pt x="467" y="934"/>
                  </a:cubicBezTo>
                  <a:cubicBezTo>
                    <a:pt x="734" y="934"/>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31"/>
            <p:cNvSpPr/>
            <p:nvPr/>
          </p:nvSpPr>
          <p:spPr>
            <a:xfrm flipH="1">
              <a:off x="-690518" y="940719"/>
              <a:ext cx="51806" cy="51804"/>
            </a:xfrm>
            <a:custGeom>
              <a:rect b="b" l="l" r="r" t="t"/>
              <a:pathLst>
                <a:path extrusionOk="0" h="935" w="935">
                  <a:moveTo>
                    <a:pt x="467" y="0"/>
                  </a:moveTo>
                  <a:cubicBezTo>
                    <a:pt x="200" y="0"/>
                    <a:pt x="0" y="201"/>
                    <a:pt x="0" y="467"/>
                  </a:cubicBezTo>
                  <a:cubicBezTo>
                    <a:pt x="0" y="701"/>
                    <a:pt x="200" y="934"/>
                    <a:pt x="467" y="934"/>
                  </a:cubicBezTo>
                  <a:cubicBezTo>
                    <a:pt x="734" y="934"/>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1"/>
            <p:cNvSpPr/>
            <p:nvPr/>
          </p:nvSpPr>
          <p:spPr>
            <a:xfrm flipH="1">
              <a:off x="-590729" y="1034962"/>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1"/>
            <p:cNvSpPr/>
            <p:nvPr/>
          </p:nvSpPr>
          <p:spPr>
            <a:xfrm flipH="1">
              <a:off x="-590729" y="1234587"/>
              <a:ext cx="49978" cy="49920"/>
            </a:xfrm>
            <a:custGeom>
              <a:rect b="b" l="l" r="r" t="t"/>
              <a:pathLst>
                <a:path extrusionOk="0" h="901" w="902">
                  <a:moveTo>
                    <a:pt x="434" y="0"/>
                  </a:moveTo>
                  <a:cubicBezTo>
                    <a:pt x="201" y="0"/>
                    <a:pt x="0" y="200"/>
                    <a:pt x="0" y="434"/>
                  </a:cubicBezTo>
                  <a:cubicBezTo>
                    <a:pt x="0" y="701"/>
                    <a:pt x="201" y="901"/>
                    <a:pt x="434" y="901"/>
                  </a:cubicBezTo>
                  <a:cubicBezTo>
                    <a:pt x="701" y="901"/>
                    <a:pt x="901" y="734"/>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1"/>
            <p:cNvSpPr/>
            <p:nvPr/>
          </p:nvSpPr>
          <p:spPr>
            <a:xfrm flipH="1">
              <a:off x="-489056" y="1140287"/>
              <a:ext cx="49978" cy="49975"/>
            </a:xfrm>
            <a:custGeom>
              <a:rect b="b" l="l" r="r" t="t"/>
              <a:pathLst>
                <a:path extrusionOk="0" h="902" w="902">
                  <a:moveTo>
                    <a:pt x="434" y="1"/>
                  </a:moveTo>
                  <a:cubicBezTo>
                    <a:pt x="201" y="1"/>
                    <a:pt x="1" y="201"/>
                    <a:pt x="1" y="435"/>
                  </a:cubicBezTo>
                  <a:cubicBezTo>
                    <a:pt x="1" y="701"/>
                    <a:pt x="201" y="902"/>
                    <a:pt x="434" y="902"/>
                  </a:cubicBezTo>
                  <a:cubicBezTo>
                    <a:pt x="701" y="902"/>
                    <a:pt x="901" y="701"/>
                    <a:pt x="901" y="435"/>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31"/>
            <p:cNvSpPr/>
            <p:nvPr/>
          </p:nvSpPr>
          <p:spPr>
            <a:xfrm flipH="1">
              <a:off x="-690518" y="1140287"/>
              <a:ext cx="51806" cy="49975"/>
            </a:xfrm>
            <a:custGeom>
              <a:rect b="b" l="l" r="r" t="t"/>
              <a:pathLst>
                <a:path extrusionOk="0" h="902" w="935">
                  <a:moveTo>
                    <a:pt x="467" y="1"/>
                  </a:moveTo>
                  <a:cubicBezTo>
                    <a:pt x="200" y="1"/>
                    <a:pt x="0" y="201"/>
                    <a:pt x="0" y="435"/>
                  </a:cubicBezTo>
                  <a:cubicBezTo>
                    <a:pt x="0" y="701"/>
                    <a:pt x="200" y="902"/>
                    <a:pt x="467" y="902"/>
                  </a:cubicBezTo>
                  <a:cubicBezTo>
                    <a:pt x="734" y="902"/>
                    <a:pt x="934" y="701"/>
                    <a:pt x="934" y="435"/>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31"/>
            <p:cNvSpPr/>
            <p:nvPr/>
          </p:nvSpPr>
          <p:spPr>
            <a:xfrm flipH="1">
              <a:off x="-590729" y="1234587"/>
              <a:ext cx="49978" cy="49920"/>
            </a:xfrm>
            <a:custGeom>
              <a:rect b="b" l="l" r="r" t="t"/>
              <a:pathLst>
                <a:path extrusionOk="0" h="901" w="902">
                  <a:moveTo>
                    <a:pt x="434" y="0"/>
                  </a:moveTo>
                  <a:cubicBezTo>
                    <a:pt x="201" y="0"/>
                    <a:pt x="0" y="200"/>
                    <a:pt x="0" y="434"/>
                  </a:cubicBezTo>
                  <a:cubicBezTo>
                    <a:pt x="0" y="701"/>
                    <a:pt x="201" y="901"/>
                    <a:pt x="434" y="901"/>
                  </a:cubicBezTo>
                  <a:cubicBezTo>
                    <a:pt x="701" y="901"/>
                    <a:pt x="901" y="701"/>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31"/>
            <p:cNvSpPr/>
            <p:nvPr/>
          </p:nvSpPr>
          <p:spPr>
            <a:xfrm flipH="1">
              <a:off x="-590729" y="1434155"/>
              <a:ext cx="51806" cy="51804"/>
            </a:xfrm>
            <a:custGeom>
              <a:rect b="b" l="l" r="r" t="t"/>
              <a:pathLst>
                <a:path extrusionOk="0" h="935" w="935">
                  <a:moveTo>
                    <a:pt x="467" y="1"/>
                  </a:moveTo>
                  <a:cubicBezTo>
                    <a:pt x="234" y="1"/>
                    <a:pt x="0" y="234"/>
                    <a:pt x="0" y="468"/>
                  </a:cubicBezTo>
                  <a:cubicBezTo>
                    <a:pt x="0" y="735"/>
                    <a:pt x="234"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31"/>
            <p:cNvSpPr/>
            <p:nvPr/>
          </p:nvSpPr>
          <p:spPr>
            <a:xfrm flipH="1">
              <a:off x="-489056" y="1338083"/>
              <a:ext cx="49978" cy="49920"/>
            </a:xfrm>
            <a:custGeom>
              <a:rect b="b" l="l" r="r" t="t"/>
              <a:pathLst>
                <a:path extrusionOk="0" h="901" w="902">
                  <a:moveTo>
                    <a:pt x="434" y="0"/>
                  </a:moveTo>
                  <a:cubicBezTo>
                    <a:pt x="201" y="0"/>
                    <a:pt x="1" y="200"/>
                    <a:pt x="1" y="467"/>
                  </a:cubicBezTo>
                  <a:cubicBezTo>
                    <a:pt x="1"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31"/>
            <p:cNvSpPr/>
            <p:nvPr/>
          </p:nvSpPr>
          <p:spPr>
            <a:xfrm flipH="1">
              <a:off x="-690518" y="1338083"/>
              <a:ext cx="51806" cy="49920"/>
            </a:xfrm>
            <a:custGeom>
              <a:rect b="b" l="l" r="r" t="t"/>
              <a:pathLst>
                <a:path extrusionOk="0" h="901" w="935">
                  <a:moveTo>
                    <a:pt x="467" y="0"/>
                  </a:moveTo>
                  <a:cubicBezTo>
                    <a:pt x="200" y="0"/>
                    <a:pt x="0" y="200"/>
                    <a:pt x="0" y="467"/>
                  </a:cubicBezTo>
                  <a:cubicBezTo>
                    <a:pt x="0" y="701"/>
                    <a:pt x="200"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1"/>
            <p:cNvSpPr/>
            <p:nvPr/>
          </p:nvSpPr>
          <p:spPr>
            <a:xfrm flipH="1">
              <a:off x="-590729" y="1432327"/>
              <a:ext cx="49978" cy="51804"/>
            </a:xfrm>
            <a:custGeom>
              <a:rect b="b" l="l" r="r" t="t"/>
              <a:pathLst>
                <a:path extrusionOk="0" h="935" w="902">
                  <a:moveTo>
                    <a:pt x="434" y="0"/>
                  </a:moveTo>
                  <a:cubicBezTo>
                    <a:pt x="201" y="0"/>
                    <a:pt x="0" y="201"/>
                    <a:pt x="0" y="467"/>
                  </a:cubicBezTo>
                  <a:cubicBezTo>
                    <a:pt x="0" y="734"/>
                    <a:pt x="201" y="934"/>
                    <a:pt x="434" y="934"/>
                  </a:cubicBezTo>
                  <a:cubicBezTo>
                    <a:pt x="701" y="934"/>
                    <a:pt x="901" y="734"/>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1"/>
            <p:cNvSpPr/>
            <p:nvPr/>
          </p:nvSpPr>
          <p:spPr>
            <a:xfrm flipH="1">
              <a:off x="-590729" y="1633780"/>
              <a:ext cx="51806" cy="51804"/>
            </a:xfrm>
            <a:custGeom>
              <a:rect b="b" l="l" r="r" t="t"/>
              <a:pathLst>
                <a:path extrusionOk="0" h="935" w="935">
                  <a:moveTo>
                    <a:pt x="467" y="0"/>
                  </a:moveTo>
                  <a:cubicBezTo>
                    <a:pt x="234" y="0"/>
                    <a:pt x="0" y="200"/>
                    <a:pt x="0" y="467"/>
                  </a:cubicBezTo>
                  <a:cubicBezTo>
                    <a:pt x="0" y="701"/>
                    <a:pt x="234" y="934"/>
                    <a:pt x="467" y="934"/>
                  </a:cubicBezTo>
                  <a:cubicBezTo>
                    <a:pt x="734" y="934"/>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31"/>
            <p:cNvSpPr/>
            <p:nvPr/>
          </p:nvSpPr>
          <p:spPr>
            <a:xfrm flipH="1">
              <a:off x="-489056" y="1535824"/>
              <a:ext cx="51806" cy="51804"/>
            </a:xfrm>
            <a:custGeom>
              <a:rect b="b" l="l" r="r" t="t"/>
              <a:pathLst>
                <a:path extrusionOk="0" h="935" w="935">
                  <a:moveTo>
                    <a:pt x="467" y="0"/>
                  </a:moveTo>
                  <a:cubicBezTo>
                    <a:pt x="234" y="0"/>
                    <a:pt x="0" y="234"/>
                    <a:pt x="0" y="467"/>
                  </a:cubicBezTo>
                  <a:cubicBezTo>
                    <a:pt x="0" y="734"/>
                    <a:pt x="234" y="934"/>
                    <a:pt x="467" y="934"/>
                  </a:cubicBezTo>
                  <a:cubicBezTo>
                    <a:pt x="734" y="934"/>
                    <a:pt x="934" y="734"/>
                    <a:pt x="934" y="467"/>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31"/>
            <p:cNvSpPr/>
            <p:nvPr/>
          </p:nvSpPr>
          <p:spPr>
            <a:xfrm flipH="1">
              <a:off x="-690518" y="1535824"/>
              <a:ext cx="51806" cy="51804"/>
            </a:xfrm>
            <a:custGeom>
              <a:rect b="b" l="l" r="r" t="t"/>
              <a:pathLst>
                <a:path extrusionOk="0" h="935" w="935">
                  <a:moveTo>
                    <a:pt x="467" y="0"/>
                  </a:moveTo>
                  <a:cubicBezTo>
                    <a:pt x="200" y="0"/>
                    <a:pt x="0" y="234"/>
                    <a:pt x="0" y="467"/>
                  </a:cubicBezTo>
                  <a:cubicBezTo>
                    <a:pt x="0" y="734"/>
                    <a:pt x="200" y="934"/>
                    <a:pt x="467" y="934"/>
                  </a:cubicBezTo>
                  <a:cubicBezTo>
                    <a:pt x="734" y="934"/>
                    <a:pt x="934" y="734"/>
                    <a:pt x="934" y="467"/>
                  </a:cubicBezTo>
                  <a:cubicBezTo>
                    <a:pt x="934" y="234"/>
                    <a:pt x="734" y="34"/>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31"/>
            <p:cNvSpPr/>
            <p:nvPr/>
          </p:nvSpPr>
          <p:spPr>
            <a:xfrm flipH="1">
              <a:off x="-590729" y="1633780"/>
              <a:ext cx="51806" cy="51804"/>
            </a:xfrm>
            <a:custGeom>
              <a:rect b="b" l="l" r="r" t="t"/>
              <a:pathLst>
                <a:path extrusionOk="0" h="935" w="935">
                  <a:moveTo>
                    <a:pt x="467" y="0"/>
                  </a:moveTo>
                  <a:cubicBezTo>
                    <a:pt x="234" y="0"/>
                    <a:pt x="0" y="200"/>
                    <a:pt x="0" y="467"/>
                  </a:cubicBezTo>
                  <a:cubicBezTo>
                    <a:pt x="0" y="701"/>
                    <a:pt x="234" y="934"/>
                    <a:pt x="467" y="934"/>
                  </a:cubicBezTo>
                  <a:cubicBezTo>
                    <a:pt x="734" y="934"/>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1"/>
            <p:cNvSpPr/>
            <p:nvPr/>
          </p:nvSpPr>
          <p:spPr>
            <a:xfrm flipH="1">
              <a:off x="-590729" y="1831520"/>
              <a:ext cx="49978" cy="51804"/>
            </a:xfrm>
            <a:custGeom>
              <a:rect b="b" l="l" r="r" t="t"/>
              <a:pathLst>
                <a:path extrusionOk="0" h="935" w="902">
                  <a:moveTo>
                    <a:pt x="434" y="1"/>
                  </a:moveTo>
                  <a:cubicBezTo>
                    <a:pt x="201" y="1"/>
                    <a:pt x="0" y="234"/>
                    <a:pt x="0" y="468"/>
                  </a:cubicBezTo>
                  <a:cubicBezTo>
                    <a:pt x="0" y="734"/>
                    <a:pt x="201" y="935"/>
                    <a:pt x="434" y="935"/>
                  </a:cubicBezTo>
                  <a:cubicBezTo>
                    <a:pt x="701" y="935"/>
                    <a:pt x="901" y="734"/>
                    <a:pt x="901" y="468"/>
                  </a:cubicBezTo>
                  <a:cubicBezTo>
                    <a:pt x="901" y="234"/>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31"/>
            <p:cNvSpPr/>
            <p:nvPr/>
          </p:nvSpPr>
          <p:spPr>
            <a:xfrm flipH="1">
              <a:off x="-489056" y="1735392"/>
              <a:ext cx="51806" cy="51804"/>
            </a:xfrm>
            <a:custGeom>
              <a:rect b="b" l="l" r="r" t="t"/>
              <a:pathLst>
                <a:path extrusionOk="0" h="935" w="935">
                  <a:moveTo>
                    <a:pt x="467" y="1"/>
                  </a:moveTo>
                  <a:cubicBezTo>
                    <a:pt x="234" y="1"/>
                    <a:pt x="0" y="201"/>
                    <a:pt x="0" y="468"/>
                  </a:cubicBezTo>
                  <a:cubicBezTo>
                    <a:pt x="0" y="701"/>
                    <a:pt x="234" y="935"/>
                    <a:pt x="467" y="935"/>
                  </a:cubicBezTo>
                  <a:cubicBezTo>
                    <a:pt x="734" y="935"/>
                    <a:pt x="934" y="701"/>
                    <a:pt x="934" y="468"/>
                  </a:cubicBezTo>
                  <a:cubicBezTo>
                    <a:pt x="934" y="268"/>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31"/>
            <p:cNvSpPr/>
            <p:nvPr/>
          </p:nvSpPr>
          <p:spPr>
            <a:xfrm flipH="1">
              <a:off x="-690518" y="1735392"/>
              <a:ext cx="51806" cy="51804"/>
            </a:xfrm>
            <a:custGeom>
              <a:rect b="b" l="l" r="r" t="t"/>
              <a:pathLst>
                <a:path extrusionOk="0" h="935" w="935">
                  <a:moveTo>
                    <a:pt x="467" y="1"/>
                  </a:moveTo>
                  <a:cubicBezTo>
                    <a:pt x="200" y="1"/>
                    <a:pt x="0" y="201"/>
                    <a:pt x="0" y="468"/>
                  </a:cubicBezTo>
                  <a:cubicBezTo>
                    <a:pt x="0" y="701"/>
                    <a:pt x="200" y="935"/>
                    <a:pt x="467" y="935"/>
                  </a:cubicBezTo>
                  <a:cubicBezTo>
                    <a:pt x="734" y="935"/>
                    <a:pt x="934" y="701"/>
                    <a:pt x="934" y="468"/>
                  </a:cubicBezTo>
                  <a:cubicBezTo>
                    <a:pt x="934" y="268"/>
                    <a:pt x="734" y="34"/>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31"/>
            <p:cNvSpPr/>
            <p:nvPr/>
          </p:nvSpPr>
          <p:spPr>
            <a:xfrm flipH="1">
              <a:off x="-590729" y="1833349"/>
              <a:ext cx="51806" cy="49975"/>
            </a:xfrm>
            <a:custGeom>
              <a:rect b="b" l="l" r="r" t="t"/>
              <a:pathLst>
                <a:path extrusionOk="0" h="902" w="935">
                  <a:moveTo>
                    <a:pt x="467" y="1"/>
                  </a:moveTo>
                  <a:cubicBezTo>
                    <a:pt x="234" y="1"/>
                    <a:pt x="0" y="201"/>
                    <a:pt x="0" y="435"/>
                  </a:cubicBezTo>
                  <a:cubicBezTo>
                    <a:pt x="0" y="701"/>
                    <a:pt x="234" y="902"/>
                    <a:pt x="467" y="902"/>
                  </a:cubicBezTo>
                  <a:cubicBezTo>
                    <a:pt x="734" y="902"/>
                    <a:pt x="934" y="701"/>
                    <a:pt x="934" y="435"/>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31"/>
            <p:cNvSpPr/>
            <p:nvPr/>
          </p:nvSpPr>
          <p:spPr>
            <a:xfrm flipH="1">
              <a:off x="-590729" y="2031144"/>
              <a:ext cx="49978" cy="49920"/>
            </a:xfrm>
            <a:custGeom>
              <a:rect b="b" l="l" r="r" t="t"/>
              <a:pathLst>
                <a:path extrusionOk="0" h="901" w="902">
                  <a:moveTo>
                    <a:pt x="434" y="0"/>
                  </a:moveTo>
                  <a:cubicBezTo>
                    <a:pt x="201" y="0"/>
                    <a:pt x="0" y="200"/>
                    <a:pt x="0" y="467"/>
                  </a:cubicBezTo>
                  <a:cubicBezTo>
                    <a:pt x="0"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31"/>
            <p:cNvSpPr/>
            <p:nvPr/>
          </p:nvSpPr>
          <p:spPr>
            <a:xfrm flipH="1">
              <a:off x="-489056" y="1936845"/>
              <a:ext cx="49978" cy="49975"/>
            </a:xfrm>
            <a:custGeom>
              <a:rect b="b" l="l" r="r" t="t"/>
              <a:pathLst>
                <a:path extrusionOk="0" h="902" w="902">
                  <a:moveTo>
                    <a:pt x="434" y="1"/>
                  </a:moveTo>
                  <a:cubicBezTo>
                    <a:pt x="201" y="1"/>
                    <a:pt x="1" y="201"/>
                    <a:pt x="1" y="468"/>
                  </a:cubicBezTo>
                  <a:cubicBezTo>
                    <a:pt x="1" y="701"/>
                    <a:pt x="201" y="902"/>
                    <a:pt x="434" y="902"/>
                  </a:cubicBezTo>
                  <a:cubicBezTo>
                    <a:pt x="701" y="902"/>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31"/>
            <p:cNvSpPr/>
            <p:nvPr/>
          </p:nvSpPr>
          <p:spPr>
            <a:xfrm flipH="1">
              <a:off x="-690518" y="1936845"/>
              <a:ext cx="51806" cy="49975"/>
            </a:xfrm>
            <a:custGeom>
              <a:rect b="b" l="l" r="r" t="t"/>
              <a:pathLst>
                <a:path extrusionOk="0" h="902" w="935">
                  <a:moveTo>
                    <a:pt x="467" y="1"/>
                  </a:moveTo>
                  <a:cubicBezTo>
                    <a:pt x="200" y="1"/>
                    <a:pt x="0" y="201"/>
                    <a:pt x="0" y="468"/>
                  </a:cubicBezTo>
                  <a:cubicBezTo>
                    <a:pt x="0" y="701"/>
                    <a:pt x="200" y="902"/>
                    <a:pt x="467" y="902"/>
                  </a:cubicBezTo>
                  <a:cubicBezTo>
                    <a:pt x="734" y="902"/>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31"/>
            <p:cNvSpPr/>
            <p:nvPr/>
          </p:nvSpPr>
          <p:spPr>
            <a:xfrm flipH="1">
              <a:off x="-590729" y="2031144"/>
              <a:ext cx="49978" cy="49920"/>
            </a:xfrm>
            <a:custGeom>
              <a:rect b="b" l="l" r="r" t="t"/>
              <a:pathLst>
                <a:path extrusionOk="0" h="901" w="902">
                  <a:moveTo>
                    <a:pt x="434" y="0"/>
                  </a:moveTo>
                  <a:cubicBezTo>
                    <a:pt x="201" y="0"/>
                    <a:pt x="0" y="200"/>
                    <a:pt x="0" y="467"/>
                  </a:cubicBezTo>
                  <a:cubicBezTo>
                    <a:pt x="0"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31"/>
            <p:cNvSpPr/>
            <p:nvPr/>
          </p:nvSpPr>
          <p:spPr>
            <a:xfrm flipH="1">
              <a:off x="-590729" y="2232597"/>
              <a:ext cx="51806" cy="49920"/>
            </a:xfrm>
            <a:custGeom>
              <a:rect b="b" l="l" r="r" t="t"/>
              <a:pathLst>
                <a:path extrusionOk="0" h="901" w="935">
                  <a:moveTo>
                    <a:pt x="467" y="0"/>
                  </a:moveTo>
                  <a:cubicBezTo>
                    <a:pt x="234" y="0"/>
                    <a:pt x="0" y="200"/>
                    <a:pt x="0" y="467"/>
                  </a:cubicBezTo>
                  <a:cubicBezTo>
                    <a:pt x="0" y="701"/>
                    <a:pt x="234"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31"/>
            <p:cNvSpPr/>
            <p:nvPr/>
          </p:nvSpPr>
          <p:spPr>
            <a:xfrm flipH="1">
              <a:off x="-489056" y="2134641"/>
              <a:ext cx="49978" cy="51804"/>
            </a:xfrm>
            <a:custGeom>
              <a:rect b="b" l="l" r="r" t="t"/>
              <a:pathLst>
                <a:path extrusionOk="0" h="935" w="902">
                  <a:moveTo>
                    <a:pt x="434" y="0"/>
                  </a:moveTo>
                  <a:cubicBezTo>
                    <a:pt x="201" y="0"/>
                    <a:pt x="1" y="200"/>
                    <a:pt x="1" y="467"/>
                  </a:cubicBezTo>
                  <a:cubicBezTo>
                    <a:pt x="1" y="734"/>
                    <a:pt x="201" y="934"/>
                    <a:pt x="434" y="934"/>
                  </a:cubicBezTo>
                  <a:cubicBezTo>
                    <a:pt x="701" y="934"/>
                    <a:pt x="901" y="734"/>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31"/>
            <p:cNvSpPr/>
            <p:nvPr/>
          </p:nvSpPr>
          <p:spPr>
            <a:xfrm flipH="1">
              <a:off x="-690518" y="2134641"/>
              <a:ext cx="51806" cy="51804"/>
            </a:xfrm>
            <a:custGeom>
              <a:rect b="b" l="l" r="r" t="t"/>
              <a:pathLst>
                <a:path extrusionOk="0" h="935" w="935">
                  <a:moveTo>
                    <a:pt x="467" y="0"/>
                  </a:moveTo>
                  <a:cubicBezTo>
                    <a:pt x="200" y="0"/>
                    <a:pt x="0" y="200"/>
                    <a:pt x="0" y="467"/>
                  </a:cubicBezTo>
                  <a:cubicBezTo>
                    <a:pt x="0" y="734"/>
                    <a:pt x="200" y="934"/>
                    <a:pt x="467" y="934"/>
                  </a:cubicBezTo>
                  <a:cubicBezTo>
                    <a:pt x="734" y="934"/>
                    <a:pt x="934" y="734"/>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31"/>
            <p:cNvSpPr/>
            <p:nvPr/>
          </p:nvSpPr>
          <p:spPr>
            <a:xfrm flipH="1">
              <a:off x="-590729" y="2228885"/>
              <a:ext cx="51806" cy="51804"/>
            </a:xfrm>
            <a:custGeom>
              <a:rect b="b" l="l" r="r" t="t"/>
              <a:pathLst>
                <a:path extrusionOk="0" h="935" w="935">
                  <a:moveTo>
                    <a:pt x="467" y="0"/>
                  </a:moveTo>
                  <a:cubicBezTo>
                    <a:pt x="234" y="0"/>
                    <a:pt x="0" y="234"/>
                    <a:pt x="0" y="467"/>
                  </a:cubicBezTo>
                  <a:cubicBezTo>
                    <a:pt x="0" y="734"/>
                    <a:pt x="234" y="934"/>
                    <a:pt x="467" y="934"/>
                  </a:cubicBezTo>
                  <a:cubicBezTo>
                    <a:pt x="734" y="934"/>
                    <a:pt x="934" y="734"/>
                    <a:pt x="934" y="467"/>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31"/>
            <p:cNvSpPr/>
            <p:nvPr/>
          </p:nvSpPr>
          <p:spPr>
            <a:xfrm flipH="1">
              <a:off x="-590729" y="2430337"/>
              <a:ext cx="51806" cy="51804"/>
            </a:xfrm>
            <a:custGeom>
              <a:rect b="b" l="l" r="r" t="t"/>
              <a:pathLst>
                <a:path extrusionOk="0" h="935" w="935">
                  <a:moveTo>
                    <a:pt x="467" y="0"/>
                  </a:moveTo>
                  <a:cubicBezTo>
                    <a:pt x="234" y="0"/>
                    <a:pt x="0" y="200"/>
                    <a:pt x="0" y="467"/>
                  </a:cubicBezTo>
                  <a:cubicBezTo>
                    <a:pt x="0" y="734"/>
                    <a:pt x="234" y="934"/>
                    <a:pt x="467" y="934"/>
                  </a:cubicBezTo>
                  <a:cubicBezTo>
                    <a:pt x="734" y="934"/>
                    <a:pt x="934" y="734"/>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31"/>
            <p:cNvSpPr/>
            <p:nvPr/>
          </p:nvSpPr>
          <p:spPr>
            <a:xfrm flipH="1">
              <a:off x="-489056" y="2334210"/>
              <a:ext cx="49978" cy="49975"/>
            </a:xfrm>
            <a:custGeom>
              <a:rect b="b" l="l" r="r" t="t"/>
              <a:pathLst>
                <a:path extrusionOk="0" h="902" w="902">
                  <a:moveTo>
                    <a:pt x="434" y="1"/>
                  </a:moveTo>
                  <a:cubicBezTo>
                    <a:pt x="201" y="1"/>
                    <a:pt x="1" y="201"/>
                    <a:pt x="1" y="434"/>
                  </a:cubicBezTo>
                  <a:cubicBezTo>
                    <a:pt x="1" y="701"/>
                    <a:pt x="201" y="901"/>
                    <a:pt x="434" y="901"/>
                  </a:cubicBezTo>
                  <a:cubicBezTo>
                    <a:pt x="701" y="901"/>
                    <a:pt x="901" y="701"/>
                    <a:pt x="901" y="434"/>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31"/>
            <p:cNvSpPr/>
            <p:nvPr/>
          </p:nvSpPr>
          <p:spPr>
            <a:xfrm flipH="1">
              <a:off x="-690518" y="2334210"/>
              <a:ext cx="51806" cy="49975"/>
            </a:xfrm>
            <a:custGeom>
              <a:rect b="b" l="l" r="r" t="t"/>
              <a:pathLst>
                <a:path extrusionOk="0" h="902" w="935">
                  <a:moveTo>
                    <a:pt x="467" y="1"/>
                  </a:moveTo>
                  <a:cubicBezTo>
                    <a:pt x="200" y="1"/>
                    <a:pt x="0" y="201"/>
                    <a:pt x="0" y="434"/>
                  </a:cubicBezTo>
                  <a:cubicBezTo>
                    <a:pt x="0" y="701"/>
                    <a:pt x="200"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31"/>
            <p:cNvSpPr/>
            <p:nvPr/>
          </p:nvSpPr>
          <p:spPr>
            <a:xfrm flipH="1">
              <a:off x="-590729" y="2428454"/>
              <a:ext cx="51806" cy="51804"/>
            </a:xfrm>
            <a:custGeom>
              <a:rect b="b" l="l" r="r" t="t"/>
              <a:pathLst>
                <a:path extrusionOk="0" h="935" w="935">
                  <a:moveTo>
                    <a:pt x="467" y="1"/>
                  </a:moveTo>
                  <a:cubicBezTo>
                    <a:pt x="234" y="1"/>
                    <a:pt x="0" y="201"/>
                    <a:pt x="0" y="468"/>
                  </a:cubicBezTo>
                  <a:cubicBezTo>
                    <a:pt x="0" y="701"/>
                    <a:pt x="234"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31"/>
            <p:cNvSpPr/>
            <p:nvPr/>
          </p:nvSpPr>
          <p:spPr>
            <a:xfrm flipH="1">
              <a:off x="-590729" y="2629906"/>
              <a:ext cx="49978" cy="49975"/>
            </a:xfrm>
            <a:custGeom>
              <a:rect b="b" l="l" r="r" t="t"/>
              <a:pathLst>
                <a:path extrusionOk="0" h="902" w="902">
                  <a:moveTo>
                    <a:pt x="434" y="1"/>
                  </a:moveTo>
                  <a:cubicBezTo>
                    <a:pt x="201" y="1"/>
                    <a:pt x="0" y="201"/>
                    <a:pt x="0" y="468"/>
                  </a:cubicBezTo>
                  <a:cubicBezTo>
                    <a:pt x="0" y="701"/>
                    <a:pt x="201" y="902"/>
                    <a:pt x="434" y="902"/>
                  </a:cubicBezTo>
                  <a:cubicBezTo>
                    <a:pt x="701" y="902"/>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31"/>
            <p:cNvSpPr/>
            <p:nvPr/>
          </p:nvSpPr>
          <p:spPr>
            <a:xfrm flipH="1">
              <a:off x="-489056" y="2531950"/>
              <a:ext cx="51806" cy="51804"/>
            </a:xfrm>
            <a:custGeom>
              <a:rect b="b" l="l" r="r" t="t"/>
              <a:pathLst>
                <a:path extrusionOk="0" h="935" w="935">
                  <a:moveTo>
                    <a:pt x="467" y="1"/>
                  </a:moveTo>
                  <a:cubicBezTo>
                    <a:pt x="234" y="1"/>
                    <a:pt x="0" y="234"/>
                    <a:pt x="0" y="468"/>
                  </a:cubicBezTo>
                  <a:cubicBezTo>
                    <a:pt x="0" y="735"/>
                    <a:pt x="234"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1"/>
            <p:cNvSpPr/>
            <p:nvPr/>
          </p:nvSpPr>
          <p:spPr>
            <a:xfrm flipH="1">
              <a:off x="-690518" y="2531950"/>
              <a:ext cx="51806" cy="51804"/>
            </a:xfrm>
            <a:custGeom>
              <a:rect b="b" l="l" r="r" t="t"/>
              <a:pathLst>
                <a:path extrusionOk="0" h="935" w="935">
                  <a:moveTo>
                    <a:pt x="467" y="1"/>
                  </a:moveTo>
                  <a:cubicBezTo>
                    <a:pt x="200" y="1"/>
                    <a:pt x="0" y="234"/>
                    <a:pt x="0" y="468"/>
                  </a:cubicBezTo>
                  <a:cubicBezTo>
                    <a:pt x="0" y="735"/>
                    <a:pt x="200" y="935"/>
                    <a:pt x="467" y="935"/>
                  </a:cubicBezTo>
                  <a:cubicBezTo>
                    <a:pt x="734" y="935"/>
                    <a:pt x="934" y="735"/>
                    <a:pt x="934" y="468"/>
                  </a:cubicBezTo>
                  <a:cubicBezTo>
                    <a:pt x="934" y="234"/>
                    <a:pt x="734" y="68"/>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31"/>
            <p:cNvSpPr/>
            <p:nvPr/>
          </p:nvSpPr>
          <p:spPr>
            <a:xfrm flipH="1">
              <a:off x="-590729" y="2626249"/>
              <a:ext cx="49978" cy="51804"/>
            </a:xfrm>
            <a:custGeom>
              <a:rect b="b" l="l" r="r" t="t"/>
              <a:pathLst>
                <a:path extrusionOk="0" h="935" w="902">
                  <a:moveTo>
                    <a:pt x="434" y="0"/>
                  </a:moveTo>
                  <a:cubicBezTo>
                    <a:pt x="201" y="0"/>
                    <a:pt x="0" y="234"/>
                    <a:pt x="0" y="467"/>
                  </a:cubicBezTo>
                  <a:cubicBezTo>
                    <a:pt x="0" y="734"/>
                    <a:pt x="201" y="934"/>
                    <a:pt x="434" y="934"/>
                  </a:cubicBezTo>
                  <a:cubicBezTo>
                    <a:pt x="701" y="934"/>
                    <a:pt x="901" y="767"/>
                    <a:pt x="901" y="467"/>
                  </a:cubicBezTo>
                  <a:cubicBezTo>
                    <a:pt x="901" y="234"/>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31"/>
            <p:cNvSpPr/>
            <p:nvPr/>
          </p:nvSpPr>
          <p:spPr>
            <a:xfrm flipH="1">
              <a:off x="-590729" y="2827702"/>
              <a:ext cx="51806" cy="51804"/>
            </a:xfrm>
            <a:custGeom>
              <a:rect b="b" l="l" r="r" t="t"/>
              <a:pathLst>
                <a:path extrusionOk="0" h="935" w="935">
                  <a:moveTo>
                    <a:pt x="467" y="0"/>
                  </a:moveTo>
                  <a:cubicBezTo>
                    <a:pt x="234" y="0"/>
                    <a:pt x="0" y="200"/>
                    <a:pt x="0" y="467"/>
                  </a:cubicBezTo>
                  <a:cubicBezTo>
                    <a:pt x="0" y="734"/>
                    <a:pt x="234" y="934"/>
                    <a:pt x="467" y="934"/>
                  </a:cubicBezTo>
                  <a:cubicBezTo>
                    <a:pt x="734" y="934"/>
                    <a:pt x="934" y="734"/>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31"/>
            <p:cNvSpPr/>
            <p:nvPr/>
          </p:nvSpPr>
          <p:spPr>
            <a:xfrm flipH="1">
              <a:off x="-489056" y="2731574"/>
              <a:ext cx="49978" cy="49975"/>
            </a:xfrm>
            <a:custGeom>
              <a:rect b="b" l="l" r="r" t="t"/>
              <a:pathLst>
                <a:path extrusionOk="0" h="902" w="902">
                  <a:moveTo>
                    <a:pt x="434" y="1"/>
                  </a:moveTo>
                  <a:cubicBezTo>
                    <a:pt x="201" y="1"/>
                    <a:pt x="1" y="201"/>
                    <a:pt x="1" y="468"/>
                  </a:cubicBezTo>
                  <a:cubicBezTo>
                    <a:pt x="1" y="701"/>
                    <a:pt x="201" y="901"/>
                    <a:pt x="434" y="901"/>
                  </a:cubicBezTo>
                  <a:cubicBezTo>
                    <a:pt x="701" y="901"/>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31"/>
            <p:cNvSpPr/>
            <p:nvPr/>
          </p:nvSpPr>
          <p:spPr>
            <a:xfrm flipH="1">
              <a:off x="-690518" y="2731574"/>
              <a:ext cx="51806" cy="49975"/>
            </a:xfrm>
            <a:custGeom>
              <a:rect b="b" l="l" r="r" t="t"/>
              <a:pathLst>
                <a:path extrusionOk="0" h="902" w="935">
                  <a:moveTo>
                    <a:pt x="467" y="1"/>
                  </a:moveTo>
                  <a:cubicBezTo>
                    <a:pt x="200" y="1"/>
                    <a:pt x="0" y="201"/>
                    <a:pt x="0" y="468"/>
                  </a:cubicBezTo>
                  <a:cubicBezTo>
                    <a:pt x="0" y="701"/>
                    <a:pt x="200"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31"/>
            <p:cNvSpPr/>
            <p:nvPr/>
          </p:nvSpPr>
          <p:spPr>
            <a:xfrm flipH="1">
              <a:off x="-590729" y="2827702"/>
              <a:ext cx="51806" cy="51804"/>
            </a:xfrm>
            <a:custGeom>
              <a:rect b="b" l="l" r="r" t="t"/>
              <a:pathLst>
                <a:path extrusionOk="0" h="935" w="935">
                  <a:moveTo>
                    <a:pt x="467" y="0"/>
                  </a:moveTo>
                  <a:cubicBezTo>
                    <a:pt x="234" y="0"/>
                    <a:pt x="0" y="200"/>
                    <a:pt x="0" y="467"/>
                  </a:cubicBezTo>
                  <a:cubicBezTo>
                    <a:pt x="0" y="734"/>
                    <a:pt x="234" y="934"/>
                    <a:pt x="467" y="934"/>
                  </a:cubicBezTo>
                  <a:cubicBezTo>
                    <a:pt x="734" y="934"/>
                    <a:pt x="934" y="734"/>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31"/>
            <p:cNvSpPr/>
            <p:nvPr/>
          </p:nvSpPr>
          <p:spPr>
            <a:xfrm flipH="1">
              <a:off x="-590729" y="3029155"/>
              <a:ext cx="51806" cy="51804"/>
            </a:xfrm>
            <a:custGeom>
              <a:rect b="b" l="l" r="r" t="t"/>
              <a:pathLst>
                <a:path extrusionOk="0" h="935" w="935">
                  <a:moveTo>
                    <a:pt x="467" y="0"/>
                  </a:moveTo>
                  <a:cubicBezTo>
                    <a:pt x="234" y="0"/>
                    <a:pt x="0" y="200"/>
                    <a:pt x="0" y="467"/>
                  </a:cubicBezTo>
                  <a:cubicBezTo>
                    <a:pt x="0" y="701"/>
                    <a:pt x="234" y="934"/>
                    <a:pt x="467" y="934"/>
                  </a:cubicBezTo>
                  <a:cubicBezTo>
                    <a:pt x="734" y="934"/>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31"/>
            <p:cNvSpPr/>
            <p:nvPr/>
          </p:nvSpPr>
          <p:spPr>
            <a:xfrm flipH="1">
              <a:off x="-489056" y="2931199"/>
              <a:ext cx="49978" cy="51804"/>
            </a:xfrm>
            <a:custGeom>
              <a:rect b="b" l="l" r="r" t="t"/>
              <a:pathLst>
                <a:path extrusionOk="0" h="935" w="902">
                  <a:moveTo>
                    <a:pt x="434" y="0"/>
                  </a:moveTo>
                  <a:cubicBezTo>
                    <a:pt x="201" y="0"/>
                    <a:pt x="1" y="234"/>
                    <a:pt x="1" y="467"/>
                  </a:cubicBezTo>
                  <a:cubicBezTo>
                    <a:pt x="1" y="734"/>
                    <a:pt x="201" y="934"/>
                    <a:pt x="434" y="934"/>
                  </a:cubicBezTo>
                  <a:cubicBezTo>
                    <a:pt x="701" y="934"/>
                    <a:pt x="901" y="734"/>
                    <a:pt x="901" y="467"/>
                  </a:cubicBezTo>
                  <a:cubicBezTo>
                    <a:pt x="901" y="234"/>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31"/>
            <p:cNvSpPr/>
            <p:nvPr/>
          </p:nvSpPr>
          <p:spPr>
            <a:xfrm flipH="1">
              <a:off x="-690518" y="2931199"/>
              <a:ext cx="51806" cy="51804"/>
            </a:xfrm>
            <a:custGeom>
              <a:rect b="b" l="l" r="r" t="t"/>
              <a:pathLst>
                <a:path extrusionOk="0" h="935" w="935">
                  <a:moveTo>
                    <a:pt x="467" y="0"/>
                  </a:moveTo>
                  <a:cubicBezTo>
                    <a:pt x="200" y="0"/>
                    <a:pt x="0" y="234"/>
                    <a:pt x="0" y="467"/>
                  </a:cubicBezTo>
                  <a:cubicBezTo>
                    <a:pt x="0" y="734"/>
                    <a:pt x="200" y="934"/>
                    <a:pt x="467" y="934"/>
                  </a:cubicBezTo>
                  <a:cubicBezTo>
                    <a:pt x="734" y="934"/>
                    <a:pt x="934" y="734"/>
                    <a:pt x="934" y="467"/>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1"/>
            <p:cNvSpPr/>
            <p:nvPr/>
          </p:nvSpPr>
          <p:spPr>
            <a:xfrm flipH="1">
              <a:off x="-590729" y="3027271"/>
              <a:ext cx="51806" cy="49975"/>
            </a:xfrm>
            <a:custGeom>
              <a:rect b="b" l="l" r="r" t="t"/>
              <a:pathLst>
                <a:path extrusionOk="0" h="902" w="935">
                  <a:moveTo>
                    <a:pt x="467" y="1"/>
                  </a:moveTo>
                  <a:cubicBezTo>
                    <a:pt x="234" y="1"/>
                    <a:pt x="0" y="201"/>
                    <a:pt x="0" y="434"/>
                  </a:cubicBezTo>
                  <a:cubicBezTo>
                    <a:pt x="0" y="701"/>
                    <a:pt x="234"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31"/>
            <p:cNvSpPr/>
            <p:nvPr/>
          </p:nvSpPr>
          <p:spPr>
            <a:xfrm flipH="1">
              <a:off x="-590729" y="3228723"/>
              <a:ext cx="51806" cy="49975"/>
            </a:xfrm>
            <a:custGeom>
              <a:rect b="b" l="l" r="r" t="t"/>
              <a:pathLst>
                <a:path extrusionOk="0" h="902" w="935">
                  <a:moveTo>
                    <a:pt x="467" y="1"/>
                  </a:moveTo>
                  <a:cubicBezTo>
                    <a:pt x="234" y="1"/>
                    <a:pt x="0" y="201"/>
                    <a:pt x="0" y="434"/>
                  </a:cubicBezTo>
                  <a:cubicBezTo>
                    <a:pt x="0" y="701"/>
                    <a:pt x="234"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31"/>
            <p:cNvSpPr/>
            <p:nvPr/>
          </p:nvSpPr>
          <p:spPr>
            <a:xfrm flipH="1">
              <a:off x="-489056" y="3130767"/>
              <a:ext cx="51806" cy="51804"/>
            </a:xfrm>
            <a:custGeom>
              <a:rect b="b" l="l" r="r" t="t"/>
              <a:pathLst>
                <a:path extrusionOk="0" h="935" w="935">
                  <a:moveTo>
                    <a:pt x="467" y="1"/>
                  </a:moveTo>
                  <a:cubicBezTo>
                    <a:pt x="234" y="1"/>
                    <a:pt x="0" y="201"/>
                    <a:pt x="0" y="468"/>
                  </a:cubicBezTo>
                  <a:cubicBezTo>
                    <a:pt x="0" y="701"/>
                    <a:pt x="234"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31"/>
            <p:cNvSpPr/>
            <p:nvPr/>
          </p:nvSpPr>
          <p:spPr>
            <a:xfrm flipH="1">
              <a:off x="-690518" y="3130767"/>
              <a:ext cx="51806" cy="51804"/>
            </a:xfrm>
            <a:custGeom>
              <a:rect b="b" l="l" r="r" t="t"/>
              <a:pathLst>
                <a:path extrusionOk="0" h="935" w="935">
                  <a:moveTo>
                    <a:pt x="467" y="1"/>
                  </a:moveTo>
                  <a:cubicBezTo>
                    <a:pt x="200" y="1"/>
                    <a:pt x="0" y="201"/>
                    <a:pt x="0" y="468"/>
                  </a:cubicBezTo>
                  <a:cubicBezTo>
                    <a:pt x="0" y="701"/>
                    <a:pt x="200"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31"/>
            <p:cNvSpPr/>
            <p:nvPr/>
          </p:nvSpPr>
          <p:spPr>
            <a:xfrm flipH="1">
              <a:off x="-590729" y="3225011"/>
              <a:ext cx="49978" cy="51804"/>
            </a:xfrm>
            <a:custGeom>
              <a:rect b="b" l="l" r="r" t="t"/>
              <a:pathLst>
                <a:path extrusionOk="0" h="935" w="902">
                  <a:moveTo>
                    <a:pt x="434" y="1"/>
                  </a:moveTo>
                  <a:cubicBezTo>
                    <a:pt x="201" y="1"/>
                    <a:pt x="0" y="234"/>
                    <a:pt x="0" y="468"/>
                  </a:cubicBezTo>
                  <a:cubicBezTo>
                    <a:pt x="0" y="735"/>
                    <a:pt x="201" y="935"/>
                    <a:pt x="434" y="935"/>
                  </a:cubicBezTo>
                  <a:cubicBezTo>
                    <a:pt x="701" y="935"/>
                    <a:pt x="901" y="735"/>
                    <a:pt x="901" y="468"/>
                  </a:cubicBezTo>
                  <a:cubicBezTo>
                    <a:pt x="901" y="234"/>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31"/>
            <p:cNvSpPr/>
            <p:nvPr/>
          </p:nvSpPr>
          <p:spPr>
            <a:xfrm flipH="1">
              <a:off x="-590729" y="3426464"/>
              <a:ext cx="49978" cy="51804"/>
            </a:xfrm>
            <a:custGeom>
              <a:rect b="b" l="l" r="r" t="t"/>
              <a:pathLst>
                <a:path extrusionOk="0" h="935" w="902">
                  <a:moveTo>
                    <a:pt x="434" y="1"/>
                  </a:moveTo>
                  <a:cubicBezTo>
                    <a:pt x="201" y="1"/>
                    <a:pt x="0" y="201"/>
                    <a:pt x="0" y="468"/>
                  </a:cubicBezTo>
                  <a:cubicBezTo>
                    <a:pt x="0" y="701"/>
                    <a:pt x="201" y="935"/>
                    <a:pt x="434" y="935"/>
                  </a:cubicBezTo>
                  <a:cubicBezTo>
                    <a:pt x="701" y="935"/>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31"/>
            <p:cNvSpPr/>
            <p:nvPr/>
          </p:nvSpPr>
          <p:spPr>
            <a:xfrm flipH="1">
              <a:off x="-489056" y="3328508"/>
              <a:ext cx="49978" cy="51804"/>
            </a:xfrm>
            <a:custGeom>
              <a:rect b="b" l="l" r="r" t="t"/>
              <a:pathLst>
                <a:path extrusionOk="0" h="935" w="902">
                  <a:moveTo>
                    <a:pt x="434" y="1"/>
                  </a:moveTo>
                  <a:cubicBezTo>
                    <a:pt x="201" y="1"/>
                    <a:pt x="1" y="234"/>
                    <a:pt x="1" y="468"/>
                  </a:cubicBezTo>
                  <a:cubicBezTo>
                    <a:pt x="1" y="735"/>
                    <a:pt x="201" y="935"/>
                    <a:pt x="434" y="935"/>
                  </a:cubicBezTo>
                  <a:cubicBezTo>
                    <a:pt x="701" y="935"/>
                    <a:pt x="901" y="735"/>
                    <a:pt x="901" y="468"/>
                  </a:cubicBezTo>
                  <a:cubicBezTo>
                    <a:pt x="901" y="234"/>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31"/>
            <p:cNvSpPr/>
            <p:nvPr/>
          </p:nvSpPr>
          <p:spPr>
            <a:xfrm flipH="1">
              <a:off x="-690518" y="3328508"/>
              <a:ext cx="51806" cy="51804"/>
            </a:xfrm>
            <a:custGeom>
              <a:rect b="b" l="l" r="r" t="t"/>
              <a:pathLst>
                <a:path extrusionOk="0" h="935" w="935">
                  <a:moveTo>
                    <a:pt x="467" y="1"/>
                  </a:moveTo>
                  <a:cubicBezTo>
                    <a:pt x="200" y="1"/>
                    <a:pt x="0" y="234"/>
                    <a:pt x="0" y="468"/>
                  </a:cubicBezTo>
                  <a:cubicBezTo>
                    <a:pt x="0" y="735"/>
                    <a:pt x="200"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31"/>
            <p:cNvSpPr/>
            <p:nvPr/>
          </p:nvSpPr>
          <p:spPr>
            <a:xfrm flipH="1">
              <a:off x="-590729" y="3424636"/>
              <a:ext cx="49978" cy="49975"/>
            </a:xfrm>
            <a:custGeom>
              <a:rect b="b" l="l" r="r" t="t"/>
              <a:pathLst>
                <a:path extrusionOk="0" h="902" w="902">
                  <a:moveTo>
                    <a:pt x="434" y="0"/>
                  </a:moveTo>
                  <a:cubicBezTo>
                    <a:pt x="201" y="0"/>
                    <a:pt x="0" y="201"/>
                    <a:pt x="0" y="467"/>
                  </a:cubicBezTo>
                  <a:cubicBezTo>
                    <a:pt x="0" y="701"/>
                    <a:pt x="201" y="901"/>
                    <a:pt x="434" y="901"/>
                  </a:cubicBezTo>
                  <a:cubicBezTo>
                    <a:pt x="701" y="901"/>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31"/>
            <p:cNvSpPr/>
            <p:nvPr/>
          </p:nvSpPr>
          <p:spPr>
            <a:xfrm flipH="1">
              <a:off x="-590729" y="3624260"/>
              <a:ext cx="49978" cy="51804"/>
            </a:xfrm>
            <a:custGeom>
              <a:rect b="b" l="l" r="r" t="t"/>
              <a:pathLst>
                <a:path extrusionOk="0" h="935" w="902">
                  <a:moveTo>
                    <a:pt x="434" y="0"/>
                  </a:moveTo>
                  <a:cubicBezTo>
                    <a:pt x="201" y="0"/>
                    <a:pt x="0" y="234"/>
                    <a:pt x="0" y="467"/>
                  </a:cubicBezTo>
                  <a:cubicBezTo>
                    <a:pt x="0" y="734"/>
                    <a:pt x="201" y="934"/>
                    <a:pt x="434" y="934"/>
                  </a:cubicBezTo>
                  <a:cubicBezTo>
                    <a:pt x="701" y="934"/>
                    <a:pt x="901" y="734"/>
                    <a:pt x="901" y="467"/>
                  </a:cubicBezTo>
                  <a:cubicBezTo>
                    <a:pt x="901" y="234"/>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31"/>
            <p:cNvSpPr/>
            <p:nvPr/>
          </p:nvSpPr>
          <p:spPr>
            <a:xfrm flipH="1">
              <a:off x="-489056" y="3528132"/>
              <a:ext cx="49978" cy="51804"/>
            </a:xfrm>
            <a:custGeom>
              <a:rect b="b" l="l" r="r" t="t"/>
              <a:pathLst>
                <a:path extrusionOk="0" h="935" w="902">
                  <a:moveTo>
                    <a:pt x="434" y="0"/>
                  </a:moveTo>
                  <a:cubicBezTo>
                    <a:pt x="201" y="0"/>
                    <a:pt x="1" y="201"/>
                    <a:pt x="1" y="467"/>
                  </a:cubicBezTo>
                  <a:cubicBezTo>
                    <a:pt x="1" y="701"/>
                    <a:pt x="201" y="934"/>
                    <a:pt x="434" y="934"/>
                  </a:cubicBezTo>
                  <a:cubicBezTo>
                    <a:pt x="701" y="934"/>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1"/>
            <p:cNvSpPr/>
            <p:nvPr/>
          </p:nvSpPr>
          <p:spPr>
            <a:xfrm flipH="1">
              <a:off x="-690518" y="3528132"/>
              <a:ext cx="51806" cy="51804"/>
            </a:xfrm>
            <a:custGeom>
              <a:rect b="b" l="l" r="r" t="t"/>
              <a:pathLst>
                <a:path extrusionOk="0" h="935" w="935">
                  <a:moveTo>
                    <a:pt x="467" y="0"/>
                  </a:moveTo>
                  <a:cubicBezTo>
                    <a:pt x="200" y="0"/>
                    <a:pt x="0" y="201"/>
                    <a:pt x="0" y="467"/>
                  </a:cubicBezTo>
                  <a:cubicBezTo>
                    <a:pt x="0" y="701"/>
                    <a:pt x="200" y="934"/>
                    <a:pt x="467" y="934"/>
                  </a:cubicBezTo>
                  <a:cubicBezTo>
                    <a:pt x="734" y="934"/>
                    <a:pt x="934" y="701"/>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31"/>
            <p:cNvSpPr/>
            <p:nvPr/>
          </p:nvSpPr>
          <p:spPr>
            <a:xfrm flipH="1">
              <a:off x="-590729" y="3624260"/>
              <a:ext cx="51806" cy="51804"/>
            </a:xfrm>
            <a:custGeom>
              <a:rect b="b" l="l" r="r" t="t"/>
              <a:pathLst>
                <a:path extrusionOk="0" h="935" w="935">
                  <a:moveTo>
                    <a:pt x="467" y="0"/>
                  </a:moveTo>
                  <a:cubicBezTo>
                    <a:pt x="234" y="0"/>
                    <a:pt x="0" y="234"/>
                    <a:pt x="0" y="467"/>
                  </a:cubicBezTo>
                  <a:cubicBezTo>
                    <a:pt x="0" y="734"/>
                    <a:pt x="234" y="934"/>
                    <a:pt x="467" y="934"/>
                  </a:cubicBezTo>
                  <a:cubicBezTo>
                    <a:pt x="734" y="934"/>
                    <a:pt x="934" y="734"/>
                    <a:pt x="934" y="467"/>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31"/>
            <p:cNvSpPr/>
            <p:nvPr/>
          </p:nvSpPr>
          <p:spPr>
            <a:xfrm flipH="1">
              <a:off x="-590729" y="3823829"/>
              <a:ext cx="51806" cy="49975"/>
            </a:xfrm>
            <a:custGeom>
              <a:rect b="b" l="l" r="r" t="t"/>
              <a:pathLst>
                <a:path extrusionOk="0" h="902" w="935">
                  <a:moveTo>
                    <a:pt x="467" y="1"/>
                  </a:moveTo>
                  <a:cubicBezTo>
                    <a:pt x="234" y="1"/>
                    <a:pt x="0" y="201"/>
                    <a:pt x="0" y="468"/>
                  </a:cubicBezTo>
                  <a:cubicBezTo>
                    <a:pt x="0" y="701"/>
                    <a:pt x="234"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31"/>
            <p:cNvSpPr/>
            <p:nvPr/>
          </p:nvSpPr>
          <p:spPr>
            <a:xfrm flipH="1">
              <a:off x="-489056" y="3727756"/>
              <a:ext cx="51806" cy="49920"/>
            </a:xfrm>
            <a:custGeom>
              <a:rect b="b" l="l" r="r" t="t"/>
              <a:pathLst>
                <a:path extrusionOk="0" h="901" w="935">
                  <a:moveTo>
                    <a:pt x="467" y="0"/>
                  </a:moveTo>
                  <a:cubicBezTo>
                    <a:pt x="234" y="0"/>
                    <a:pt x="0" y="200"/>
                    <a:pt x="0" y="434"/>
                  </a:cubicBezTo>
                  <a:cubicBezTo>
                    <a:pt x="0" y="701"/>
                    <a:pt x="234" y="901"/>
                    <a:pt x="467" y="901"/>
                  </a:cubicBezTo>
                  <a:cubicBezTo>
                    <a:pt x="734" y="901"/>
                    <a:pt x="934" y="701"/>
                    <a:pt x="934" y="434"/>
                  </a:cubicBezTo>
                  <a:cubicBezTo>
                    <a:pt x="934" y="234"/>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31"/>
            <p:cNvSpPr/>
            <p:nvPr/>
          </p:nvSpPr>
          <p:spPr>
            <a:xfrm flipH="1">
              <a:off x="-690518" y="3727756"/>
              <a:ext cx="51806" cy="49920"/>
            </a:xfrm>
            <a:custGeom>
              <a:rect b="b" l="l" r="r" t="t"/>
              <a:pathLst>
                <a:path extrusionOk="0" h="901" w="935">
                  <a:moveTo>
                    <a:pt x="467" y="0"/>
                  </a:moveTo>
                  <a:cubicBezTo>
                    <a:pt x="200" y="0"/>
                    <a:pt x="0" y="200"/>
                    <a:pt x="0" y="434"/>
                  </a:cubicBezTo>
                  <a:cubicBezTo>
                    <a:pt x="0" y="701"/>
                    <a:pt x="200" y="901"/>
                    <a:pt x="467" y="901"/>
                  </a:cubicBezTo>
                  <a:cubicBezTo>
                    <a:pt x="734" y="901"/>
                    <a:pt x="934" y="701"/>
                    <a:pt x="934" y="434"/>
                  </a:cubicBezTo>
                  <a:cubicBezTo>
                    <a:pt x="934" y="234"/>
                    <a:pt x="734" y="33"/>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31"/>
            <p:cNvSpPr/>
            <p:nvPr/>
          </p:nvSpPr>
          <p:spPr>
            <a:xfrm flipH="1">
              <a:off x="-590729" y="3823829"/>
              <a:ext cx="51806" cy="49975"/>
            </a:xfrm>
            <a:custGeom>
              <a:rect b="b" l="l" r="r" t="t"/>
              <a:pathLst>
                <a:path extrusionOk="0" h="902" w="935">
                  <a:moveTo>
                    <a:pt x="467" y="1"/>
                  </a:moveTo>
                  <a:cubicBezTo>
                    <a:pt x="234" y="1"/>
                    <a:pt x="0" y="201"/>
                    <a:pt x="0" y="468"/>
                  </a:cubicBezTo>
                  <a:cubicBezTo>
                    <a:pt x="0" y="701"/>
                    <a:pt x="234"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1"/>
            <p:cNvSpPr/>
            <p:nvPr/>
          </p:nvSpPr>
          <p:spPr>
            <a:xfrm flipH="1">
              <a:off x="-590729" y="4025281"/>
              <a:ext cx="51806" cy="49975"/>
            </a:xfrm>
            <a:custGeom>
              <a:rect b="b" l="l" r="r" t="t"/>
              <a:pathLst>
                <a:path extrusionOk="0" h="902" w="935">
                  <a:moveTo>
                    <a:pt x="467" y="1"/>
                  </a:moveTo>
                  <a:cubicBezTo>
                    <a:pt x="234" y="1"/>
                    <a:pt x="0" y="201"/>
                    <a:pt x="0" y="468"/>
                  </a:cubicBezTo>
                  <a:cubicBezTo>
                    <a:pt x="0" y="701"/>
                    <a:pt x="234" y="901"/>
                    <a:pt x="467" y="901"/>
                  </a:cubicBezTo>
                  <a:cubicBezTo>
                    <a:pt x="734" y="901"/>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1"/>
            <p:cNvSpPr/>
            <p:nvPr/>
          </p:nvSpPr>
          <p:spPr>
            <a:xfrm flipH="1">
              <a:off x="-489056" y="3927325"/>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1"/>
            <p:cNvSpPr/>
            <p:nvPr/>
          </p:nvSpPr>
          <p:spPr>
            <a:xfrm flipH="1">
              <a:off x="-690518" y="3927325"/>
              <a:ext cx="51806" cy="51804"/>
            </a:xfrm>
            <a:custGeom>
              <a:rect b="b" l="l" r="r" t="t"/>
              <a:pathLst>
                <a:path extrusionOk="0" h="935" w="935">
                  <a:moveTo>
                    <a:pt x="467" y="1"/>
                  </a:moveTo>
                  <a:cubicBezTo>
                    <a:pt x="200" y="1"/>
                    <a:pt x="0" y="201"/>
                    <a:pt x="0" y="468"/>
                  </a:cubicBezTo>
                  <a:cubicBezTo>
                    <a:pt x="0" y="734"/>
                    <a:pt x="200" y="935"/>
                    <a:pt x="467" y="935"/>
                  </a:cubicBezTo>
                  <a:cubicBezTo>
                    <a:pt x="734" y="935"/>
                    <a:pt x="934" y="734"/>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31"/>
            <p:cNvSpPr/>
            <p:nvPr/>
          </p:nvSpPr>
          <p:spPr>
            <a:xfrm flipH="1">
              <a:off x="-590729" y="4021569"/>
              <a:ext cx="51806" cy="51804"/>
            </a:xfrm>
            <a:custGeom>
              <a:rect b="b" l="l" r="r" t="t"/>
              <a:pathLst>
                <a:path extrusionOk="0" h="935" w="935">
                  <a:moveTo>
                    <a:pt x="467" y="1"/>
                  </a:moveTo>
                  <a:cubicBezTo>
                    <a:pt x="234" y="1"/>
                    <a:pt x="0" y="234"/>
                    <a:pt x="0" y="468"/>
                  </a:cubicBezTo>
                  <a:cubicBezTo>
                    <a:pt x="0" y="735"/>
                    <a:pt x="234" y="935"/>
                    <a:pt x="467" y="935"/>
                  </a:cubicBezTo>
                  <a:cubicBezTo>
                    <a:pt x="734" y="935"/>
                    <a:pt x="934" y="735"/>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31"/>
            <p:cNvSpPr/>
            <p:nvPr/>
          </p:nvSpPr>
          <p:spPr>
            <a:xfrm flipH="1">
              <a:off x="-590729" y="4221193"/>
              <a:ext cx="49978" cy="51804"/>
            </a:xfrm>
            <a:custGeom>
              <a:rect b="b" l="l" r="r" t="t"/>
              <a:pathLst>
                <a:path extrusionOk="0" h="935" w="902">
                  <a:moveTo>
                    <a:pt x="434" y="0"/>
                  </a:moveTo>
                  <a:cubicBezTo>
                    <a:pt x="201" y="0"/>
                    <a:pt x="0" y="201"/>
                    <a:pt x="0" y="467"/>
                  </a:cubicBezTo>
                  <a:cubicBezTo>
                    <a:pt x="0" y="701"/>
                    <a:pt x="201" y="934"/>
                    <a:pt x="434" y="934"/>
                  </a:cubicBezTo>
                  <a:cubicBezTo>
                    <a:pt x="701" y="934"/>
                    <a:pt x="901" y="768"/>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1"/>
            <p:cNvSpPr/>
            <p:nvPr/>
          </p:nvSpPr>
          <p:spPr>
            <a:xfrm flipH="1">
              <a:off x="-489056" y="4126949"/>
              <a:ext cx="49978" cy="49920"/>
            </a:xfrm>
            <a:custGeom>
              <a:rect b="b" l="l" r="r" t="t"/>
              <a:pathLst>
                <a:path extrusionOk="0" h="901" w="902">
                  <a:moveTo>
                    <a:pt x="434" y="0"/>
                  </a:moveTo>
                  <a:cubicBezTo>
                    <a:pt x="201" y="0"/>
                    <a:pt x="1" y="200"/>
                    <a:pt x="1" y="467"/>
                  </a:cubicBezTo>
                  <a:cubicBezTo>
                    <a:pt x="1"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1"/>
            <p:cNvSpPr/>
            <p:nvPr/>
          </p:nvSpPr>
          <p:spPr>
            <a:xfrm flipH="1">
              <a:off x="-690518" y="4126949"/>
              <a:ext cx="51806" cy="49920"/>
            </a:xfrm>
            <a:custGeom>
              <a:rect b="b" l="l" r="r" t="t"/>
              <a:pathLst>
                <a:path extrusionOk="0" h="901" w="935">
                  <a:moveTo>
                    <a:pt x="467" y="0"/>
                  </a:moveTo>
                  <a:cubicBezTo>
                    <a:pt x="200" y="0"/>
                    <a:pt x="0" y="200"/>
                    <a:pt x="0" y="467"/>
                  </a:cubicBezTo>
                  <a:cubicBezTo>
                    <a:pt x="0" y="701"/>
                    <a:pt x="200"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1"/>
            <p:cNvSpPr/>
            <p:nvPr/>
          </p:nvSpPr>
          <p:spPr>
            <a:xfrm flipH="1">
              <a:off x="-590729" y="4221193"/>
              <a:ext cx="49978" cy="51804"/>
            </a:xfrm>
            <a:custGeom>
              <a:rect b="b" l="l" r="r" t="t"/>
              <a:pathLst>
                <a:path extrusionOk="0" h="935" w="902">
                  <a:moveTo>
                    <a:pt x="434" y="0"/>
                  </a:moveTo>
                  <a:cubicBezTo>
                    <a:pt x="201" y="0"/>
                    <a:pt x="0" y="201"/>
                    <a:pt x="0" y="467"/>
                  </a:cubicBezTo>
                  <a:cubicBezTo>
                    <a:pt x="0" y="701"/>
                    <a:pt x="201" y="934"/>
                    <a:pt x="434" y="934"/>
                  </a:cubicBezTo>
                  <a:cubicBezTo>
                    <a:pt x="701" y="934"/>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1"/>
            <p:cNvSpPr/>
            <p:nvPr/>
          </p:nvSpPr>
          <p:spPr>
            <a:xfrm flipH="1">
              <a:off x="-590729" y="4422646"/>
              <a:ext cx="51806" cy="49975"/>
            </a:xfrm>
            <a:custGeom>
              <a:rect b="b" l="l" r="r" t="t"/>
              <a:pathLst>
                <a:path extrusionOk="0" h="902" w="935">
                  <a:moveTo>
                    <a:pt x="467" y="0"/>
                  </a:moveTo>
                  <a:cubicBezTo>
                    <a:pt x="234" y="0"/>
                    <a:pt x="0" y="201"/>
                    <a:pt x="0" y="434"/>
                  </a:cubicBezTo>
                  <a:cubicBezTo>
                    <a:pt x="0" y="701"/>
                    <a:pt x="234" y="901"/>
                    <a:pt x="467" y="901"/>
                  </a:cubicBezTo>
                  <a:cubicBezTo>
                    <a:pt x="734" y="901"/>
                    <a:pt x="934" y="701"/>
                    <a:pt x="934" y="434"/>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31"/>
            <p:cNvSpPr/>
            <p:nvPr/>
          </p:nvSpPr>
          <p:spPr>
            <a:xfrm flipH="1">
              <a:off x="-489056" y="4324690"/>
              <a:ext cx="49978" cy="51804"/>
            </a:xfrm>
            <a:custGeom>
              <a:rect b="b" l="l" r="r" t="t"/>
              <a:pathLst>
                <a:path extrusionOk="0" h="935" w="902">
                  <a:moveTo>
                    <a:pt x="434" y="0"/>
                  </a:moveTo>
                  <a:cubicBezTo>
                    <a:pt x="201" y="0"/>
                    <a:pt x="1" y="201"/>
                    <a:pt x="1" y="467"/>
                  </a:cubicBezTo>
                  <a:cubicBezTo>
                    <a:pt x="1" y="734"/>
                    <a:pt x="201" y="934"/>
                    <a:pt x="434" y="934"/>
                  </a:cubicBezTo>
                  <a:cubicBezTo>
                    <a:pt x="701" y="934"/>
                    <a:pt x="901" y="734"/>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31"/>
            <p:cNvSpPr/>
            <p:nvPr/>
          </p:nvSpPr>
          <p:spPr>
            <a:xfrm flipH="1">
              <a:off x="-690518" y="4324690"/>
              <a:ext cx="51806" cy="51804"/>
            </a:xfrm>
            <a:custGeom>
              <a:rect b="b" l="l" r="r" t="t"/>
              <a:pathLst>
                <a:path extrusionOk="0" h="935" w="935">
                  <a:moveTo>
                    <a:pt x="467" y="0"/>
                  </a:moveTo>
                  <a:cubicBezTo>
                    <a:pt x="200" y="0"/>
                    <a:pt x="0" y="201"/>
                    <a:pt x="0" y="467"/>
                  </a:cubicBezTo>
                  <a:cubicBezTo>
                    <a:pt x="0" y="734"/>
                    <a:pt x="200" y="934"/>
                    <a:pt x="467" y="934"/>
                  </a:cubicBezTo>
                  <a:cubicBezTo>
                    <a:pt x="734" y="934"/>
                    <a:pt x="934" y="734"/>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31"/>
            <p:cNvSpPr/>
            <p:nvPr/>
          </p:nvSpPr>
          <p:spPr>
            <a:xfrm flipH="1">
              <a:off x="-590729" y="4420817"/>
              <a:ext cx="51806" cy="49920"/>
            </a:xfrm>
            <a:custGeom>
              <a:rect b="b" l="l" r="r" t="t"/>
              <a:pathLst>
                <a:path extrusionOk="0" h="901" w="935">
                  <a:moveTo>
                    <a:pt x="467" y="0"/>
                  </a:moveTo>
                  <a:cubicBezTo>
                    <a:pt x="234" y="0"/>
                    <a:pt x="0" y="200"/>
                    <a:pt x="0" y="434"/>
                  </a:cubicBezTo>
                  <a:cubicBezTo>
                    <a:pt x="0" y="701"/>
                    <a:pt x="234" y="901"/>
                    <a:pt x="467" y="901"/>
                  </a:cubicBezTo>
                  <a:cubicBezTo>
                    <a:pt x="734" y="901"/>
                    <a:pt x="934" y="701"/>
                    <a:pt x="934" y="434"/>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31"/>
            <p:cNvSpPr/>
            <p:nvPr/>
          </p:nvSpPr>
          <p:spPr>
            <a:xfrm flipH="1">
              <a:off x="-590729" y="4620386"/>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31"/>
            <p:cNvSpPr/>
            <p:nvPr/>
          </p:nvSpPr>
          <p:spPr>
            <a:xfrm flipH="1">
              <a:off x="-489056" y="4524314"/>
              <a:ext cx="49978" cy="49920"/>
            </a:xfrm>
            <a:custGeom>
              <a:rect b="b" l="l" r="r" t="t"/>
              <a:pathLst>
                <a:path extrusionOk="0" h="901" w="902">
                  <a:moveTo>
                    <a:pt x="434" y="0"/>
                  </a:moveTo>
                  <a:cubicBezTo>
                    <a:pt x="201" y="0"/>
                    <a:pt x="1" y="200"/>
                    <a:pt x="1" y="467"/>
                  </a:cubicBezTo>
                  <a:cubicBezTo>
                    <a:pt x="1"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31"/>
            <p:cNvSpPr/>
            <p:nvPr/>
          </p:nvSpPr>
          <p:spPr>
            <a:xfrm flipH="1">
              <a:off x="-690518" y="4524314"/>
              <a:ext cx="51806" cy="49920"/>
            </a:xfrm>
            <a:custGeom>
              <a:rect b="b" l="l" r="r" t="t"/>
              <a:pathLst>
                <a:path extrusionOk="0" h="901" w="935">
                  <a:moveTo>
                    <a:pt x="467" y="0"/>
                  </a:moveTo>
                  <a:cubicBezTo>
                    <a:pt x="200" y="0"/>
                    <a:pt x="0" y="200"/>
                    <a:pt x="0" y="467"/>
                  </a:cubicBezTo>
                  <a:cubicBezTo>
                    <a:pt x="0" y="701"/>
                    <a:pt x="200"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31"/>
            <p:cNvSpPr/>
            <p:nvPr/>
          </p:nvSpPr>
          <p:spPr>
            <a:xfrm flipH="1">
              <a:off x="-590729" y="4620386"/>
              <a:ext cx="51806" cy="51804"/>
            </a:xfrm>
            <a:custGeom>
              <a:rect b="b" l="l" r="r" t="t"/>
              <a:pathLst>
                <a:path extrusionOk="0" h="935" w="935">
                  <a:moveTo>
                    <a:pt x="467" y="1"/>
                  </a:moveTo>
                  <a:cubicBezTo>
                    <a:pt x="234" y="1"/>
                    <a:pt x="0" y="201"/>
                    <a:pt x="0" y="468"/>
                  </a:cubicBezTo>
                  <a:cubicBezTo>
                    <a:pt x="0" y="734"/>
                    <a:pt x="234" y="935"/>
                    <a:pt x="467" y="935"/>
                  </a:cubicBezTo>
                  <a:cubicBezTo>
                    <a:pt x="734" y="935"/>
                    <a:pt x="934" y="734"/>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31"/>
            <p:cNvSpPr/>
            <p:nvPr/>
          </p:nvSpPr>
          <p:spPr>
            <a:xfrm flipH="1">
              <a:off x="-590729" y="4820010"/>
              <a:ext cx="49978" cy="49920"/>
            </a:xfrm>
            <a:custGeom>
              <a:rect b="b" l="l" r="r" t="t"/>
              <a:pathLst>
                <a:path extrusionOk="0" h="901" w="902">
                  <a:moveTo>
                    <a:pt x="434" y="0"/>
                  </a:moveTo>
                  <a:cubicBezTo>
                    <a:pt x="201" y="0"/>
                    <a:pt x="0" y="200"/>
                    <a:pt x="0" y="467"/>
                  </a:cubicBezTo>
                  <a:cubicBezTo>
                    <a:pt x="0"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1"/>
            <p:cNvSpPr/>
            <p:nvPr/>
          </p:nvSpPr>
          <p:spPr>
            <a:xfrm flipH="1">
              <a:off x="-489056" y="4723883"/>
              <a:ext cx="51806" cy="51804"/>
            </a:xfrm>
            <a:custGeom>
              <a:rect b="b" l="l" r="r" t="t"/>
              <a:pathLst>
                <a:path extrusionOk="0" h="935" w="935">
                  <a:moveTo>
                    <a:pt x="467" y="1"/>
                  </a:moveTo>
                  <a:cubicBezTo>
                    <a:pt x="234" y="1"/>
                    <a:pt x="0" y="234"/>
                    <a:pt x="0" y="468"/>
                  </a:cubicBezTo>
                  <a:cubicBezTo>
                    <a:pt x="0" y="734"/>
                    <a:pt x="234" y="935"/>
                    <a:pt x="467" y="935"/>
                  </a:cubicBezTo>
                  <a:cubicBezTo>
                    <a:pt x="734" y="935"/>
                    <a:pt x="934" y="734"/>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31"/>
            <p:cNvSpPr/>
            <p:nvPr/>
          </p:nvSpPr>
          <p:spPr>
            <a:xfrm flipH="1">
              <a:off x="-690518" y="4723883"/>
              <a:ext cx="51806" cy="51804"/>
            </a:xfrm>
            <a:custGeom>
              <a:rect b="b" l="l" r="r" t="t"/>
              <a:pathLst>
                <a:path extrusionOk="0" h="935" w="935">
                  <a:moveTo>
                    <a:pt x="467" y="1"/>
                  </a:moveTo>
                  <a:cubicBezTo>
                    <a:pt x="200" y="1"/>
                    <a:pt x="0" y="234"/>
                    <a:pt x="0" y="468"/>
                  </a:cubicBezTo>
                  <a:cubicBezTo>
                    <a:pt x="0" y="734"/>
                    <a:pt x="200" y="935"/>
                    <a:pt x="467" y="935"/>
                  </a:cubicBezTo>
                  <a:cubicBezTo>
                    <a:pt x="734" y="935"/>
                    <a:pt x="934" y="734"/>
                    <a:pt x="934" y="468"/>
                  </a:cubicBezTo>
                  <a:cubicBezTo>
                    <a:pt x="934" y="234"/>
                    <a:pt x="734" y="34"/>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31"/>
            <p:cNvSpPr/>
            <p:nvPr/>
          </p:nvSpPr>
          <p:spPr>
            <a:xfrm flipH="1">
              <a:off x="-590729" y="4820010"/>
              <a:ext cx="49978" cy="49920"/>
            </a:xfrm>
            <a:custGeom>
              <a:rect b="b" l="l" r="r" t="t"/>
              <a:pathLst>
                <a:path extrusionOk="0" h="901" w="902">
                  <a:moveTo>
                    <a:pt x="434" y="0"/>
                  </a:moveTo>
                  <a:cubicBezTo>
                    <a:pt x="201" y="0"/>
                    <a:pt x="0" y="200"/>
                    <a:pt x="0" y="467"/>
                  </a:cubicBezTo>
                  <a:cubicBezTo>
                    <a:pt x="0"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31"/>
            <p:cNvSpPr/>
            <p:nvPr/>
          </p:nvSpPr>
          <p:spPr>
            <a:xfrm flipH="1">
              <a:off x="-590729" y="5021463"/>
              <a:ext cx="51806" cy="49920"/>
            </a:xfrm>
            <a:custGeom>
              <a:rect b="b" l="l" r="r" t="t"/>
              <a:pathLst>
                <a:path extrusionOk="0" h="901" w="935">
                  <a:moveTo>
                    <a:pt x="467" y="0"/>
                  </a:moveTo>
                  <a:cubicBezTo>
                    <a:pt x="234" y="0"/>
                    <a:pt x="0" y="200"/>
                    <a:pt x="0" y="434"/>
                  </a:cubicBezTo>
                  <a:cubicBezTo>
                    <a:pt x="0" y="701"/>
                    <a:pt x="234" y="901"/>
                    <a:pt x="467" y="901"/>
                  </a:cubicBezTo>
                  <a:cubicBezTo>
                    <a:pt x="734" y="901"/>
                    <a:pt x="934" y="701"/>
                    <a:pt x="934" y="434"/>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31"/>
            <p:cNvSpPr/>
            <p:nvPr/>
          </p:nvSpPr>
          <p:spPr>
            <a:xfrm flipH="1">
              <a:off x="-489056" y="4923507"/>
              <a:ext cx="49978" cy="51804"/>
            </a:xfrm>
            <a:custGeom>
              <a:rect b="b" l="l" r="r" t="t"/>
              <a:pathLst>
                <a:path extrusionOk="0" h="935" w="902">
                  <a:moveTo>
                    <a:pt x="434" y="0"/>
                  </a:moveTo>
                  <a:cubicBezTo>
                    <a:pt x="201" y="0"/>
                    <a:pt x="1" y="200"/>
                    <a:pt x="1" y="467"/>
                  </a:cubicBezTo>
                  <a:cubicBezTo>
                    <a:pt x="1" y="701"/>
                    <a:pt x="201" y="934"/>
                    <a:pt x="434" y="934"/>
                  </a:cubicBezTo>
                  <a:cubicBezTo>
                    <a:pt x="701" y="934"/>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31"/>
            <p:cNvSpPr/>
            <p:nvPr/>
          </p:nvSpPr>
          <p:spPr>
            <a:xfrm flipH="1">
              <a:off x="-690518" y="4923507"/>
              <a:ext cx="51806" cy="51804"/>
            </a:xfrm>
            <a:custGeom>
              <a:rect b="b" l="l" r="r" t="t"/>
              <a:pathLst>
                <a:path extrusionOk="0" h="935" w="935">
                  <a:moveTo>
                    <a:pt x="467" y="0"/>
                  </a:moveTo>
                  <a:cubicBezTo>
                    <a:pt x="200" y="0"/>
                    <a:pt x="0" y="200"/>
                    <a:pt x="0" y="467"/>
                  </a:cubicBezTo>
                  <a:cubicBezTo>
                    <a:pt x="0" y="701"/>
                    <a:pt x="200" y="934"/>
                    <a:pt x="467" y="934"/>
                  </a:cubicBezTo>
                  <a:cubicBezTo>
                    <a:pt x="734" y="934"/>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1"/>
            <p:cNvSpPr/>
            <p:nvPr/>
          </p:nvSpPr>
          <p:spPr>
            <a:xfrm flipH="1">
              <a:off x="-590729" y="5017751"/>
              <a:ext cx="51806" cy="51804"/>
            </a:xfrm>
            <a:custGeom>
              <a:rect b="b" l="l" r="r" t="t"/>
              <a:pathLst>
                <a:path extrusionOk="0" h="935" w="935">
                  <a:moveTo>
                    <a:pt x="467" y="0"/>
                  </a:moveTo>
                  <a:cubicBezTo>
                    <a:pt x="234" y="0"/>
                    <a:pt x="0" y="201"/>
                    <a:pt x="0" y="467"/>
                  </a:cubicBezTo>
                  <a:cubicBezTo>
                    <a:pt x="0" y="734"/>
                    <a:pt x="234" y="934"/>
                    <a:pt x="467" y="934"/>
                  </a:cubicBezTo>
                  <a:cubicBezTo>
                    <a:pt x="734" y="934"/>
                    <a:pt x="934" y="734"/>
                    <a:pt x="934" y="467"/>
                  </a:cubicBezTo>
                  <a:cubicBezTo>
                    <a:pt x="934" y="201"/>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31"/>
            <p:cNvSpPr/>
            <p:nvPr/>
          </p:nvSpPr>
          <p:spPr>
            <a:xfrm flipH="1">
              <a:off x="-590729" y="5219203"/>
              <a:ext cx="51806" cy="49920"/>
            </a:xfrm>
            <a:custGeom>
              <a:rect b="b" l="l" r="r" t="t"/>
              <a:pathLst>
                <a:path extrusionOk="0" h="901" w="935">
                  <a:moveTo>
                    <a:pt x="467" y="0"/>
                  </a:moveTo>
                  <a:cubicBezTo>
                    <a:pt x="234" y="0"/>
                    <a:pt x="0" y="200"/>
                    <a:pt x="0" y="467"/>
                  </a:cubicBezTo>
                  <a:cubicBezTo>
                    <a:pt x="0" y="701"/>
                    <a:pt x="234" y="901"/>
                    <a:pt x="467" y="901"/>
                  </a:cubicBezTo>
                  <a:cubicBezTo>
                    <a:pt x="734" y="901"/>
                    <a:pt x="934" y="701"/>
                    <a:pt x="934" y="467"/>
                  </a:cubicBezTo>
                  <a:cubicBezTo>
                    <a:pt x="934" y="200"/>
                    <a:pt x="734"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31"/>
            <p:cNvSpPr/>
            <p:nvPr/>
          </p:nvSpPr>
          <p:spPr>
            <a:xfrm flipH="1">
              <a:off x="-489056" y="5123076"/>
              <a:ext cx="49978" cy="49975"/>
            </a:xfrm>
            <a:custGeom>
              <a:rect b="b" l="l" r="r" t="t"/>
              <a:pathLst>
                <a:path extrusionOk="0" h="902" w="902">
                  <a:moveTo>
                    <a:pt x="434" y="1"/>
                  </a:moveTo>
                  <a:cubicBezTo>
                    <a:pt x="201" y="1"/>
                    <a:pt x="1" y="201"/>
                    <a:pt x="1" y="434"/>
                  </a:cubicBezTo>
                  <a:cubicBezTo>
                    <a:pt x="1" y="701"/>
                    <a:pt x="201" y="901"/>
                    <a:pt x="434" y="901"/>
                  </a:cubicBezTo>
                  <a:cubicBezTo>
                    <a:pt x="701" y="901"/>
                    <a:pt x="901" y="701"/>
                    <a:pt x="901" y="434"/>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31"/>
            <p:cNvSpPr/>
            <p:nvPr/>
          </p:nvSpPr>
          <p:spPr>
            <a:xfrm flipH="1">
              <a:off x="-690518" y="5123076"/>
              <a:ext cx="51806" cy="49975"/>
            </a:xfrm>
            <a:custGeom>
              <a:rect b="b" l="l" r="r" t="t"/>
              <a:pathLst>
                <a:path extrusionOk="0" h="902" w="935">
                  <a:moveTo>
                    <a:pt x="467" y="1"/>
                  </a:moveTo>
                  <a:cubicBezTo>
                    <a:pt x="200" y="1"/>
                    <a:pt x="0" y="201"/>
                    <a:pt x="0" y="434"/>
                  </a:cubicBezTo>
                  <a:cubicBezTo>
                    <a:pt x="0" y="701"/>
                    <a:pt x="200" y="901"/>
                    <a:pt x="467" y="901"/>
                  </a:cubicBezTo>
                  <a:cubicBezTo>
                    <a:pt x="734" y="901"/>
                    <a:pt x="934" y="701"/>
                    <a:pt x="934" y="434"/>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1"/>
            <p:cNvSpPr/>
            <p:nvPr/>
          </p:nvSpPr>
          <p:spPr>
            <a:xfrm flipH="1">
              <a:off x="-590729" y="5217320"/>
              <a:ext cx="51806" cy="49975"/>
            </a:xfrm>
            <a:custGeom>
              <a:rect b="b" l="l" r="r" t="t"/>
              <a:pathLst>
                <a:path extrusionOk="0" h="902" w="935">
                  <a:moveTo>
                    <a:pt x="467" y="1"/>
                  </a:moveTo>
                  <a:cubicBezTo>
                    <a:pt x="234" y="1"/>
                    <a:pt x="0" y="201"/>
                    <a:pt x="0" y="468"/>
                  </a:cubicBezTo>
                  <a:cubicBezTo>
                    <a:pt x="0" y="701"/>
                    <a:pt x="234" y="902"/>
                    <a:pt x="467" y="902"/>
                  </a:cubicBezTo>
                  <a:cubicBezTo>
                    <a:pt x="734" y="902"/>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1"/>
            <p:cNvSpPr/>
            <p:nvPr/>
          </p:nvSpPr>
          <p:spPr>
            <a:xfrm flipH="1">
              <a:off x="-590729" y="5416944"/>
              <a:ext cx="51806" cy="51804"/>
            </a:xfrm>
            <a:custGeom>
              <a:rect b="b" l="l" r="r" t="t"/>
              <a:pathLst>
                <a:path extrusionOk="0" h="935" w="935">
                  <a:moveTo>
                    <a:pt x="467" y="1"/>
                  </a:moveTo>
                  <a:cubicBezTo>
                    <a:pt x="234" y="1"/>
                    <a:pt x="0" y="234"/>
                    <a:pt x="0" y="468"/>
                  </a:cubicBezTo>
                  <a:cubicBezTo>
                    <a:pt x="0" y="734"/>
                    <a:pt x="234" y="935"/>
                    <a:pt x="467" y="935"/>
                  </a:cubicBezTo>
                  <a:cubicBezTo>
                    <a:pt x="734" y="935"/>
                    <a:pt x="934" y="734"/>
                    <a:pt x="934" y="468"/>
                  </a:cubicBezTo>
                  <a:cubicBezTo>
                    <a:pt x="934" y="234"/>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31"/>
            <p:cNvSpPr/>
            <p:nvPr/>
          </p:nvSpPr>
          <p:spPr>
            <a:xfrm flipH="1">
              <a:off x="-489056" y="5320816"/>
              <a:ext cx="51806" cy="51804"/>
            </a:xfrm>
            <a:custGeom>
              <a:rect b="b" l="l" r="r" t="t"/>
              <a:pathLst>
                <a:path extrusionOk="0" h="935" w="935">
                  <a:moveTo>
                    <a:pt x="467" y="1"/>
                  </a:moveTo>
                  <a:cubicBezTo>
                    <a:pt x="234" y="1"/>
                    <a:pt x="0" y="201"/>
                    <a:pt x="0" y="468"/>
                  </a:cubicBezTo>
                  <a:cubicBezTo>
                    <a:pt x="0" y="701"/>
                    <a:pt x="234"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31"/>
            <p:cNvSpPr/>
            <p:nvPr/>
          </p:nvSpPr>
          <p:spPr>
            <a:xfrm flipH="1">
              <a:off x="-690518" y="5320816"/>
              <a:ext cx="51806" cy="51804"/>
            </a:xfrm>
            <a:custGeom>
              <a:rect b="b" l="l" r="r" t="t"/>
              <a:pathLst>
                <a:path extrusionOk="0" h="935" w="935">
                  <a:moveTo>
                    <a:pt x="467" y="1"/>
                  </a:moveTo>
                  <a:cubicBezTo>
                    <a:pt x="200" y="1"/>
                    <a:pt x="0" y="201"/>
                    <a:pt x="0" y="468"/>
                  </a:cubicBezTo>
                  <a:cubicBezTo>
                    <a:pt x="0" y="701"/>
                    <a:pt x="200" y="935"/>
                    <a:pt x="467" y="935"/>
                  </a:cubicBezTo>
                  <a:cubicBezTo>
                    <a:pt x="734" y="935"/>
                    <a:pt x="934" y="701"/>
                    <a:pt x="934" y="468"/>
                  </a:cubicBezTo>
                  <a:cubicBezTo>
                    <a:pt x="934" y="201"/>
                    <a:pt x="734"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31"/>
            <p:cNvSpPr/>
            <p:nvPr/>
          </p:nvSpPr>
          <p:spPr>
            <a:xfrm flipH="1">
              <a:off x="-267260" y="24043"/>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31"/>
            <p:cNvSpPr/>
            <p:nvPr/>
          </p:nvSpPr>
          <p:spPr>
            <a:xfrm flipH="1">
              <a:off x="-267260" y="247657"/>
              <a:ext cx="258808" cy="140507"/>
            </a:xfrm>
            <a:custGeom>
              <a:rect b="b" l="l" r="r" t="t"/>
              <a:pathLst>
                <a:path extrusionOk="0" h="2536" w="4671">
                  <a:moveTo>
                    <a:pt x="1" y="0"/>
                  </a:moveTo>
                  <a:lnTo>
                    <a:pt x="1" y="2536"/>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31"/>
            <p:cNvSpPr/>
            <p:nvPr/>
          </p:nvSpPr>
          <p:spPr>
            <a:xfrm flipH="1">
              <a:off x="-267260" y="471272"/>
              <a:ext cx="258808" cy="142391"/>
            </a:xfrm>
            <a:custGeom>
              <a:rect b="b" l="l" r="r" t="t"/>
              <a:pathLst>
                <a:path extrusionOk="0" h="2570" w="4671">
                  <a:moveTo>
                    <a:pt x="1" y="1"/>
                  </a:moveTo>
                  <a:lnTo>
                    <a:pt x="1" y="2569"/>
                  </a:lnTo>
                  <a:lnTo>
                    <a:pt x="4671"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31"/>
            <p:cNvSpPr/>
            <p:nvPr/>
          </p:nvSpPr>
          <p:spPr>
            <a:xfrm flipH="1">
              <a:off x="-267260" y="694887"/>
              <a:ext cx="258808" cy="142391"/>
            </a:xfrm>
            <a:custGeom>
              <a:rect b="b" l="l" r="r" t="t"/>
              <a:pathLst>
                <a:path extrusionOk="0" h="2570" w="4671">
                  <a:moveTo>
                    <a:pt x="1" y="1"/>
                  </a:moveTo>
                  <a:lnTo>
                    <a:pt x="1" y="2569"/>
                  </a:lnTo>
                  <a:lnTo>
                    <a:pt x="4671"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31"/>
            <p:cNvSpPr/>
            <p:nvPr/>
          </p:nvSpPr>
          <p:spPr>
            <a:xfrm flipH="1">
              <a:off x="-267260" y="920385"/>
              <a:ext cx="258808" cy="140507"/>
            </a:xfrm>
            <a:custGeom>
              <a:rect b="b" l="l" r="r" t="t"/>
              <a:pathLst>
                <a:path extrusionOk="0" h="2536" w="4671">
                  <a:moveTo>
                    <a:pt x="1" y="0"/>
                  </a:moveTo>
                  <a:lnTo>
                    <a:pt x="1" y="2536"/>
                  </a:lnTo>
                  <a:lnTo>
                    <a:pt x="4671" y="123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31"/>
            <p:cNvSpPr/>
            <p:nvPr/>
          </p:nvSpPr>
          <p:spPr>
            <a:xfrm flipH="1">
              <a:off x="-267260" y="1143999"/>
              <a:ext cx="258808" cy="140507"/>
            </a:xfrm>
            <a:custGeom>
              <a:rect b="b" l="l" r="r" t="t"/>
              <a:pathLst>
                <a:path extrusionOk="0" h="2536" w="4671">
                  <a:moveTo>
                    <a:pt x="1" y="1"/>
                  </a:moveTo>
                  <a:lnTo>
                    <a:pt x="1" y="2536"/>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31"/>
            <p:cNvSpPr/>
            <p:nvPr/>
          </p:nvSpPr>
          <p:spPr>
            <a:xfrm flipH="1">
              <a:off x="-267260" y="1367614"/>
              <a:ext cx="258808" cy="142391"/>
            </a:xfrm>
            <a:custGeom>
              <a:rect b="b" l="l" r="r" t="t"/>
              <a:pathLst>
                <a:path extrusionOk="0" h="2570" w="4671">
                  <a:moveTo>
                    <a:pt x="1" y="1"/>
                  </a:moveTo>
                  <a:lnTo>
                    <a:pt x="1" y="2569"/>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1"/>
            <p:cNvSpPr/>
            <p:nvPr/>
          </p:nvSpPr>
          <p:spPr>
            <a:xfrm flipH="1">
              <a:off x="-267260" y="1593112"/>
              <a:ext cx="258808" cy="140507"/>
            </a:xfrm>
            <a:custGeom>
              <a:rect b="b" l="l" r="r" t="t"/>
              <a:pathLst>
                <a:path extrusionOk="0" h="2536" w="4671">
                  <a:moveTo>
                    <a:pt x="1" y="0"/>
                  </a:moveTo>
                  <a:lnTo>
                    <a:pt x="1" y="2536"/>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31"/>
            <p:cNvSpPr/>
            <p:nvPr/>
          </p:nvSpPr>
          <p:spPr>
            <a:xfrm flipH="1">
              <a:off x="-267260" y="1816727"/>
              <a:ext cx="258808" cy="140507"/>
            </a:xfrm>
            <a:custGeom>
              <a:rect b="b" l="l" r="r" t="t"/>
              <a:pathLst>
                <a:path extrusionOk="0" h="2536" w="4671">
                  <a:moveTo>
                    <a:pt x="1" y="1"/>
                  </a:moveTo>
                  <a:lnTo>
                    <a:pt x="1" y="2536"/>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31"/>
            <p:cNvSpPr/>
            <p:nvPr/>
          </p:nvSpPr>
          <p:spPr>
            <a:xfrm flipH="1">
              <a:off x="-267260" y="2040342"/>
              <a:ext cx="258808" cy="140562"/>
            </a:xfrm>
            <a:custGeom>
              <a:rect b="b" l="l" r="r" t="t"/>
              <a:pathLst>
                <a:path extrusionOk="0" h="2537" w="4671">
                  <a:moveTo>
                    <a:pt x="1" y="1"/>
                  </a:moveTo>
                  <a:lnTo>
                    <a:pt x="1" y="2536"/>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31"/>
            <p:cNvSpPr/>
            <p:nvPr/>
          </p:nvSpPr>
          <p:spPr>
            <a:xfrm flipH="1">
              <a:off x="-267260" y="2264012"/>
              <a:ext cx="258808" cy="142335"/>
            </a:xfrm>
            <a:custGeom>
              <a:rect b="b" l="l" r="r" t="t"/>
              <a:pathLst>
                <a:path extrusionOk="0" h="2569" w="4671">
                  <a:moveTo>
                    <a:pt x="1" y="0"/>
                  </a:moveTo>
                  <a:lnTo>
                    <a:pt x="1" y="2569"/>
                  </a:lnTo>
                  <a:lnTo>
                    <a:pt x="4671" y="1301"/>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31"/>
            <p:cNvSpPr/>
            <p:nvPr/>
          </p:nvSpPr>
          <p:spPr>
            <a:xfrm flipH="1">
              <a:off x="-267260" y="2491338"/>
              <a:ext cx="258808" cy="138623"/>
            </a:xfrm>
            <a:custGeom>
              <a:rect b="b" l="l" r="r" t="t"/>
              <a:pathLst>
                <a:path extrusionOk="0" h="2502" w="4671">
                  <a:moveTo>
                    <a:pt x="1" y="0"/>
                  </a:moveTo>
                  <a:lnTo>
                    <a:pt x="1" y="2502"/>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31"/>
            <p:cNvSpPr/>
            <p:nvPr/>
          </p:nvSpPr>
          <p:spPr>
            <a:xfrm flipH="1">
              <a:off x="-267260" y="2714953"/>
              <a:ext cx="258808" cy="138679"/>
            </a:xfrm>
            <a:custGeom>
              <a:rect b="b" l="l" r="r" t="t"/>
              <a:pathLst>
                <a:path extrusionOk="0" h="2503" w="4671">
                  <a:moveTo>
                    <a:pt x="1" y="0"/>
                  </a:moveTo>
                  <a:lnTo>
                    <a:pt x="1" y="2502"/>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31"/>
            <p:cNvSpPr/>
            <p:nvPr/>
          </p:nvSpPr>
          <p:spPr>
            <a:xfrm flipH="1">
              <a:off x="-267260" y="2938567"/>
              <a:ext cx="258808" cy="142391"/>
            </a:xfrm>
            <a:custGeom>
              <a:rect b="b" l="l" r="r" t="t"/>
              <a:pathLst>
                <a:path extrusionOk="0" h="2570" w="4671">
                  <a:moveTo>
                    <a:pt x="1" y="1"/>
                  </a:moveTo>
                  <a:lnTo>
                    <a:pt x="1" y="2569"/>
                  </a:lnTo>
                  <a:lnTo>
                    <a:pt x="4671"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31"/>
            <p:cNvSpPr/>
            <p:nvPr/>
          </p:nvSpPr>
          <p:spPr>
            <a:xfrm flipH="1">
              <a:off x="-267260" y="3164066"/>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31"/>
            <p:cNvSpPr/>
            <p:nvPr/>
          </p:nvSpPr>
          <p:spPr>
            <a:xfrm flipH="1">
              <a:off x="-267260" y="3387680"/>
              <a:ext cx="258808" cy="140507"/>
            </a:xfrm>
            <a:custGeom>
              <a:rect b="b" l="l" r="r" t="t"/>
              <a:pathLst>
                <a:path extrusionOk="0" h="2536" w="4671">
                  <a:moveTo>
                    <a:pt x="1" y="0"/>
                  </a:moveTo>
                  <a:lnTo>
                    <a:pt x="1" y="2535"/>
                  </a:lnTo>
                  <a:lnTo>
                    <a:pt x="4671" y="123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31"/>
            <p:cNvSpPr/>
            <p:nvPr/>
          </p:nvSpPr>
          <p:spPr>
            <a:xfrm flipH="1">
              <a:off x="-267260" y="3169606"/>
              <a:ext cx="258808" cy="138623"/>
            </a:xfrm>
            <a:custGeom>
              <a:rect b="b" l="l" r="r" t="t"/>
              <a:pathLst>
                <a:path extrusionOk="0" h="2502" w="4671">
                  <a:moveTo>
                    <a:pt x="1" y="0"/>
                  </a:moveTo>
                  <a:lnTo>
                    <a:pt x="1" y="2502"/>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31"/>
            <p:cNvSpPr/>
            <p:nvPr/>
          </p:nvSpPr>
          <p:spPr>
            <a:xfrm flipH="1">
              <a:off x="-267260" y="3395049"/>
              <a:ext cx="258808" cy="138679"/>
            </a:xfrm>
            <a:custGeom>
              <a:rect b="b" l="l" r="r" t="t"/>
              <a:pathLst>
                <a:path extrusionOk="0" h="2503" w="4671">
                  <a:moveTo>
                    <a:pt x="1" y="1"/>
                  </a:moveTo>
                  <a:lnTo>
                    <a:pt x="1" y="2503"/>
                  </a:lnTo>
                  <a:lnTo>
                    <a:pt x="4671"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31"/>
            <p:cNvSpPr/>
            <p:nvPr/>
          </p:nvSpPr>
          <p:spPr>
            <a:xfrm flipH="1">
              <a:off x="-267260" y="3618664"/>
              <a:ext cx="258808" cy="140562"/>
            </a:xfrm>
            <a:custGeom>
              <a:rect b="b" l="l" r="r" t="t"/>
              <a:pathLst>
                <a:path extrusionOk="0" h="2537" w="4671">
                  <a:moveTo>
                    <a:pt x="1" y="1"/>
                  </a:moveTo>
                  <a:lnTo>
                    <a:pt x="1" y="2536"/>
                  </a:lnTo>
                  <a:lnTo>
                    <a:pt x="4671"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31"/>
            <p:cNvSpPr/>
            <p:nvPr/>
          </p:nvSpPr>
          <p:spPr>
            <a:xfrm flipH="1">
              <a:off x="-267260" y="3842334"/>
              <a:ext cx="258808" cy="140507"/>
            </a:xfrm>
            <a:custGeom>
              <a:rect b="b" l="l" r="r" t="t"/>
              <a:pathLst>
                <a:path extrusionOk="0" h="2536" w="4671">
                  <a:moveTo>
                    <a:pt x="1" y="0"/>
                  </a:moveTo>
                  <a:lnTo>
                    <a:pt x="1" y="2535"/>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31"/>
            <p:cNvSpPr/>
            <p:nvPr/>
          </p:nvSpPr>
          <p:spPr>
            <a:xfrm flipH="1">
              <a:off x="-267260" y="4065948"/>
              <a:ext cx="258808" cy="142335"/>
            </a:xfrm>
            <a:custGeom>
              <a:rect b="b" l="l" r="r" t="t"/>
              <a:pathLst>
                <a:path extrusionOk="0" h="2569" w="4671">
                  <a:moveTo>
                    <a:pt x="1" y="0"/>
                  </a:moveTo>
                  <a:lnTo>
                    <a:pt x="1" y="2569"/>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31"/>
            <p:cNvSpPr/>
            <p:nvPr/>
          </p:nvSpPr>
          <p:spPr>
            <a:xfrm flipH="1">
              <a:off x="-267260" y="4291447"/>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31"/>
            <p:cNvSpPr/>
            <p:nvPr/>
          </p:nvSpPr>
          <p:spPr>
            <a:xfrm flipH="1">
              <a:off x="-267260" y="4515061"/>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31"/>
            <p:cNvSpPr/>
            <p:nvPr/>
          </p:nvSpPr>
          <p:spPr>
            <a:xfrm flipH="1">
              <a:off x="-267260" y="4738676"/>
              <a:ext cx="258808" cy="140507"/>
            </a:xfrm>
            <a:custGeom>
              <a:rect b="b" l="l" r="r" t="t"/>
              <a:pathLst>
                <a:path extrusionOk="0" h="2536" w="4671">
                  <a:moveTo>
                    <a:pt x="1" y="0"/>
                  </a:moveTo>
                  <a:lnTo>
                    <a:pt x="1" y="2536"/>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31"/>
            <p:cNvSpPr/>
            <p:nvPr/>
          </p:nvSpPr>
          <p:spPr>
            <a:xfrm flipH="1">
              <a:off x="-267260" y="4962290"/>
              <a:ext cx="258808" cy="142391"/>
            </a:xfrm>
            <a:custGeom>
              <a:rect b="b" l="l" r="r" t="t"/>
              <a:pathLst>
                <a:path extrusionOk="0" h="2570" w="4671">
                  <a:moveTo>
                    <a:pt x="1" y="1"/>
                  </a:moveTo>
                  <a:lnTo>
                    <a:pt x="1" y="2569"/>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31"/>
            <p:cNvSpPr/>
            <p:nvPr/>
          </p:nvSpPr>
          <p:spPr>
            <a:xfrm flipH="1">
              <a:off x="-267260" y="5187789"/>
              <a:ext cx="258808" cy="140507"/>
            </a:xfrm>
            <a:custGeom>
              <a:rect b="b" l="l" r="r" t="t"/>
              <a:pathLst>
                <a:path extrusionOk="0" h="2536" w="4671">
                  <a:moveTo>
                    <a:pt x="1" y="0"/>
                  </a:moveTo>
                  <a:lnTo>
                    <a:pt x="1" y="2535"/>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_1_1">
    <p:spTree>
      <p:nvGrpSpPr>
        <p:cNvPr id="4405" name="Shape 4405"/>
        <p:cNvGrpSpPr/>
        <p:nvPr/>
      </p:nvGrpSpPr>
      <p:grpSpPr>
        <a:xfrm>
          <a:off x="0" y="0"/>
          <a:ext cx="0" cy="0"/>
          <a:chOff x="0" y="0"/>
          <a:chExt cx="0" cy="0"/>
        </a:xfrm>
      </p:grpSpPr>
      <p:pic>
        <p:nvPicPr>
          <p:cNvPr id="4406" name="Google Shape;4406;p32"/>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07" name="Google Shape;4407;p32"/>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408" name="Google Shape;4408;p32"/>
          <p:cNvGrpSpPr/>
          <p:nvPr/>
        </p:nvGrpSpPr>
        <p:grpSpPr>
          <a:xfrm flipH="1" rot="10800000">
            <a:off x="-67485" y="4717607"/>
            <a:ext cx="9278964" cy="248550"/>
            <a:chOff x="0" y="159550"/>
            <a:chExt cx="9278964" cy="248550"/>
          </a:xfrm>
        </p:grpSpPr>
        <p:grpSp>
          <p:nvGrpSpPr>
            <p:cNvPr id="4409" name="Google Shape;4409;p32"/>
            <p:cNvGrpSpPr/>
            <p:nvPr/>
          </p:nvGrpSpPr>
          <p:grpSpPr>
            <a:xfrm flipH="1">
              <a:off x="0" y="159550"/>
              <a:ext cx="4974400" cy="248550"/>
              <a:chOff x="1309450" y="326500"/>
              <a:chExt cx="4974400" cy="248550"/>
            </a:xfrm>
          </p:grpSpPr>
          <p:sp>
            <p:nvSpPr>
              <p:cNvPr id="4410" name="Google Shape;4410;p32"/>
              <p:cNvSpPr/>
              <p:nvPr/>
            </p:nvSpPr>
            <p:spPr>
              <a:xfrm>
                <a:off x="286137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32"/>
              <p:cNvSpPr/>
              <p:nvPr/>
            </p:nvSpPr>
            <p:spPr>
              <a:xfrm>
                <a:off x="3099875"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32"/>
              <p:cNvSpPr/>
              <p:nvPr/>
            </p:nvSpPr>
            <p:spPr>
              <a:xfrm>
                <a:off x="3338400"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32"/>
              <p:cNvSpPr/>
              <p:nvPr/>
            </p:nvSpPr>
            <p:spPr>
              <a:xfrm>
                <a:off x="357855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32"/>
              <p:cNvSpPr/>
              <p:nvPr/>
            </p:nvSpPr>
            <p:spPr>
              <a:xfrm>
                <a:off x="3817075"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2"/>
              <p:cNvSpPr/>
              <p:nvPr/>
            </p:nvSpPr>
            <p:spPr>
              <a:xfrm>
                <a:off x="2385200"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32"/>
              <p:cNvSpPr/>
              <p:nvPr/>
            </p:nvSpPr>
            <p:spPr>
              <a:xfrm>
                <a:off x="26237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32"/>
              <p:cNvSpPr/>
              <p:nvPr/>
            </p:nvSpPr>
            <p:spPr>
              <a:xfrm>
                <a:off x="39371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32"/>
              <p:cNvSpPr/>
              <p:nvPr/>
            </p:nvSpPr>
            <p:spPr>
              <a:xfrm>
                <a:off x="36986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2"/>
              <p:cNvSpPr/>
              <p:nvPr/>
            </p:nvSpPr>
            <p:spPr>
              <a:xfrm>
                <a:off x="34584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32"/>
              <p:cNvSpPr/>
              <p:nvPr/>
            </p:nvSpPr>
            <p:spPr>
              <a:xfrm>
                <a:off x="32199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32"/>
              <p:cNvSpPr/>
              <p:nvPr/>
            </p:nvSpPr>
            <p:spPr>
              <a:xfrm>
                <a:off x="2981475" y="326500"/>
                <a:ext cx="196825" cy="170150"/>
              </a:xfrm>
              <a:custGeom>
                <a:rect b="b" l="l" r="r" t="t"/>
                <a:pathLst>
                  <a:path extrusionOk="0" h="6806" w="7873">
                    <a:moveTo>
                      <a:pt x="0" y="1"/>
                    </a:moveTo>
                    <a:lnTo>
                      <a:pt x="3936"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32"/>
              <p:cNvSpPr/>
              <p:nvPr/>
            </p:nvSpPr>
            <p:spPr>
              <a:xfrm>
                <a:off x="2742125"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32"/>
              <p:cNvSpPr/>
              <p:nvPr/>
            </p:nvSpPr>
            <p:spPr>
              <a:xfrm>
                <a:off x="2504450"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32"/>
              <p:cNvSpPr/>
              <p:nvPr/>
            </p:nvSpPr>
            <p:spPr>
              <a:xfrm>
                <a:off x="2265950" y="326500"/>
                <a:ext cx="196850" cy="170150"/>
              </a:xfrm>
              <a:custGeom>
                <a:rect b="b" l="l" r="r" t="t"/>
                <a:pathLst>
                  <a:path extrusionOk="0" h="6806" w="7874">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2"/>
              <p:cNvSpPr/>
              <p:nvPr/>
            </p:nvSpPr>
            <p:spPr>
              <a:xfrm>
                <a:off x="1427850"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32"/>
              <p:cNvSpPr/>
              <p:nvPr/>
            </p:nvSpPr>
            <p:spPr>
              <a:xfrm>
                <a:off x="1666350" y="404075"/>
                <a:ext cx="196850" cy="170975"/>
              </a:xfrm>
              <a:custGeom>
                <a:rect b="b" l="l" r="r" t="t"/>
                <a:pathLst>
                  <a:path extrusionOk="0" h="6839" w="7874">
                    <a:moveTo>
                      <a:pt x="3970" y="1801"/>
                    </a:moveTo>
                    <a:lnTo>
                      <a:pt x="6406"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32"/>
              <p:cNvSpPr/>
              <p:nvPr/>
            </p:nvSpPr>
            <p:spPr>
              <a:xfrm>
                <a:off x="1904875"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32"/>
              <p:cNvSpPr/>
              <p:nvPr/>
            </p:nvSpPr>
            <p:spPr>
              <a:xfrm>
                <a:off x="214502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32"/>
              <p:cNvSpPr/>
              <p:nvPr/>
            </p:nvSpPr>
            <p:spPr>
              <a:xfrm>
                <a:off x="202495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32"/>
              <p:cNvSpPr/>
              <p:nvPr/>
            </p:nvSpPr>
            <p:spPr>
              <a:xfrm>
                <a:off x="17864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2"/>
              <p:cNvSpPr/>
              <p:nvPr/>
            </p:nvSpPr>
            <p:spPr>
              <a:xfrm>
                <a:off x="15479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2"/>
              <p:cNvSpPr/>
              <p:nvPr/>
            </p:nvSpPr>
            <p:spPr>
              <a:xfrm>
                <a:off x="1309450" y="326500"/>
                <a:ext cx="196825" cy="170150"/>
              </a:xfrm>
              <a:custGeom>
                <a:rect b="b" l="l" r="r" t="t"/>
                <a:pathLst>
                  <a:path extrusionOk="0" h="6806" w="7873">
                    <a:moveTo>
                      <a:pt x="0" y="1"/>
                    </a:moveTo>
                    <a:lnTo>
                      <a:pt x="3903"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32"/>
              <p:cNvSpPr/>
              <p:nvPr/>
            </p:nvSpPr>
            <p:spPr>
              <a:xfrm>
                <a:off x="5489100"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32"/>
              <p:cNvSpPr/>
              <p:nvPr/>
            </p:nvSpPr>
            <p:spPr>
              <a:xfrm>
                <a:off x="5727600" y="404075"/>
                <a:ext cx="197650" cy="170975"/>
              </a:xfrm>
              <a:custGeom>
                <a:rect b="b" l="l" r="r" t="t"/>
                <a:pathLst>
                  <a:path extrusionOk="0" h="6839" w="7906">
                    <a:moveTo>
                      <a:pt x="3970" y="1801"/>
                    </a:moveTo>
                    <a:lnTo>
                      <a:pt x="6405" y="5971"/>
                    </a:lnTo>
                    <a:lnTo>
                      <a:pt x="1568"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32"/>
              <p:cNvSpPr/>
              <p:nvPr/>
            </p:nvSpPr>
            <p:spPr>
              <a:xfrm>
                <a:off x="5966925"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2"/>
              <p:cNvSpPr/>
              <p:nvPr/>
            </p:nvSpPr>
            <p:spPr>
              <a:xfrm>
                <a:off x="5012925" y="404075"/>
                <a:ext cx="196825" cy="170975"/>
              </a:xfrm>
              <a:custGeom>
                <a:rect b="b" l="l" r="r" t="t"/>
                <a:pathLst>
                  <a:path extrusionOk="0" h="6839" w="7873">
                    <a:moveTo>
                      <a:pt x="3970" y="1801"/>
                    </a:moveTo>
                    <a:lnTo>
                      <a:pt x="6371" y="5971"/>
                    </a:lnTo>
                    <a:lnTo>
                      <a:pt x="1568"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32"/>
              <p:cNvSpPr/>
              <p:nvPr/>
            </p:nvSpPr>
            <p:spPr>
              <a:xfrm>
                <a:off x="5251425" y="404075"/>
                <a:ext cx="196825" cy="170975"/>
              </a:xfrm>
              <a:custGeom>
                <a:rect b="b" l="l" r="r" t="t"/>
                <a:pathLst>
                  <a:path extrusionOk="0" h="6839" w="7873">
                    <a:moveTo>
                      <a:pt x="3970" y="1801"/>
                    </a:moveTo>
                    <a:lnTo>
                      <a:pt x="6372" y="5971"/>
                    </a:lnTo>
                    <a:lnTo>
                      <a:pt x="1601" y="5971"/>
                    </a:lnTo>
                    <a:lnTo>
                      <a:pt x="3970" y="1801"/>
                    </a:lnTo>
                    <a:close/>
                    <a:moveTo>
                      <a:pt x="3970" y="0"/>
                    </a:moveTo>
                    <a:lnTo>
                      <a:pt x="0"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32"/>
              <p:cNvSpPr/>
              <p:nvPr/>
            </p:nvSpPr>
            <p:spPr>
              <a:xfrm>
                <a:off x="6086175"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32"/>
              <p:cNvSpPr/>
              <p:nvPr/>
            </p:nvSpPr>
            <p:spPr>
              <a:xfrm>
                <a:off x="5847675"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32"/>
              <p:cNvSpPr/>
              <p:nvPr/>
            </p:nvSpPr>
            <p:spPr>
              <a:xfrm>
                <a:off x="5609175"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32"/>
              <p:cNvSpPr/>
              <p:nvPr/>
            </p:nvSpPr>
            <p:spPr>
              <a:xfrm>
                <a:off x="536900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32"/>
              <p:cNvSpPr/>
              <p:nvPr/>
            </p:nvSpPr>
            <p:spPr>
              <a:xfrm>
                <a:off x="5133000"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2"/>
              <p:cNvSpPr/>
              <p:nvPr/>
            </p:nvSpPr>
            <p:spPr>
              <a:xfrm>
                <a:off x="4892825"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32"/>
              <p:cNvSpPr/>
              <p:nvPr/>
            </p:nvSpPr>
            <p:spPr>
              <a:xfrm>
                <a:off x="4055575" y="404075"/>
                <a:ext cx="196825" cy="170975"/>
              </a:xfrm>
              <a:custGeom>
                <a:rect b="b" l="l" r="r" t="t"/>
                <a:pathLst>
                  <a:path extrusionOk="0" h="6839" w="7873">
                    <a:moveTo>
                      <a:pt x="3970" y="1801"/>
                    </a:moveTo>
                    <a:lnTo>
                      <a:pt x="6405"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32"/>
              <p:cNvSpPr/>
              <p:nvPr/>
            </p:nvSpPr>
            <p:spPr>
              <a:xfrm>
                <a:off x="4294900" y="404075"/>
                <a:ext cx="196825" cy="170975"/>
              </a:xfrm>
              <a:custGeom>
                <a:rect b="b" l="l" r="r" t="t"/>
                <a:pathLst>
                  <a:path extrusionOk="0" h="6839" w="7873">
                    <a:moveTo>
                      <a:pt x="3937" y="1801"/>
                    </a:moveTo>
                    <a:lnTo>
                      <a:pt x="6372" y="5971"/>
                    </a:lnTo>
                    <a:lnTo>
                      <a:pt x="1568"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32"/>
              <p:cNvSpPr/>
              <p:nvPr/>
            </p:nvSpPr>
            <p:spPr>
              <a:xfrm>
                <a:off x="45334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32"/>
              <p:cNvSpPr/>
              <p:nvPr/>
            </p:nvSpPr>
            <p:spPr>
              <a:xfrm>
                <a:off x="4771900"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32"/>
              <p:cNvSpPr/>
              <p:nvPr/>
            </p:nvSpPr>
            <p:spPr>
              <a:xfrm>
                <a:off x="4653500" y="326500"/>
                <a:ext cx="196825" cy="170150"/>
              </a:xfrm>
              <a:custGeom>
                <a:rect b="b" l="l" r="r" t="t"/>
                <a:pathLst>
                  <a:path extrusionOk="0" h="6806" w="7873">
                    <a:moveTo>
                      <a:pt x="0" y="1"/>
                    </a:moveTo>
                    <a:lnTo>
                      <a:pt x="3936"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32"/>
              <p:cNvSpPr/>
              <p:nvPr/>
            </p:nvSpPr>
            <p:spPr>
              <a:xfrm>
                <a:off x="4414150"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32"/>
              <p:cNvSpPr/>
              <p:nvPr/>
            </p:nvSpPr>
            <p:spPr>
              <a:xfrm>
                <a:off x="4175650"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32"/>
            <p:cNvGrpSpPr/>
            <p:nvPr/>
          </p:nvGrpSpPr>
          <p:grpSpPr>
            <a:xfrm flipH="1">
              <a:off x="4304564" y="159550"/>
              <a:ext cx="4974400" cy="248550"/>
              <a:chOff x="1309450" y="326500"/>
              <a:chExt cx="4974400" cy="248550"/>
            </a:xfrm>
          </p:grpSpPr>
          <p:sp>
            <p:nvSpPr>
              <p:cNvPr id="4452" name="Google Shape;4452;p32"/>
              <p:cNvSpPr/>
              <p:nvPr/>
            </p:nvSpPr>
            <p:spPr>
              <a:xfrm>
                <a:off x="286137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32"/>
              <p:cNvSpPr/>
              <p:nvPr/>
            </p:nvSpPr>
            <p:spPr>
              <a:xfrm>
                <a:off x="3099875"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2"/>
              <p:cNvSpPr/>
              <p:nvPr/>
            </p:nvSpPr>
            <p:spPr>
              <a:xfrm>
                <a:off x="3338400"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32"/>
              <p:cNvSpPr/>
              <p:nvPr/>
            </p:nvSpPr>
            <p:spPr>
              <a:xfrm>
                <a:off x="357855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32"/>
              <p:cNvSpPr/>
              <p:nvPr/>
            </p:nvSpPr>
            <p:spPr>
              <a:xfrm>
                <a:off x="3817075"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32"/>
              <p:cNvSpPr/>
              <p:nvPr/>
            </p:nvSpPr>
            <p:spPr>
              <a:xfrm>
                <a:off x="2385200"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32"/>
              <p:cNvSpPr/>
              <p:nvPr/>
            </p:nvSpPr>
            <p:spPr>
              <a:xfrm>
                <a:off x="26237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32"/>
              <p:cNvSpPr/>
              <p:nvPr/>
            </p:nvSpPr>
            <p:spPr>
              <a:xfrm>
                <a:off x="39371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32"/>
              <p:cNvSpPr/>
              <p:nvPr/>
            </p:nvSpPr>
            <p:spPr>
              <a:xfrm>
                <a:off x="36986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32"/>
              <p:cNvSpPr/>
              <p:nvPr/>
            </p:nvSpPr>
            <p:spPr>
              <a:xfrm>
                <a:off x="34584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32"/>
              <p:cNvSpPr/>
              <p:nvPr/>
            </p:nvSpPr>
            <p:spPr>
              <a:xfrm>
                <a:off x="32199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2"/>
              <p:cNvSpPr/>
              <p:nvPr/>
            </p:nvSpPr>
            <p:spPr>
              <a:xfrm>
                <a:off x="2981475" y="326500"/>
                <a:ext cx="196825" cy="170150"/>
              </a:xfrm>
              <a:custGeom>
                <a:rect b="b" l="l" r="r" t="t"/>
                <a:pathLst>
                  <a:path extrusionOk="0" h="6806" w="7873">
                    <a:moveTo>
                      <a:pt x="0" y="1"/>
                    </a:moveTo>
                    <a:lnTo>
                      <a:pt x="3936"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32"/>
              <p:cNvSpPr/>
              <p:nvPr/>
            </p:nvSpPr>
            <p:spPr>
              <a:xfrm>
                <a:off x="2742125"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32"/>
              <p:cNvSpPr/>
              <p:nvPr/>
            </p:nvSpPr>
            <p:spPr>
              <a:xfrm>
                <a:off x="2504450"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2"/>
              <p:cNvSpPr/>
              <p:nvPr/>
            </p:nvSpPr>
            <p:spPr>
              <a:xfrm>
                <a:off x="2265950" y="326500"/>
                <a:ext cx="196850" cy="170150"/>
              </a:xfrm>
              <a:custGeom>
                <a:rect b="b" l="l" r="r" t="t"/>
                <a:pathLst>
                  <a:path extrusionOk="0" h="6806" w="7874">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32"/>
              <p:cNvSpPr/>
              <p:nvPr/>
            </p:nvSpPr>
            <p:spPr>
              <a:xfrm>
                <a:off x="1427850"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32"/>
              <p:cNvSpPr/>
              <p:nvPr/>
            </p:nvSpPr>
            <p:spPr>
              <a:xfrm>
                <a:off x="1666350" y="404075"/>
                <a:ext cx="196850" cy="170975"/>
              </a:xfrm>
              <a:custGeom>
                <a:rect b="b" l="l" r="r" t="t"/>
                <a:pathLst>
                  <a:path extrusionOk="0" h="6839" w="7874">
                    <a:moveTo>
                      <a:pt x="3970" y="1801"/>
                    </a:moveTo>
                    <a:lnTo>
                      <a:pt x="6406"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32"/>
              <p:cNvSpPr/>
              <p:nvPr/>
            </p:nvSpPr>
            <p:spPr>
              <a:xfrm>
                <a:off x="1904875"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32"/>
              <p:cNvSpPr/>
              <p:nvPr/>
            </p:nvSpPr>
            <p:spPr>
              <a:xfrm>
                <a:off x="214502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32"/>
              <p:cNvSpPr/>
              <p:nvPr/>
            </p:nvSpPr>
            <p:spPr>
              <a:xfrm>
                <a:off x="202495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32"/>
              <p:cNvSpPr/>
              <p:nvPr/>
            </p:nvSpPr>
            <p:spPr>
              <a:xfrm>
                <a:off x="17864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32"/>
              <p:cNvSpPr/>
              <p:nvPr/>
            </p:nvSpPr>
            <p:spPr>
              <a:xfrm>
                <a:off x="15479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32"/>
              <p:cNvSpPr/>
              <p:nvPr/>
            </p:nvSpPr>
            <p:spPr>
              <a:xfrm>
                <a:off x="1309450" y="326500"/>
                <a:ext cx="196825" cy="170150"/>
              </a:xfrm>
              <a:custGeom>
                <a:rect b="b" l="l" r="r" t="t"/>
                <a:pathLst>
                  <a:path extrusionOk="0" h="6806" w="7873">
                    <a:moveTo>
                      <a:pt x="0" y="1"/>
                    </a:moveTo>
                    <a:lnTo>
                      <a:pt x="3903"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32"/>
              <p:cNvSpPr/>
              <p:nvPr/>
            </p:nvSpPr>
            <p:spPr>
              <a:xfrm>
                <a:off x="5489100"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32"/>
              <p:cNvSpPr/>
              <p:nvPr/>
            </p:nvSpPr>
            <p:spPr>
              <a:xfrm>
                <a:off x="5727600" y="404075"/>
                <a:ext cx="197650" cy="170975"/>
              </a:xfrm>
              <a:custGeom>
                <a:rect b="b" l="l" r="r" t="t"/>
                <a:pathLst>
                  <a:path extrusionOk="0" h="6839" w="7906">
                    <a:moveTo>
                      <a:pt x="3970" y="1801"/>
                    </a:moveTo>
                    <a:lnTo>
                      <a:pt x="6405" y="5971"/>
                    </a:lnTo>
                    <a:lnTo>
                      <a:pt x="1568"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32"/>
              <p:cNvSpPr/>
              <p:nvPr/>
            </p:nvSpPr>
            <p:spPr>
              <a:xfrm>
                <a:off x="5966925"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32"/>
              <p:cNvSpPr/>
              <p:nvPr/>
            </p:nvSpPr>
            <p:spPr>
              <a:xfrm>
                <a:off x="5012925" y="404075"/>
                <a:ext cx="196825" cy="170975"/>
              </a:xfrm>
              <a:custGeom>
                <a:rect b="b" l="l" r="r" t="t"/>
                <a:pathLst>
                  <a:path extrusionOk="0" h="6839" w="7873">
                    <a:moveTo>
                      <a:pt x="3970" y="1801"/>
                    </a:moveTo>
                    <a:lnTo>
                      <a:pt x="6371" y="5971"/>
                    </a:lnTo>
                    <a:lnTo>
                      <a:pt x="1568"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32"/>
              <p:cNvSpPr/>
              <p:nvPr/>
            </p:nvSpPr>
            <p:spPr>
              <a:xfrm>
                <a:off x="5251425" y="404075"/>
                <a:ext cx="196825" cy="170975"/>
              </a:xfrm>
              <a:custGeom>
                <a:rect b="b" l="l" r="r" t="t"/>
                <a:pathLst>
                  <a:path extrusionOk="0" h="6839" w="7873">
                    <a:moveTo>
                      <a:pt x="3970" y="1801"/>
                    </a:moveTo>
                    <a:lnTo>
                      <a:pt x="6372" y="5971"/>
                    </a:lnTo>
                    <a:lnTo>
                      <a:pt x="1601" y="5971"/>
                    </a:lnTo>
                    <a:lnTo>
                      <a:pt x="3970" y="1801"/>
                    </a:lnTo>
                    <a:close/>
                    <a:moveTo>
                      <a:pt x="3970" y="0"/>
                    </a:moveTo>
                    <a:lnTo>
                      <a:pt x="0"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32"/>
              <p:cNvSpPr/>
              <p:nvPr/>
            </p:nvSpPr>
            <p:spPr>
              <a:xfrm>
                <a:off x="6086175"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32"/>
              <p:cNvSpPr/>
              <p:nvPr/>
            </p:nvSpPr>
            <p:spPr>
              <a:xfrm>
                <a:off x="5847675"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32"/>
              <p:cNvSpPr/>
              <p:nvPr/>
            </p:nvSpPr>
            <p:spPr>
              <a:xfrm>
                <a:off x="5609175"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32"/>
              <p:cNvSpPr/>
              <p:nvPr/>
            </p:nvSpPr>
            <p:spPr>
              <a:xfrm>
                <a:off x="536900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32"/>
              <p:cNvSpPr/>
              <p:nvPr/>
            </p:nvSpPr>
            <p:spPr>
              <a:xfrm>
                <a:off x="5133000"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32"/>
              <p:cNvSpPr/>
              <p:nvPr/>
            </p:nvSpPr>
            <p:spPr>
              <a:xfrm>
                <a:off x="4892825"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32"/>
              <p:cNvSpPr/>
              <p:nvPr/>
            </p:nvSpPr>
            <p:spPr>
              <a:xfrm>
                <a:off x="4055575" y="404075"/>
                <a:ext cx="196825" cy="170975"/>
              </a:xfrm>
              <a:custGeom>
                <a:rect b="b" l="l" r="r" t="t"/>
                <a:pathLst>
                  <a:path extrusionOk="0" h="6839" w="7873">
                    <a:moveTo>
                      <a:pt x="3970" y="1801"/>
                    </a:moveTo>
                    <a:lnTo>
                      <a:pt x="6405"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2"/>
              <p:cNvSpPr/>
              <p:nvPr/>
            </p:nvSpPr>
            <p:spPr>
              <a:xfrm>
                <a:off x="4294900" y="404075"/>
                <a:ext cx="196825" cy="170975"/>
              </a:xfrm>
              <a:custGeom>
                <a:rect b="b" l="l" r="r" t="t"/>
                <a:pathLst>
                  <a:path extrusionOk="0" h="6839" w="7873">
                    <a:moveTo>
                      <a:pt x="3937" y="1801"/>
                    </a:moveTo>
                    <a:lnTo>
                      <a:pt x="6372" y="5971"/>
                    </a:lnTo>
                    <a:lnTo>
                      <a:pt x="1568"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32"/>
              <p:cNvSpPr/>
              <p:nvPr/>
            </p:nvSpPr>
            <p:spPr>
              <a:xfrm>
                <a:off x="45334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32"/>
              <p:cNvSpPr/>
              <p:nvPr/>
            </p:nvSpPr>
            <p:spPr>
              <a:xfrm>
                <a:off x="4771900"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32"/>
              <p:cNvSpPr/>
              <p:nvPr/>
            </p:nvSpPr>
            <p:spPr>
              <a:xfrm>
                <a:off x="4653500" y="326500"/>
                <a:ext cx="196825" cy="170150"/>
              </a:xfrm>
              <a:custGeom>
                <a:rect b="b" l="l" r="r" t="t"/>
                <a:pathLst>
                  <a:path extrusionOk="0" h="6806" w="7873">
                    <a:moveTo>
                      <a:pt x="0" y="1"/>
                    </a:moveTo>
                    <a:lnTo>
                      <a:pt x="3936"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32"/>
              <p:cNvSpPr/>
              <p:nvPr/>
            </p:nvSpPr>
            <p:spPr>
              <a:xfrm>
                <a:off x="4414150"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32"/>
              <p:cNvSpPr/>
              <p:nvPr/>
            </p:nvSpPr>
            <p:spPr>
              <a:xfrm>
                <a:off x="4175650"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3" name="Google Shape;4493;p32"/>
          <p:cNvGrpSpPr/>
          <p:nvPr/>
        </p:nvGrpSpPr>
        <p:grpSpPr>
          <a:xfrm>
            <a:off x="-69735" y="166032"/>
            <a:ext cx="9278964" cy="248550"/>
            <a:chOff x="0" y="159550"/>
            <a:chExt cx="9278964" cy="248550"/>
          </a:xfrm>
        </p:grpSpPr>
        <p:grpSp>
          <p:nvGrpSpPr>
            <p:cNvPr id="4494" name="Google Shape;4494;p32"/>
            <p:cNvGrpSpPr/>
            <p:nvPr/>
          </p:nvGrpSpPr>
          <p:grpSpPr>
            <a:xfrm flipH="1">
              <a:off x="0" y="159550"/>
              <a:ext cx="4974400" cy="248550"/>
              <a:chOff x="1309450" y="326500"/>
              <a:chExt cx="4974400" cy="248550"/>
            </a:xfrm>
          </p:grpSpPr>
          <p:sp>
            <p:nvSpPr>
              <p:cNvPr id="4495" name="Google Shape;4495;p32"/>
              <p:cNvSpPr/>
              <p:nvPr/>
            </p:nvSpPr>
            <p:spPr>
              <a:xfrm>
                <a:off x="286137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32"/>
              <p:cNvSpPr/>
              <p:nvPr/>
            </p:nvSpPr>
            <p:spPr>
              <a:xfrm>
                <a:off x="3099875"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32"/>
              <p:cNvSpPr/>
              <p:nvPr/>
            </p:nvSpPr>
            <p:spPr>
              <a:xfrm>
                <a:off x="3338400"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32"/>
              <p:cNvSpPr/>
              <p:nvPr/>
            </p:nvSpPr>
            <p:spPr>
              <a:xfrm>
                <a:off x="357855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32"/>
              <p:cNvSpPr/>
              <p:nvPr/>
            </p:nvSpPr>
            <p:spPr>
              <a:xfrm>
                <a:off x="3817075"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32"/>
              <p:cNvSpPr/>
              <p:nvPr/>
            </p:nvSpPr>
            <p:spPr>
              <a:xfrm>
                <a:off x="2385200"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32"/>
              <p:cNvSpPr/>
              <p:nvPr/>
            </p:nvSpPr>
            <p:spPr>
              <a:xfrm>
                <a:off x="26237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32"/>
              <p:cNvSpPr/>
              <p:nvPr/>
            </p:nvSpPr>
            <p:spPr>
              <a:xfrm>
                <a:off x="39371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32"/>
              <p:cNvSpPr/>
              <p:nvPr/>
            </p:nvSpPr>
            <p:spPr>
              <a:xfrm>
                <a:off x="36986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32"/>
              <p:cNvSpPr/>
              <p:nvPr/>
            </p:nvSpPr>
            <p:spPr>
              <a:xfrm>
                <a:off x="34584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32"/>
              <p:cNvSpPr/>
              <p:nvPr/>
            </p:nvSpPr>
            <p:spPr>
              <a:xfrm>
                <a:off x="32199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32"/>
              <p:cNvSpPr/>
              <p:nvPr/>
            </p:nvSpPr>
            <p:spPr>
              <a:xfrm>
                <a:off x="2981475" y="326500"/>
                <a:ext cx="196825" cy="170150"/>
              </a:xfrm>
              <a:custGeom>
                <a:rect b="b" l="l" r="r" t="t"/>
                <a:pathLst>
                  <a:path extrusionOk="0" h="6806" w="7873">
                    <a:moveTo>
                      <a:pt x="0" y="1"/>
                    </a:moveTo>
                    <a:lnTo>
                      <a:pt x="3936"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32"/>
              <p:cNvSpPr/>
              <p:nvPr/>
            </p:nvSpPr>
            <p:spPr>
              <a:xfrm>
                <a:off x="2742125"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32"/>
              <p:cNvSpPr/>
              <p:nvPr/>
            </p:nvSpPr>
            <p:spPr>
              <a:xfrm>
                <a:off x="2504450"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32"/>
              <p:cNvSpPr/>
              <p:nvPr/>
            </p:nvSpPr>
            <p:spPr>
              <a:xfrm>
                <a:off x="2265950" y="326500"/>
                <a:ext cx="196850" cy="170150"/>
              </a:xfrm>
              <a:custGeom>
                <a:rect b="b" l="l" r="r" t="t"/>
                <a:pathLst>
                  <a:path extrusionOk="0" h="6806" w="7874">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32"/>
              <p:cNvSpPr/>
              <p:nvPr/>
            </p:nvSpPr>
            <p:spPr>
              <a:xfrm>
                <a:off x="1427850"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32"/>
              <p:cNvSpPr/>
              <p:nvPr/>
            </p:nvSpPr>
            <p:spPr>
              <a:xfrm>
                <a:off x="1666350" y="404075"/>
                <a:ext cx="196850" cy="170975"/>
              </a:xfrm>
              <a:custGeom>
                <a:rect b="b" l="l" r="r" t="t"/>
                <a:pathLst>
                  <a:path extrusionOk="0" h="6839" w="7874">
                    <a:moveTo>
                      <a:pt x="3970" y="1801"/>
                    </a:moveTo>
                    <a:lnTo>
                      <a:pt x="6406"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32"/>
              <p:cNvSpPr/>
              <p:nvPr/>
            </p:nvSpPr>
            <p:spPr>
              <a:xfrm>
                <a:off x="1904875"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32"/>
              <p:cNvSpPr/>
              <p:nvPr/>
            </p:nvSpPr>
            <p:spPr>
              <a:xfrm>
                <a:off x="214502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32"/>
              <p:cNvSpPr/>
              <p:nvPr/>
            </p:nvSpPr>
            <p:spPr>
              <a:xfrm>
                <a:off x="202495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32"/>
              <p:cNvSpPr/>
              <p:nvPr/>
            </p:nvSpPr>
            <p:spPr>
              <a:xfrm>
                <a:off x="17864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32"/>
              <p:cNvSpPr/>
              <p:nvPr/>
            </p:nvSpPr>
            <p:spPr>
              <a:xfrm>
                <a:off x="15479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32"/>
              <p:cNvSpPr/>
              <p:nvPr/>
            </p:nvSpPr>
            <p:spPr>
              <a:xfrm>
                <a:off x="1309450" y="326500"/>
                <a:ext cx="196825" cy="170150"/>
              </a:xfrm>
              <a:custGeom>
                <a:rect b="b" l="l" r="r" t="t"/>
                <a:pathLst>
                  <a:path extrusionOk="0" h="6806" w="7873">
                    <a:moveTo>
                      <a:pt x="0" y="1"/>
                    </a:moveTo>
                    <a:lnTo>
                      <a:pt x="3903"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2"/>
              <p:cNvSpPr/>
              <p:nvPr/>
            </p:nvSpPr>
            <p:spPr>
              <a:xfrm>
                <a:off x="5489100"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32"/>
              <p:cNvSpPr/>
              <p:nvPr/>
            </p:nvSpPr>
            <p:spPr>
              <a:xfrm>
                <a:off x="5727600" y="404075"/>
                <a:ext cx="197650" cy="170975"/>
              </a:xfrm>
              <a:custGeom>
                <a:rect b="b" l="l" r="r" t="t"/>
                <a:pathLst>
                  <a:path extrusionOk="0" h="6839" w="7906">
                    <a:moveTo>
                      <a:pt x="3970" y="1801"/>
                    </a:moveTo>
                    <a:lnTo>
                      <a:pt x="6405" y="5971"/>
                    </a:lnTo>
                    <a:lnTo>
                      <a:pt x="1568"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32"/>
              <p:cNvSpPr/>
              <p:nvPr/>
            </p:nvSpPr>
            <p:spPr>
              <a:xfrm>
                <a:off x="5966925"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32"/>
              <p:cNvSpPr/>
              <p:nvPr/>
            </p:nvSpPr>
            <p:spPr>
              <a:xfrm>
                <a:off x="5012925" y="404075"/>
                <a:ext cx="196825" cy="170975"/>
              </a:xfrm>
              <a:custGeom>
                <a:rect b="b" l="l" r="r" t="t"/>
                <a:pathLst>
                  <a:path extrusionOk="0" h="6839" w="7873">
                    <a:moveTo>
                      <a:pt x="3970" y="1801"/>
                    </a:moveTo>
                    <a:lnTo>
                      <a:pt x="6371" y="5971"/>
                    </a:lnTo>
                    <a:lnTo>
                      <a:pt x="1568"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32"/>
              <p:cNvSpPr/>
              <p:nvPr/>
            </p:nvSpPr>
            <p:spPr>
              <a:xfrm>
                <a:off x="5251425" y="404075"/>
                <a:ext cx="196825" cy="170975"/>
              </a:xfrm>
              <a:custGeom>
                <a:rect b="b" l="l" r="r" t="t"/>
                <a:pathLst>
                  <a:path extrusionOk="0" h="6839" w="7873">
                    <a:moveTo>
                      <a:pt x="3970" y="1801"/>
                    </a:moveTo>
                    <a:lnTo>
                      <a:pt x="6372" y="5971"/>
                    </a:lnTo>
                    <a:lnTo>
                      <a:pt x="1601" y="5971"/>
                    </a:lnTo>
                    <a:lnTo>
                      <a:pt x="3970" y="1801"/>
                    </a:lnTo>
                    <a:close/>
                    <a:moveTo>
                      <a:pt x="3970" y="0"/>
                    </a:moveTo>
                    <a:lnTo>
                      <a:pt x="0"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32"/>
              <p:cNvSpPr/>
              <p:nvPr/>
            </p:nvSpPr>
            <p:spPr>
              <a:xfrm>
                <a:off x="6086175"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32"/>
              <p:cNvSpPr/>
              <p:nvPr/>
            </p:nvSpPr>
            <p:spPr>
              <a:xfrm>
                <a:off x="5847675"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32"/>
              <p:cNvSpPr/>
              <p:nvPr/>
            </p:nvSpPr>
            <p:spPr>
              <a:xfrm>
                <a:off x="5609175"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32"/>
              <p:cNvSpPr/>
              <p:nvPr/>
            </p:nvSpPr>
            <p:spPr>
              <a:xfrm>
                <a:off x="536900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32"/>
              <p:cNvSpPr/>
              <p:nvPr/>
            </p:nvSpPr>
            <p:spPr>
              <a:xfrm>
                <a:off x="5133000"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32"/>
              <p:cNvSpPr/>
              <p:nvPr/>
            </p:nvSpPr>
            <p:spPr>
              <a:xfrm>
                <a:off x="4892825"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32"/>
              <p:cNvSpPr/>
              <p:nvPr/>
            </p:nvSpPr>
            <p:spPr>
              <a:xfrm>
                <a:off x="4055575" y="404075"/>
                <a:ext cx="196825" cy="170975"/>
              </a:xfrm>
              <a:custGeom>
                <a:rect b="b" l="l" r="r" t="t"/>
                <a:pathLst>
                  <a:path extrusionOk="0" h="6839" w="7873">
                    <a:moveTo>
                      <a:pt x="3970" y="1801"/>
                    </a:moveTo>
                    <a:lnTo>
                      <a:pt x="6405"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32"/>
              <p:cNvSpPr/>
              <p:nvPr/>
            </p:nvSpPr>
            <p:spPr>
              <a:xfrm>
                <a:off x="4294900" y="404075"/>
                <a:ext cx="196825" cy="170975"/>
              </a:xfrm>
              <a:custGeom>
                <a:rect b="b" l="l" r="r" t="t"/>
                <a:pathLst>
                  <a:path extrusionOk="0" h="6839" w="7873">
                    <a:moveTo>
                      <a:pt x="3937" y="1801"/>
                    </a:moveTo>
                    <a:lnTo>
                      <a:pt x="6372" y="5971"/>
                    </a:lnTo>
                    <a:lnTo>
                      <a:pt x="1568"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32"/>
              <p:cNvSpPr/>
              <p:nvPr/>
            </p:nvSpPr>
            <p:spPr>
              <a:xfrm>
                <a:off x="45334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32"/>
              <p:cNvSpPr/>
              <p:nvPr/>
            </p:nvSpPr>
            <p:spPr>
              <a:xfrm>
                <a:off x="4771900"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32"/>
              <p:cNvSpPr/>
              <p:nvPr/>
            </p:nvSpPr>
            <p:spPr>
              <a:xfrm>
                <a:off x="4653500" y="326500"/>
                <a:ext cx="196825" cy="170150"/>
              </a:xfrm>
              <a:custGeom>
                <a:rect b="b" l="l" r="r" t="t"/>
                <a:pathLst>
                  <a:path extrusionOk="0" h="6806" w="7873">
                    <a:moveTo>
                      <a:pt x="0" y="1"/>
                    </a:moveTo>
                    <a:lnTo>
                      <a:pt x="3936"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32"/>
              <p:cNvSpPr/>
              <p:nvPr/>
            </p:nvSpPr>
            <p:spPr>
              <a:xfrm>
                <a:off x="4414150"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32"/>
              <p:cNvSpPr/>
              <p:nvPr/>
            </p:nvSpPr>
            <p:spPr>
              <a:xfrm>
                <a:off x="4175650"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32"/>
            <p:cNvGrpSpPr/>
            <p:nvPr/>
          </p:nvGrpSpPr>
          <p:grpSpPr>
            <a:xfrm flipH="1">
              <a:off x="4304564" y="159550"/>
              <a:ext cx="4974400" cy="248550"/>
              <a:chOff x="1309450" y="326500"/>
              <a:chExt cx="4974400" cy="248550"/>
            </a:xfrm>
          </p:grpSpPr>
          <p:sp>
            <p:nvSpPr>
              <p:cNvPr id="4537" name="Google Shape;4537;p32"/>
              <p:cNvSpPr/>
              <p:nvPr/>
            </p:nvSpPr>
            <p:spPr>
              <a:xfrm>
                <a:off x="286137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32"/>
              <p:cNvSpPr/>
              <p:nvPr/>
            </p:nvSpPr>
            <p:spPr>
              <a:xfrm>
                <a:off x="3099875"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32"/>
              <p:cNvSpPr/>
              <p:nvPr/>
            </p:nvSpPr>
            <p:spPr>
              <a:xfrm>
                <a:off x="3338400"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32"/>
              <p:cNvSpPr/>
              <p:nvPr/>
            </p:nvSpPr>
            <p:spPr>
              <a:xfrm>
                <a:off x="357855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2"/>
              <p:cNvSpPr/>
              <p:nvPr/>
            </p:nvSpPr>
            <p:spPr>
              <a:xfrm>
                <a:off x="3817075"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32"/>
              <p:cNvSpPr/>
              <p:nvPr/>
            </p:nvSpPr>
            <p:spPr>
              <a:xfrm>
                <a:off x="2385200"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32"/>
              <p:cNvSpPr/>
              <p:nvPr/>
            </p:nvSpPr>
            <p:spPr>
              <a:xfrm>
                <a:off x="26237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32"/>
              <p:cNvSpPr/>
              <p:nvPr/>
            </p:nvSpPr>
            <p:spPr>
              <a:xfrm>
                <a:off x="39371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32"/>
              <p:cNvSpPr/>
              <p:nvPr/>
            </p:nvSpPr>
            <p:spPr>
              <a:xfrm>
                <a:off x="36986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32"/>
              <p:cNvSpPr/>
              <p:nvPr/>
            </p:nvSpPr>
            <p:spPr>
              <a:xfrm>
                <a:off x="34584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2"/>
              <p:cNvSpPr/>
              <p:nvPr/>
            </p:nvSpPr>
            <p:spPr>
              <a:xfrm>
                <a:off x="32199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32"/>
              <p:cNvSpPr/>
              <p:nvPr/>
            </p:nvSpPr>
            <p:spPr>
              <a:xfrm>
                <a:off x="2981475" y="326500"/>
                <a:ext cx="196825" cy="170150"/>
              </a:xfrm>
              <a:custGeom>
                <a:rect b="b" l="l" r="r" t="t"/>
                <a:pathLst>
                  <a:path extrusionOk="0" h="6806" w="7873">
                    <a:moveTo>
                      <a:pt x="0" y="1"/>
                    </a:moveTo>
                    <a:lnTo>
                      <a:pt x="3936"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32"/>
              <p:cNvSpPr/>
              <p:nvPr/>
            </p:nvSpPr>
            <p:spPr>
              <a:xfrm>
                <a:off x="2742125"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32"/>
              <p:cNvSpPr/>
              <p:nvPr/>
            </p:nvSpPr>
            <p:spPr>
              <a:xfrm>
                <a:off x="2504450"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32"/>
              <p:cNvSpPr/>
              <p:nvPr/>
            </p:nvSpPr>
            <p:spPr>
              <a:xfrm>
                <a:off x="2265950" y="326500"/>
                <a:ext cx="196850" cy="170150"/>
              </a:xfrm>
              <a:custGeom>
                <a:rect b="b" l="l" r="r" t="t"/>
                <a:pathLst>
                  <a:path extrusionOk="0" h="6806" w="7874">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32"/>
              <p:cNvSpPr/>
              <p:nvPr/>
            </p:nvSpPr>
            <p:spPr>
              <a:xfrm>
                <a:off x="1427850"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32"/>
              <p:cNvSpPr/>
              <p:nvPr/>
            </p:nvSpPr>
            <p:spPr>
              <a:xfrm>
                <a:off x="1666350" y="404075"/>
                <a:ext cx="196850" cy="170975"/>
              </a:xfrm>
              <a:custGeom>
                <a:rect b="b" l="l" r="r" t="t"/>
                <a:pathLst>
                  <a:path extrusionOk="0" h="6839" w="7874">
                    <a:moveTo>
                      <a:pt x="3970" y="1801"/>
                    </a:moveTo>
                    <a:lnTo>
                      <a:pt x="6406"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32"/>
              <p:cNvSpPr/>
              <p:nvPr/>
            </p:nvSpPr>
            <p:spPr>
              <a:xfrm>
                <a:off x="1904875"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32"/>
              <p:cNvSpPr/>
              <p:nvPr/>
            </p:nvSpPr>
            <p:spPr>
              <a:xfrm>
                <a:off x="214502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32"/>
              <p:cNvSpPr/>
              <p:nvPr/>
            </p:nvSpPr>
            <p:spPr>
              <a:xfrm>
                <a:off x="202495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32"/>
              <p:cNvSpPr/>
              <p:nvPr/>
            </p:nvSpPr>
            <p:spPr>
              <a:xfrm>
                <a:off x="17864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32"/>
              <p:cNvSpPr/>
              <p:nvPr/>
            </p:nvSpPr>
            <p:spPr>
              <a:xfrm>
                <a:off x="15479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32"/>
              <p:cNvSpPr/>
              <p:nvPr/>
            </p:nvSpPr>
            <p:spPr>
              <a:xfrm>
                <a:off x="1309450" y="326500"/>
                <a:ext cx="196825" cy="170150"/>
              </a:xfrm>
              <a:custGeom>
                <a:rect b="b" l="l" r="r" t="t"/>
                <a:pathLst>
                  <a:path extrusionOk="0" h="6806" w="7873">
                    <a:moveTo>
                      <a:pt x="0" y="1"/>
                    </a:moveTo>
                    <a:lnTo>
                      <a:pt x="3903"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32"/>
              <p:cNvSpPr/>
              <p:nvPr/>
            </p:nvSpPr>
            <p:spPr>
              <a:xfrm>
                <a:off x="5489100"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32"/>
              <p:cNvSpPr/>
              <p:nvPr/>
            </p:nvSpPr>
            <p:spPr>
              <a:xfrm>
                <a:off x="5727600" y="404075"/>
                <a:ext cx="197650" cy="170975"/>
              </a:xfrm>
              <a:custGeom>
                <a:rect b="b" l="l" r="r" t="t"/>
                <a:pathLst>
                  <a:path extrusionOk="0" h="6839" w="7906">
                    <a:moveTo>
                      <a:pt x="3970" y="1801"/>
                    </a:moveTo>
                    <a:lnTo>
                      <a:pt x="6405" y="5971"/>
                    </a:lnTo>
                    <a:lnTo>
                      <a:pt x="1568"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32"/>
              <p:cNvSpPr/>
              <p:nvPr/>
            </p:nvSpPr>
            <p:spPr>
              <a:xfrm>
                <a:off x="5966925"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32"/>
              <p:cNvSpPr/>
              <p:nvPr/>
            </p:nvSpPr>
            <p:spPr>
              <a:xfrm>
                <a:off x="5012925" y="404075"/>
                <a:ext cx="196825" cy="170975"/>
              </a:xfrm>
              <a:custGeom>
                <a:rect b="b" l="l" r="r" t="t"/>
                <a:pathLst>
                  <a:path extrusionOk="0" h="6839" w="7873">
                    <a:moveTo>
                      <a:pt x="3970" y="1801"/>
                    </a:moveTo>
                    <a:lnTo>
                      <a:pt x="6371" y="5971"/>
                    </a:lnTo>
                    <a:lnTo>
                      <a:pt x="1568"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32"/>
              <p:cNvSpPr/>
              <p:nvPr/>
            </p:nvSpPr>
            <p:spPr>
              <a:xfrm>
                <a:off x="5251425" y="404075"/>
                <a:ext cx="196825" cy="170975"/>
              </a:xfrm>
              <a:custGeom>
                <a:rect b="b" l="l" r="r" t="t"/>
                <a:pathLst>
                  <a:path extrusionOk="0" h="6839" w="7873">
                    <a:moveTo>
                      <a:pt x="3970" y="1801"/>
                    </a:moveTo>
                    <a:lnTo>
                      <a:pt x="6372" y="5971"/>
                    </a:lnTo>
                    <a:lnTo>
                      <a:pt x="1601" y="5971"/>
                    </a:lnTo>
                    <a:lnTo>
                      <a:pt x="3970" y="1801"/>
                    </a:lnTo>
                    <a:close/>
                    <a:moveTo>
                      <a:pt x="3970" y="0"/>
                    </a:moveTo>
                    <a:lnTo>
                      <a:pt x="0"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32"/>
              <p:cNvSpPr/>
              <p:nvPr/>
            </p:nvSpPr>
            <p:spPr>
              <a:xfrm>
                <a:off x="6086175"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32"/>
              <p:cNvSpPr/>
              <p:nvPr/>
            </p:nvSpPr>
            <p:spPr>
              <a:xfrm>
                <a:off x="5847675"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32"/>
              <p:cNvSpPr/>
              <p:nvPr/>
            </p:nvSpPr>
            <p:spPr>
              <a:xfrm>
                <a:off x="5609175"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32"/>
              <p:cNvSpPr/>
              <p:nvPr/>
            </p:nvSpPr>
            <p:spPr>
              <a:xfrm>
                <a:off x="536900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32"/>
              <p:cNvSpPr/>
              <p:nvPr/>
            </p:nvSpPr>
            <p:spPr>
              <a:xfrm>
                <a:off x="5133000"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32"/>
              <p:cNvSpPr/>
              <p:nvPr/>
            </p:nvSpPr>
            <p:spPr>
              <a:xfrm>
                <a:off x="4892825"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32"/>
              <p:cNvSpPr/>
              <p:nvPr/>
            </p:nvSpPr>
            <p:spPr>
              <a:xfrm>
                <a:off x="4055575" y="404075"/>
                <a:ext cx="196825" cy="170975"/>
              </a:xfrm>
              <a:custGeom>
                <a:rect b="b" l="l" r="r" t="t"/>
                <a:pathLst>
                  <a:path extrusionOk="0" h="6839" w="7873">
                    <a:moveTo>
                      <a:pt x="3970" y="1801"/>
                    </a:moveTo>
                    <a:lnTo>
                      <a:pt x="6405"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32"/>
              <p:cNvSpPr/>
              <p:nvPr/>
            </p:nvSpPr>
            <p:spPr>
              <a:xfrm>
                <a:off x="4294900" y="404075"/>
                <a:ext cx="196825" cy="170975"/>
              </a:xfrm>
              <a:custGeom>
                <a:rect b="b" l="l" r="r" t="t"/>
                <a:pathLst>
                  <a:path extrusionOk="0" h="6839" w="7873">
                    <a:moveTo>
                      <a:pt x="3937" y="1801"/>
                    </a:moveTo>
                    <a:lnTo>
                      <a:pt x="6372" y="5971"/>
                    </a:lnTo>
                    <a:lnTo>
                      <a:pt x="1568"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32"/>
              <p:cNvSpPr/>
              <p:nvPr/>
            </p:nvSpPr>
            <p:spPr>
              <a:xfrm>
                <a:off x="45334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32"/>
              <p:cNvSpPr/>
              <p:nvPr/>
            </p:nvSpPr>
            <p:spPr>
              <a:xfrm>
                <a:off x="4771900"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32"/>
              <p:cNvSpPr/>
              <p:nvPr/>
            </p:nvSpPr>
            <p:spPr>
              <a:xfrm>
                <a:off x="4653500" y="326500"/>
                <a:ext cx="196825" cy="170150"/>
              </a:xfrm>
              <a:custGeom>
                <a:rect b="b" l="l" r="r" t="t"/>
                <a:pathLst>
                  <a:path extrusionOk="0" h="6806" w="7873">
                    <a:moveTo>
                      <a:pt x="0" y="1"/>
                    </a:moveTo>
                    <a:lnTo>
                      <a:pt x="3936"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32"/>
              <p:cNvSpPr/>
              <p:nvPr/>
            </p:nvSpPr>
            <p:spPr>
              <a:xfrm>
                <a:off x="4414150"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32"/>
              <p:cNvSpPr/>
              <p:nvPr/>
            </p:nvSpPr>
            <p:spPr>
              <a:xfrm>
                <a:off x="4175650"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7_1_1_1">
    <p:spTree>
      <p:nvGrpSpPr>
        <p:cNvPr id="4578" name="Shape 4578"/>
        <p:cNvGrpSpPr/>
        <p:nvPr/>
      </p:nvGrpSpPr>
      <p:grpSpPr>
        <a:xfrm>
          <a:off x="0" y="0"/>
          <a:ext cx="0" cy="0"/>
          <a:chOff x="0" y="0"/>
          <a:chExt cx="0" cy="0"/>
        </a:xfrm>
      </p:grpSpPr>
      <p:pic>
        <p:nvPicPr>
          <p:cNvPr id="4579" name="Google Shape;4579;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80" name="Google Shape;4580;p33"/>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581" name="Google Shape;4581;p33"/>
          <p:cNvGrpSpPr/>
          <p:nvPr/>
        </p:nvGrpSpPr>
        <p:grpSpPr>
          <a:xfrm>
            <a:off x="60041" y="162650"/>
            <a:ext cx="9023233" cy="172401"/>
            <a:chOff x="0" y="162650"/>
            <a:chExt cx="9023233" cy="172401"/>
          </a:xfrm>
        </p:grpSpPr>
        <p:grpSp>
          <p:nvGrpSpPr>
            <p:cNvPr id="4582" name="Google Shape;4582;p33"/>
            <p:cNvGrpSpPr/>
            <p:nvPr/>
          </p:nvGrpSpPr>
          <p:grpSpPr>
            <a:xfrm>
              <a:off x="0" y="162650"/>
              <a:ext cx="4572113" cy="172401"/>
              <a:chOff x="0" y="-179380"/>
              <a:chExt cx="4511657" cy="170121"/>
            </a:xfrm>
          </p:grpSpPr>
          <p:sp>
            <p:nvSpPr>
              <p:cNvPr id="4583" name="Google Shape;4583;p33"/>
              <p:cNvSpPr/>
              <p:nvPr/>
            </p:nvSpPr>
            <p:spPr>
              <a:xfrm>
                <a:off x="2986717" y="-179380"/>
                <a:ext cx="785643" cy="18561"/>
              </a:xfrm>
              <a:custGeom>
                <a:rect b="b" l="l" r="r" t="t"/>
                <a:pathLst>
                  <a:path extrusionOk="0" h="670" w="28360">
                    <a:moveTo>
                      <a:pt x="21216" y="0"/>
                    </a:moveTo>
                    <a:cubicBezTo>
                      <a:pt x="20061" y="0"/>
                      <a:pt x="18876" y="0"/>
                      <a:pt x="17690" y="31"/>
                    </a:cubicBezTo>
                    <a:cubicBezTo>
                      <a:pt x="16505" y="31"/>
                      <a:pt x="15350" y="61"/>
                      <a:pt x="14165" y="152"/>
                    </a:cubicBezTo>
                    <a:cubicBezTo>
                      <a:pt x="13326" y="195"/>
                      <a:pt x="12488" y="238"/>
                      <a:pt x="11661" y="238"/>
                    </a:cubicBezTo>
                    <a:cubicBezTo>
                      <a:pt x="11318" y="238"/>
                      <a:pt x="10977" y="231"/>
                      <a:pt x="10639" y="213"/>
                    </a:cubicBezTo>
                    <a:cubicBezTo>
                      <a:pt x="9453" y="213"/>
                      <a:pt x="8268" y="122"/>
                      <a:pt x="7082" y="61"/>
                    </a:cubicBezTo>
                    <a:cubicBezTo>
                      <a:pt x="6505" y="46"/>
                      <a:pt x="5920" y="38"/>
                      <a:pt x="5331" y="38"/>
                    </a:cubicBezTo>
                    <a:cubicBezTo>
                      <a:pt x="4742" y="38"/>
                      <a:pt x="4149" y="46"/>
                      <a:pt x="3556" y="61"/>
                    </a:cubicBezTo>
                    <a:cubicBezTo>
                      <a:pt x="2371" y="122"/>
                      <a:pt x="1216" y="183"/>
                      <a:pt x="31" y="304"/>
                    </a:cubicBezTo>
                    <a:cubicBezTo>
                      <a:pt x="0" y="335"/>
                      <a:pt x="31" y="335"/>
                      <a:pt x="31" y="365"/>
                    </a:cubicBezTo>
                    <a:cubicBezTo>
                      <a:pt x="1216" y="487"/>
                      <a:pt x="2371" y="578"/>
                      <a:pt x="3556" y="608"/>
                    </a:cubicBezTo>
                    <a:cubicBezTo>
                      <a:pt x="4347" y="608"/>
                      <a:pt x="5137" y="622"/>
                      <a:pt x="5918" y="622"/>
                    </a:cubicBezTo>
                    <a:cubicBezTo>
                      <a:pt x="6309" y="622"/>
                      <a:pt x="6697" y="618"/>
                      <a:pt x="7082" y="608"/>
                    </a:cubicBezTo>
                    <a:cubicBezTo>
                      <a:pt x="8268" y="578"/>
                      <a:pt x="9453" y="487"/>
                      <a:pt x="10639" y="456"/>
                    </a:cubicBezTo>
                    <a:cubicBezTo>
                      <a:pt x="10859" y="450"/>
                      <a:pt x="11081" y="448"/>
                      <a:pt x="11304" y="448"/>
                    </a:cubicBezTo>
                    <a:cubicBezTo>
                      <a:pt x="12246" y="448"/>
                      <a:pt x="13205" y="492"/>
                      <a:pt x="14165" y="517"/>
                    </a:cubicBezTo>
                    <a:cubicBezTo>
                      <a:pt x="15350" y="578"/>
                      <a:pt x="16505" y="639"/>
                      <a:pt x="17690" y="639"/>
                    </a:cubicBezTo>
                    <a:cubicBezTo>
                      <a:pt x="18876" y="669"/>
                      <a:pt x="20061" y="669"/>
                      <a:pt x="21216" y="669"/>
                    </a:cubicBezTo>
                    <a:cubicBezTo>
                      <a:pt x="23618" y="639"/>
                      <a:pt x="25988" y="578"/>
                      <a:pt x="28329" y="365"/>
                    </a:cubicBezTo>
                    <a:cubicBezTo>
                      <a:pt x="28359" y="365"/>
                      <a:pt x="28359" y="335"/>
                      <a:pt x="28359" y="335"/>
                    </a:cubicBezTo>
                    <a:cubicBezTo>
                      <a:pt x="28359" y="304"/>
                      <a:pt x="28329" y="304"/>
                      <a:pt x="28329" y="304"/>
                    </a:cubicBezTo>
                    <a:cubicBezTo>
                      <a:pt x="25928" y="122"/>
                      <a:pt x="23587" y="31"/>
                      <a:pt x="212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33"/>
              <p:cNvSpPr/>
              <p:nvPr/>
            </p:nvSpPr>
            <p:spPr>
              <a:xfrm>
                <a:off x="4108308" y="-179380"/>
                <a:ext cx="403348" cy="18561"/>
              </a:xfrm>
              <a:custGeom>
                <a:rect b="b" l="l" r="r" t="t"/>
                <a:pathLst>
                  <a:path extrusionOk="0" h="670" w="14560">
                    <a:moveTo>
                      <a:pt x="14560" y="0"/>
                    </a:moveTo>
                    <a:cubicBezTo>
                      <a:pt x="14134" y="0"/>
                      <a:pt x="13769" y="0"/>
                      <a:pt x="13344" y="31"/>
                    </a:cubicBezTo>
                    <a:cubicBezTo>
                      <a:pt x="12462" y="31"/>
                      <a:pt x="11551" y="122"/>
                      <a:pt x="10669" y="152"/>
                    </a:cubicBezTo>
                    <a:cubicBezTo>
                      <a:pt x="9981" y="177"/>
                      <a:pt x="9252" y="221"/>
                      <a:pt x="8532" y="221"/>
                    </a:cubicBezTo>
                    <a:cubicBezTo>
                      <a:pt x="8362" y="221"/>
                      <a:pt x="8193" y="219"/>
                      <a:pt x="8025" y="213"/>
                    </a:cubicBezTo>
                    <a:cubicBezTo>
                      <a:pt x="7143" y="183"/>
                      <a:pt x="6231" y="122"/>
                      <a:pt x="5350" y="61"/>
                    </a:cubicBezTo>
                    <a:cubicBezTo>
                      <a:pt x="5066" y="51"/>
                      <a:pt x="4776" y="48"/>
                      <a:pt x="4482" y="48"/>
                    </a:cubicBezTo>
                    <a:cubicBezTo>
                      <a:pt x="3894" y="48"/>
                      <a:pt x="3293" y="61"/>
                      <a:pt x="2705" y="61"/>
                    </a:cubicBezTo>
                    <a:cubicBezTo>
                      <a:pt x="1824" y="92"/>
                      <a:pt x="912" y="152"/>
                      <a:pt x="31" y="304"/>
                    </a:cubicBezTo>
                    <a:cubicBezTo>
                      <a:pt x="31" y="304"/>
                      <a:pt x="0" y="304"/>
                      <a:pt x="0" y="335"/>
                    </a:cubicBezTo>
                    <a:cubicBezTo>
                      <a:pt x="0" y="335"/>
                      <a:pt x="0" y="365"/>
                      <a:pt x="31" y="365"/>
                    </a:cubicBezTo>
                    <a:cubicBezTo>
                      <a:pt x="912" y="487"/>
                      <a:pt x="1824" y="547"/>
                      <a:pt x="2705" y="608"/>
                    </a:cubicBezTo>
                    <a:cubicBezTo>
                      <a:pt x="3146" y="623"/>
                      <a:pt x="3594" y="631"/>
                      <a:pt x="4039" y="631"/>
                    </a:cubicBezTo>
                    <a:cubicBezTo>
                      <a:pt x="4484" y="631"/>
                      <a:pt x="4924" y="623"/>
                      <a:pt x="5350" y="608"/>
                    </a:cubicBezTo>
                    <a:cubicBezTo>
                      <a:pt x="6231" y="547"/>
                      <a:pt x="7143" y="456"/>
                      <a:pt x="8025" y="456"/>
                    </a:cubicBezTo>
                    <a:cubicBezTo>
                      <a:pt x="8283" y="438"/>
                      <a:pt x="8544" y="431"/>
                      <a:pt x="8805" y="431"/>
                    </a:cubicBezTo>
                    <a:cubicBezTo>
                      <a:pt x="9435" y="431"/>
                      <a:pt x="10067" y="474"/>
                      <a:pt x="10669" y="517"/>
                    </a:cubicBezTo>
                    <a:cubicBezTo>
                      <a:pt x="11551" y="608"/>
                      <a:pt x="12462" y="639"/>
                      <a:pt x="13344" y="639"/>
                    </a:cubicBezTo>
                    <a:cubicBezTo>
                      <a:pt x="13709" y="639"/>
                      <a:pt x="14104" y="669"/>
                      <a:pt x="14469" y="669"/>
                    </a:cubicBezTo>
                    <a:cubicBezTo>
                      <a:pt x="14529" y="426"/>
                      <a:pt x="14560" y="213"/>
                      <a:pt x="145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33"/>
              <p:cNvSpPr/>
              <p:nvPr/>
            </p:nvSpPr>
            <p:spPr>
              <a:xfrm>
                <a:off x="26954" y="-139821"/>
                <a:ext cx="58951" cy="57289"/>
              </a:xfrm>
              <a:custGeom>
                <a:rect b="b" l="l" r="r" t="t"/>
                <a:pathLst>
                  <a:path extrusionOk="0" h="2068" w="2128">
                    <a:moveTo>
                      <a:pt x="1064" y="1"/>
                    </a:moveTo>
                    <a:cubicBezTo>
                      <a:pt x="456" y="1"/>
                      <a:pt x="0" y="457"/>
                      <a:pt x="0" y="1034"/>
                    </a:cubicBezTo>
                    <a:cubicBezTo>
                      <a:pt x="0" y="1612"/>
                      <a:pt x="456"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33"/>
              <p:cNvSpPr/>
              <p:nvPr/>
            </p:nvSpPr>
            <p:spPr>
              <a:xfrm>
                <a:off x="202089" y="-139821"/>
                <a:ext cx="58979" cy="57289"/>
              </a:xfrm>
              <a:custGeom>
                <a:rect b="b" l="l" r="r" t="t"/>
                <a:pathLst>
                  <a:path extrusionOk="0" h="2068" w="2129">
                    <a:moveTo>
                      <a:pt x="1064" y="1"/>
                    </a:moveTo>
                    <a:cubicBezTo>
                      <a:pt x="487" y="1"/>
                      <a:pt x="1" y="457"/>
                      <a:pt x="1" y="1034"/>
                    </a:cubicBezTo>
                    <a:cubicBezTo>
                      <a:pt x="1" y="1612"/>
                      <a:pt x="487"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33"/>
              <p:cNvSpPr/>
              <p:nvPr/>
            </p:nvSpPr>
            <p:spPr>
              <a:xfrm>
                <a:off x="378083" y="-139821"/>
                <a:ext cx="58951" cy="57289"/>
              </a:xfrm>
              <a:custGeom>
                <a:rect b="b" l="l" r="r" t="t"/>
                <a:pathLst>
                  <a:path extrusionOk="0" h="2068" w="2128">
                    <a:moveTo>
                      <a:pt x="1064" y="1"/>
                    </a:moveTo>
                    <a:cubicBezTo>
                      <a:pt x="487" y="1"/>
                      <a:pt x="0" y="457"/>
                      <a:pt x="0" y="1034"/>
                    </a:cubicBezTo>
                    <a:cubicBezTo>
                      <a:pt x="0" y="1612"/>
                      <a:pt x="487"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33"/>
              <p:cNvSpPr/>
              <p:nvPr/>
            </p:nvSpPr>
            <p:spPr>
              <a:xfrm>
                <a:off x="554050" y="-139821"/>
                <a:ext cx="58979" cy="57289"/>
              </a:xfrm>
              <a:custGeom>
                <a:rect b="b" l="l" r="r" t="t"/>
                <a:pathLst>
                  <a:path extrusionOk="0" h="2068" w="2129">
                    <a:moveTo>
                      <a:pt x="1065" y="1"/>
                    </a:moveTo>
                    <a:cubicBezTo>
                      <a:pt x="457" y="1"/>
                      <a:pt x="1" y="457"/>
                      <a:pt x="1" y="1034"/>
                    </a:cubicBezTo>
                    <a:cubicBezTo>
                      <a:pt x="1" y="1612"/>
                      <a:pt x="457" y="2068"/>
                      <a:pt x="1065" y="2068"/>
                    </a:cubicBezTo>
                    <a:cubicBezTo>
                      <a:pt x="1642" y="2068"/>
                      <a:pt x="2129" y="1612"/>
                      <a:pt x="2129" y="1034"/>
                    </a:cubicBezTo>
                    <a:cubicBezTo>
                      <a:pt x="2129" y="457"/>
                      <a:pt x="164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33"/>
              <p:cNvSpPr/>
              <p:nvPr/>
            </p:nvSpPr>
            <p:spPr>
              <a:xfrm>
                <a:off x="729212" y="-139821"/>
                <a:ext cx="59810" cy="57289"/>
              </a:xfrm>
              <a:custGeom>
                <a:rect b="b" l="l" r="r" t="t"/>
                <a:pathLst>
                  <a:path extrusionOk="0" h="2068" w="2159">
                    <a:moveTo>
                      <a:pt x="1064" y="1"/>
                    </a:moveTo>
                    <a:cubicBezTo>
                      <a:pt x="517" y="1"/>
                      <a:pt x="0" y="457"/>
                      <a:pt x="0" y="1034"/>
                    </a:cubicBezTo>
                    <a:cubicBezTo>
                      <a:pt x="0" y="1612"/>
                      <a:pt x="487" y="2068"/>
                      <a:pt x="1064" y="2068"/>
                    </a:cubicBezTo>
                    <a:cubicBezTo>
                      <a:pt x="1642" y="2068"/>
                      <a:pt x="2158" y="1612"/>
                      <a:pt x="2158" y="1034"/>
                    </a:cubicBezTo>
                    <a:cubicBezTo>
                      <a:pt x="215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33"/>
              <p:cNvSpPr/>
              <p:nvPr/>
            </p:nvSpPr>
            <p:spPr>
              <a:xfrm>
                <a:off x="905179"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73" y="2068"/>
                      <a:pt x="2129" y="1612"/>
                      <a:pt x="2129" y="1034"/>
                    </a:cubicBezTo>
                    <a:cubicBezTo>
                      <a:pt x="2129" y="457"/>
                      <a:pt x="1673"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33"/>
              <p:cNvSpPr/>
              <p:nvPr/>
            </p:nvSpPr>
            <p:spPr>
              <a:xfrm>
                <a:off x="1081173" y="-139821"/>
                <a:ext cx="58979" cy="57289"/>
              </a:xfrm>
              <a:custGeom>
                <a:rect b="b" l="l" r="r" t="t"/>
                <a:pathLst>
                  <a:path extrusionOk="0" h="2068" w="2129">
                    <a:moveTo>
                      <a:pt x="1064" y="1"/>
                    </a:moveTo>
                    <a:cubicBezTo>
                      <a:pt x="487" y="1"/>
                      <a:pt x="1" y="457"/>
                      <a:pt x="1" y="1034"/>
                    </a:cubicBezTo>
                    <a:cubicBezTo>
                      <a:pt x="1" y="1612"/>
                      <a:pt x="487"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33"/>
              <p:cNvSpPr/>
              <p:nvPr/>
            </p:nvSpPr>
            <p:spPr>
              <a:xfrm>
                <a:off x="1255477" y="-139821"/>
                <a:ext cx="58979" cy="57289"/>
              </a:xfrm>
              <a:custGeom>
                <a:rect b="b" l="l" r="r" t="t"/>
                <a:pathLst>
                  <a:path extrusionOk="0" h="2068" w="2129">
                    <a:moveTo>
                      <a:pt x="1064" y="1"/>
                    </a:moveTo>
                    <a:cubicBezTo>
                      <a:pt x="487" y="1"/>
                      <a:pt x="1" y="457"/>
                      <a:pt x="1" y="1034"/>
                    </a:cubicBezTo>
                    <a:cubicBezTo>
                      <a:pt x="1" y="1612"/>
                      <a:pt x="487"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33"/>
              <p:cNvSpPr/>
              <p:nvPr/>
            </p:nvSpPr>
            <p:spPr>
              <a:xfrm>
                <a:off x="1431471" y="-139821"/>
                <a:ext cx="58951" cy="57289"/>
              </a:xfrm>
              <a:custGeom>
                <a:rect b="b" l="l" r="r" t="t"/>
                <a:pathLst>
                  <a:path extrusionOk="0" h="2068" w="2128">
                    <a:moveTo>
                      <a:pt x="1064" y="1"/>
                    </a:moveTo>
                    <a:cubicBezTo>
                      <a:pt x="487" y="1"/>
                      <a:pt x="0" y="457"/>
                      <a:pt x="0" y="1034"/>
                    </a:cubicBezTo>
                    <a:cubicBezTo>
                      <a:pt x="0" y="1612"/>
                      <a:pt x="487"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33"/>
              <p:cNvSpPr/>
              <p:nvPr/>
            </p:nvSpPr>
            <p:spPr>
              <a:xfrm>
                <a:off x="1608296" y="-139821"/>
                <a:ext cx="58979" cy="57289"/>
              </a:xfrm>
              <a:custGeom>
                <a:rect b="b" l="l" r="r" t="t"/>
                <a:pathLst>
                  <a:path extrusionOk="0" h="2068" w="2129">
                    <a:moveTo>
                      <a:pt x="1064" y="1"/>
                    </a:moveTo>
                    <a:cubicBezTo>
                      <a:pt x="517" y="1"/>
                      <a:pt x="0" y="457"/>
                      <a:pt x="0" y="1034"/>
                    </a:cubicBezTo>
                    <a:cubicBezTo>
                      <a:pt x="0" y="1612"/>
                      <a:pt x="456"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33"/>
              <p:cNvSpPr/>
              <p:nvPr/>
            </p:nvSpPr>
            <p:spPr>
              <a:xfrm>
                <a:off x="1783431" y="-139821"/>
                <a:ext cx="58979" cy="57289"/>
              </a:xfrm>
              <a:custGeom>
                <a:rect b="b" l="l" r="r" t="t"/>
                <a:pathLst>
                  <a:path extrusionOk="0" h="2068" w="2129">
                    <a:moveTo>
                      <a:pt x="1065" y="1"/>
                    </a:moveTo>
                    <a:cubicBezTo>
                      <a:pt x="457" y="1"/>
                      <a:pt x="1" y="457"/>
                      <a:pt x="1" y="1034"/>
                    </a:cubicBezTo>
                    <a:cubicBezTo>
                      <a:pt x="1" y="1612"/>
                      <a:pt x="457" y="2068"/>
                      <a:pt x="1065" y="2068"/>
                    </a:cubicBezTo>
                    <a:cubicBezTo>
                      <a:pt x="1642" y="2068"/>
                      <a:pt x="2128" y="1612"/>
                      <a:pt x="2128" y="1034"/>
                    </a:cubicBezTo>
                    <a:cubicBezTo>
                      <a:pt x="2128" y="457"/>
                      <a:pt x="164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33"/>
              <p:cNvSpPr/>
              <p:nvPr/>
            </p:nvSpPr>
            <p:spPr>
              <a:xfrm>
                <a:off x="1959425" y="-139821"/>
                <a:ext cx="58120" cy="57289"/>
              </a:xfrm>
              <a:custGeom>
                <a:rect b="b" l="l" r="r" t="t"/>
                <a:pathLst>
                  <a:path extrusionOk="0" h="2068" w="2098">
                    <a:moveTo>
                      <a:pt x="1064" y="1"/>
                    </a:moveTo>
                    <a:cubicBezTo>
                      <a:pt x="456" y="1"/>
                      <a:pt x="0" y="457"/>
                      <a:pt x="0" y="1034"/>
                    </a:cubicBezTo>
                    <a:cubicBezTo>
                      <a:pt x="0" y="1612"/>
                      <a:pt x="456" y="2068"/>
                      <a:pt x="1064" y="2068"/>
                    </a:cubicBezTo>
                    <a:cubicBezTo>
                      <a:pt x="1642" y="2068"/>
                      <a:pt x="2098" y="1612"/>
                      <a:pt x="2098" y="1034"/>
                    </a:cubicBezTo>
                    <a:cubicBezTo>
                      <a:pt x="209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33"/>
              <p:cNvSpPr/>
              <p:nvPr/>
            </p:nvSpPr>
            <p:spPr>
              <a:xfrm>
                <a:off x="2134560"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72" y="2068"/>
                      <a:pt x="2128" y="1612"/>
                      <a:pt x="2128" y="1034"/>
                    </a:cubicBezTo>
                    <a:cubicBezTo>
                      <a:pt x="2128" y="457"/>
                      <a:pt x="167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33"/>
              <p:cNvSpPr/>
              <p:nvPr/>
            </p:nvSpPr>
            <p:spPr>
              <a:xfrm>
                <a:off x="2310554" y="-139821"/>
                <a:ext cx="58979" cy="57289"/>
              </a:xfrm>
              <a:custGeom>
                <a:rect b="b" l="l" r="r" t="t"/>
                <a:pathLst>
                  <a:path extrusionOk="0" h="2068" w="2129">
                    <a:moveTo>
                      <a:pt x="1064" y="1"/>
                    </a:moveTo>
                    <a:cubicBezTo>
                      <a:pt x="487" y="1"/>
                      <a:pt x="0" y="457"/>
                      <a:pt x="0" y="1034"/>
                    </a:cubicBezTo>
                    <a:cubicBezTo>
                      <a:pt x="0" y="1612"/>
                      <a:pt x="487"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33"/>
              <p:cNvSpPr/>
              <p:nvPr/>
            </p:nvSpPr>
            <p:spPr>
              <a:xfrm>
                <a:off x="2486548" y="-139821"/>
                <a:ext cx="58951" cy="57289"/>
              </a:xfrm>
              <a:custGeom>
                <a:rect b="b" l="l" r="r" t="t"/>
                <a:pathLst>
                  <a:path extrusionOk="0" h="2068" w="2128">
                    <a:moveTo>
                      <a:pt x="1064" y="1"/>
                    </a:moveTo>
                    <a:cubicBezTo>
                      <a:pt x="486" y="1"/>
                      <a:pt x="0" y="457"/>
                      <a:pt x="0" y="1034"/>
                    </a:cubicBezTo>
                    <a:cubicBezTo>
                      <a:pt x="0" y="1612"/>
                      <a:pt x="456" y="2068"/>
                      <a:pt x="1064" y="2068"/>
                    </a:cubicBezTo>
                    <a:cubicBezTo>
                      <a:pt x="1641"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33"/>
              <p:cNvSpPr/>
              <p:nvPr/>
            </p:nvSpPr>
            <p:spPr>
              <a:xfrm>
                <a:off x="2661683" y="-139821"/>
                <a:ext cx="58979" cy="57289"/>
              </a:xfrm>
              <a:custGeom>
                <a:rect b="b" l="l" r="r" t="t"/>
                <a:pathLst>
                  <a:path extrusionOk="0" h="2068" w="2129">
                    <a:moveTo>
                      <a:pt x="1064" y="1"/>
                    </a:moveTo>
                    <a:cubicBezTo>
                      <a:pt x="487" y="1"/>
                      <a:pt x="0" y="457"/>
                      <a:pt x="0" y="1034"/>
                    </a:cubicBezTo>
                    <a:cubicBezTo>
                      <a:pt x="0" y="1612"/>
                      <a:pt x="487"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33"/>
              <p:cNvSpPr/>
              <p:nvPr/>
            </p:nvSpPr>
            <p:spPr>
              <a:xfrm>
                <a:off x="2837677" y="-139821"/>
                <a:ext cx="58951" cy="57289"/>
              </a:xfrm>
              <a:custGeom>
                <a:rect b="b" l="l" r="r" t="t"/>
                <a:pathLst>
                  <a:path extrusionOk="0" h="2068" w="2128">
                    <a:moveTo>
                      <a:pt x="1064" y="1"/>
                    </a:moveTo>
                    <a:cubicBezTo>
                      <a:pt x="486" y="1"/>
                      <a:pt x="0" y="457"/>
                      <a:pt x="0" y="1034"/>
                    </a:cubicBezTo>
                    <a:cubicBezTo>
                      <a:pt x="0" y="1612"/>
                      <a:pt x="486"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33"/>
              <p:cNvSpPr/>
              <p:nvPr/>
            </p:nvSpPr>
            <p:spPr>
              <a:xfrm>
                <a:off x="3013644"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42" y="2068"/>
                      <a:pt x="2128" y="1612"/>
                      <a:pt x="2128" y="1034"/>
                    </a:cubicBezTo>
                    <a:cubicBezTo>
                      <a:pt x="2128" y="457"/>
                      <a:pt x="164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33"/>
              <p:cNvSpPr/>
              <p:nvPr/>
            </p:nvSpPr>
            <p:spPr>
              <a:xfrm>
                <a:off x="3187948"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72" y="2068"/>
                      <a:pt x="2128" y="1612"/>
                      <a:pt x="2128" y="1034"/>
                    </a:cubicBezTo>
                    <a:cubicBezTo>
                      <a:pt x="2128" y="457"/>
                      <a:pt x="167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33"/>
              <p:cNvSpPr/>
              <p:nvPr/>
            </p:nvSpPr>
            <p:spPr>
              <a:xfrm>
                <a:off x="3364773" y="-139821"/>
                <a:ext cx="59810" cy="57289"/>
              </a:xfrm>
              <a:custGeom>
                <a:rect b="b" l="l" r="r" t="t"/>
                <a:pathLst>
                  <a:path extrusionOk="0" h="2068" w="2159">
                    <a:moveTo>
                      <a:pt x="1095" y="1"/>
                    </a:moveTo>
                    <a:cubicBezTo>
                      <a:pt x="518" y="1"/>
                      <a:pt x="1" y="457"/>
                      <a:pt x="1" y="1034"/>
                    </a:cubicBezTo>
                    <a:cubicBezTo>
                      <a:pt x="1" y="1612"/>
                      <a:pt x="457" y="2068"/>
                      <a:pt x="1095" y="2068"/>
                    </a:cubicBezTo>
                    <a:cubicBezTo>
                      <a:pt x="1642" y="2068"/>
                      <a:pt x="2159" y="1612"/>
                      <a:pt x="2159" y="1034"/>
                    </a:cubicBezTo>
                    <a:cubicBezTo>
                      <a:pt x="2159" y="457"/>
                      <a:pt x="16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33"/>
              <p:cNvSpPr/>
              <p:nvPr/>
            </p:nvSpPr>
            <p:spPr>
              <a:xfrm>
                <a:off x="3540767" y="-139821"/>
                <a:ext cx="58979" cy="57289"/>
              </a:xfrm>
              <a:custGeom>
                <a:rect b="b" l="l" r="r" t="t"/>
                <a:pathLst>
                  <a:path extrusionOk="0" h="2068" w="2129">
                    <a:moveTo>
                      <a:pt x="1064" y="1"/>
                    </a:moveTo>
                    <a:cubicBezTo>
                      <a:pt x="517" y="1"/>
                      <a:pt x="0" y="457"/>
                      <a:pt x="0" y="1034"/>
                    </a:cubicBezTo>
                    <a:cubicBezTo>
                      <a:pt x="0" y="1612"/>
                      <a:pt x="456"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33"/>
              <p:cNvSpPr/>
              <p:nvPr/>
            </p:nvSpPr>
            <p:spPr>
              <a:xfrm>
                <a:off x="3715902" y="-139821"/>
                <a:ext cx="58979" cy="57289"/>
              </a:xfrm>
              <a:custGeom>
                <a:rect b="b" l="l" r="r" t="t"/>
                <a:pathLst>
                  <a:path extrusionOk="0" h="2068" w="2129">
                    <a:moveTo>
                      <a:pt x="1065" y="1"/>
                    </a:moveTo>
                    <a:cubicBezTo>
                      <a:pt x="457" y="1"/>
                      <a:pt x="1" y="457"/>
                      <a:pt x="1" y="1034"/>
                    </a:cubicBezTo>
                    <a:cubicBezTo>
                      <a:pt x="1" y="1612"/>
                      <a:pt x="457" y="2068"/>
                      <a:pt x="1065" y="2068"/>
                    </a:cubicBezTo>
                    <a:cubicBezTo>
                      <a:pt x="1642" y="2068"/>
                      <a:pt x="2129" y="1612"/>
                      <a:pt x="2129" y="1034"/>
                    </a:cubicBezTo>
                    <a:cubicBezTo>
                      <a:pt x="2129" y="457"/>
                      <a:pt x="164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33"/>
              <p:cNvSpPr/>
              <p:nvPr/>
            </p:nvSpPr>
            <p:spPr>
              <a:xfrm>
                <a:off x="3891896" y="-139821"/>
                <a:ext cx="58979" cy="57289"/>
              </a:xfrm>
              <a:custGeom>
                <a:rect b="b" l="l" r="r" t="t"/>
                <a:pathLst>
                  <a:path extrusionOk="0" h="2068" w="2129">
                    <a:moveTo>
                      <a:pt x="1064" y="1"/>
                    </a:moveTo>
                    <a:cubicBezTo>
                      <a:pt x="456" y="1"/>
                      <a:pt x="1" y="457"/>
                      <a:pt x="1" y="1034"/>
                    </a:cubicBezTo>
                    <a:cubicBezTo>
                      <a:pt x="1" y="1612"/>
                      <a:pt x="456"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33"/>
              <p:cNvSpPr/>
              <p:nvPr/>
            </p:nvSpPr>
            <p:spPr>
              <a:xfrm>
                <a:off x="4067031"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73" y="2068"/>
                      <a:pt x="2129" y="1612"/>
                      <a:pt x="2129" y="1034"/>
                    </a:cubicBezTo>
                    <a:cubicBezTo>
                      <a:pt x="2129" y="457"/>
                      <a:pt x="1673"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33"/>
              <p:cNvSpPr/>
              <p:nvPr/>
            </p:nvSpPr>
            <p:spPr>
              <a:xfrm>
                <a:off x="4243025" y="-139821"/>
                <a:ext cx="58979" cy="57289"/>
              </a:xfrm>
              <a:custGeom>
                <a:rect b="b" l="l" r="r" t="t"/>
                <a:pathLst>
                  <a:path extrusionOk="0" h="2068" w="2129">
                    <a:moveTo>
                      <a:pt x="1064" y="1"/>
                    </a:moveTo>
                    <a:cubicBezTo>
                      <a:pt x="487" y="1"/>
                      <a:pt x="1" y="457"/>
                      <a:pt x="1" y="1034"/>
                    </a:cubicBezTo>
                    <a:cubicBezTo>
                      <a:pt x="1" y="1612"/>
                      <a:pt x="456" y="2068"/>
                      <a:pt x="1064" y="2068"/>
                    </a:cubicBezTo>
                    <a:cubicBezTo>
                      <a:pt x="164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33"/>
              <p:cNvSpPr/>
              <p:nvPr/>
            </p:nvSpPr>
            <p:spPr>
              <a:xfrm>
                <a:off x="4419019" y="-139821"/>
                <a:ext cx="58951" cy="57289"/>
              </a:xfrm>
              <a:custGeom>
                <a:rect b="b" l="l" r="r" t="t"/>
                <a:pathLst>
                  <a:path extrusionOk="0" h="2068" w="2128">
                    <a:moveTo>
                      <a:pt x="1064" y="1"/>
                    </a:moveTo>
                    <a:cubicBezTo>
                      <a:pt x="487" y="1"/>
                      <a:pt x="0" y="457"/>
                      <a:pt x="0" y="1034"/>
                    </a:cubicBezTo>
                    <a:cubicBezTo>
                      <a:pt x="0" y="1612"/>
                      <a:pt x="456" y="2068"/>
                      <a:pt x="1064" y="2068"/>
                    </a:cubicBezTo>
                    <a:cubicBezTo>
                      <a:pt x="164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33"/>
              <p:cNvSpPr/>
              <p:nvPr/>
            </p:nvSpPr>
            <p:spPr>
              <a:xfrm>
                <a:off x="0" y="-59816"/>
                <a:ext cx="4493152" cy="23603"/>
              </a:xfrm>
              <a:custGeom>
                <a:rect b="b" l="l" r="r" t="t"/>
                <a:pathLst>
                  <a:path extrusionOk="0" h="852" w="162193">
                    <a:moveTo>
                      <a:pt x="1" y="1"/>
                    </a:moveTo>
                    <a:lnTo>
                      <a:pt x="1" y="852"/>
                    </a:lnTo>
                    <a:lnTo>
                      <a:pt x="162192" y="852"/>
                    </a:lnTo>
                    <a:lnTo>
                      <a:pt x="1621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33"/>
              <p:cNvSpPr/>
              <p:nvPr/>
            </p:nvSpPr>
            <p:spPr>
              <a:xfrm>
                <a:off x="0" y="-21088"/>
                <a:ext cx="4493152" cy="11829"/>
              </a:xfrm>
              <a:custGeom>
                <a:rect b="b" l="l" r="r" t="t"/>
                <a:pathLst>
                  <a:path extrusionOk="0" h="427" w="162193">
                    <a:moveTo>
                      <a:pt x="1" y="1"/>
                    </a:moveTo>
                    <a:lnTo>
                      <a:pt x="1" y="426"/>
                    </a:lnTo>
                    <a:lnTo>
                      <a:pt x="162192" y="426"/>
                    </a:lnTo>
                    <a:lnTo>
                      <a:pt x="1621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3" name="Google Shape;4613;p33"/>
            <p:cNvGrpSpPr/>
            <p:nvPr/>
          </p:nvGrpSpPr>
          <p:grpSpPr>
            <a:xfrm>
              <a:off x="4451120" y="162650"/>
              <a:ext cx="4572113" cy="172401"/>
              <a:chOff x="0" y="-179380"/>
              <a:chExt cx="4511657" cy="170121"/>
            </a:xfrm>
          </p:grpSpPr>
          <p:sp>
            <p:nvSpPr>
              <p:cNvPr id="4614" name="Google Shape;4614;p33"/>
              <p:cNvSpPr/>
              <p:nvPr/>
            </p:nvSpPr>
            <p:spPr>
              <a:xfrm>
                <a:off x="2986717" y="-179380"/>
                <a:ext cx="785643" cy="18561"/>
              </a:xfrm>
              <a:custGeom>
                <a:rect b="b" l="l" r="r" t="t"/>
                <a:pathLst>
                  <a:path extrusionOk="0" h="670" w="28360">
                    <a:moveTo>
                      <a:pt x="21216" y="0"/>
                    </a:moveTo>
                    <a:cubicBezTo>
                      <a:pt x="20061" y="0"/>
                      <a:pt x="18876" y="0"/>
                      <a:pt x="17690" y="31"/>
                    </a:cubicBezTo>
                    <a:cubicBezTo>
                      <a:pt x="16505" y="31"/>
                      <a:pt x="15350" y="61"/>
                      <a:pt x="14165" y="152"/>
                    </a:cubicBezTo>
                    <a:cubicBezTo>
                      <a:pt x="13326" y="195"/>
                      <a:pt x="12488" y="238"/>
                      <a:pt x="11661" y="238"/>
                    </a:cubicBezTo>
                    <a:cubicBezTo>
                      <a:pt x="11318" y="238"/>
                      <a:pt x="10977" y="231"/>
                      <a:pt x="10639" y="213"/>
                    </a:cubicBezTo>
                    <a:cubicBezTo>
                      <a:pt x="9453" y="213"/>
                      <a:pt x="8268" y="122"/>
                      <a:pt x="7082" y="61"/>
                    </a:cubicBezTo>
                    <a:cubicBezTo>
                      <a:pt x="6505" y="46"/>
                      <a:pt x="5920" y="38"/>
                      <a:pt x="5331" y="38"/>
                    </a:cubicBezTo>
                    <a:cubicBezTo>
                      <a:pt x="4742" y="38"/>
                      <a:pt x="4149" y="46"/>
                      <a:pt x="3556" y="61"/>
                    </a:cubicBezTo>
                    <a:cubicBezTo>
                      <a:pt x="2371" y="122"/>
                      <a:pt x="1216" y="183"/>
                      <a:pt x="31" y="304"/>
                    </a:cubicBezTo>
                    <a:cubicBezTo>
                      <a:pt x="0" y="335"/>
                      <a:pt x="31" y="335"/>
                      <a:pt x="31" y="365"/>
                    </a:cubicBezTo>
                    <a:cubicBezTo>
                      <a:pt x="1216" y="487"/>
                      <a:pt x="2371" y="578"/>
                      <a:pt x="3556" y="608"/>
                    </a:cubicBezTo>
                    <a:cubicBezTo>
                      <a:pt x="4347" y="608"/>
                      <a:pt x="5137" y="622"/>
                      <a:pt x="5918" y="622"/>
                    </a:cubicBezTo>
                    <a:cubicBezTo>
                      <a:pt x="6309" y="622"/>
                      <a:pt x="6697" y="618"/>
                      <a:pt x="7082" y="608"/>
                    </a:cubicBezTo>
                    <a:cubicBezTo>
                      <a:pt x="8268" y="578"/>
                      <a:pt x="9453" y="487"/>
                      <a:pt x="10639" y="456"/>
                    </a:cubicBezTo>
                    <a:cubicBezTo>
                      <a:pt x="10859" y="450"/>
                      <a:pt x="11081" y="448"/>
                      <a:pt x="11304" y="448"/>
                    </a:cubicBezTo>
                    <a:cubicBezTo>
                      <a:pt x="12246" y="448"/>
                      <a:pt x="13205" y="492"/>
                      <a:pt x="14165" y="517"/>
                    </a:cubicBezTo>
                    <a:cubicBezTo>
                      <a:pt x="15350" y="578"/>
                      <a:pt x="16505" y="639"/>
                      <a:pt x="17690" y="639"/>
                    </a:cubicBezTo>
                    <a:cubicBezTo>
                      <a:pt x="18876" y="669"/>
                      <a:pt x="20061" y="669"/>
                      <a:pt x="21216" y="669"/>
                    </a:cubicBezTo>
                    <a:cubicBezTo>
                      <a:pt x="23618" y="639"/>
                      <a:pt x="25988" y="578"/>
                      <a:pt x="28329" y="365"/>
                    </a:cubicBezTo>
                    <a:cubicBezTo>
                      <a:pt x="28359" y="365"/>
                      <a:pt x="28359" y="335"/>
                      <a:pt x="28359" y="335"/>
                    </a:cubicBezTo>
                    <a:cubicBezTo>
                      <a:pt x="28359" y="304"/>
                      <a:pt x="28329" y="304"/>
                      <a:pt x="28329" y="304"/>
                    </a:cubicBezTo>
                    <a:cubicBezTo>
                      <a:pt x="25928" y="122"/>
                      <a:pt x="23587" y="31"/>
                      <a:pt x="212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33"/>
              <p:cNvSpPr/>
              <p:nvPr/>
            </p:nvSpPr>
            <p:spPr>
              <a:xfrm>
                <a:off x="4108308" y="-179380"/>
                <a:ext cx="403348" cy="18561"/>
              </a:xfrm>
              <a:custGeom>
                <a:rect b="b" l="l" r="r" t="t"/>
                <a:pathLst>
                  <a:path extrusionOk="0" h="670" w="14560">
                    <a:moveTo>
                      <a:pt x="14560" y="0"/>
                    </a:moveTo>
                    <a:cubicBezTo>
                      <a:pt x="14134" y="0"/>
                      <a:pt x="13769" y="0"/>
                      <a:pt x="13344" y="31"/>
                    </a:cubicBezTo>
                    <a:cubicBezTo>
                      <a:pt x="12462" y="31"/>
                      <a:pt x="11551" y="122"/>
                      <a:pt x="10669" y="152"/>
                    </a:cubicBezTo>
                    <a:cubicBezTo>
                      <a:pt x="9981" y="177"/>
                      <a:pt x="9252" y="221"/>
                      <a:pt x="8532" y="221"/>
                    </a:cubicBezTo>
                    <a:cubicBezTo>
                      <a:pt x="8362" y="221"/>
                      <a:pt x="8193" y="219"/>
                      <a:pt x="8025" y="213"/>
                    </a:cubicBezTo>
                    <a:cubicBezTo>
                      <a:pt x="7143" y="183"/>
                      <a:pt x="6231" y="122"/>
                      <a:pt x="5350" y="61"/>
                    </a:cubicBezTo>
                    <a:cubicBezTo>
                      <a:pt x="5066" y="51"/>
                      <a:pt x="4776" y="48"/>
                      <a:pt x="4482" y="48"/>
                    </a:cubicBezTo>
                    <a:cubicBezTo>
                      <a:pt x="3894" y="48"/>
                      <a:pt x="3293" y="61"/>
                      <a:pt x="2705" y="61"/>
                    </a:cubicBezTo>
                    <a:cubicBezTo>
                      <a:pt x="1824" y="92"/>
                      <a:pt x="912" y="152"/>
                      <a:pt x="31" y="304"/>
                    </a:cubicBezTo>
                    <a:cubicBezTo>
                      <a:pt x="31" y="304"/>
                      <a:pt x="0" y="304"/>
                      <a:pt x="0" y="335"/>
                    </a:cubicBezTo>
                    <a:cubicBezTo>
                      <a:pt x="0" y="335"/>
                      <a:pt x="0" y="365"/>
                      <a:pt x="31" y="365"/>
                    </a:cubicBezTo>
                    <a:cubicBezTo>
                      <a:pt x="912" y="487"/>
                      <a:pt x="1824" y="547"/>
                      <a:pt x="2705" y="608"/>
                    </a:cubicBezTo>
                    <a:cubicBezTo>
                      <a:pt x="3146" y="623"/>
                      <a:pt x="3594" y="631"/>
                      <a:pt x="4039" y="631"/>
                    </a:cubicBezTo>
                    <a:cubicBezTo>
                      <a:pt x="4484" y="631"/>
                      <a:pt x="4924" y="623"/>
                      <a:pt x="5350" y="608"/>
                    </a:cubicBezTo>
                    <a:cubicBezTo>
                      <a:pt x="6231" y="547"/>
                      <a:pt x="7143" y="456"/>
                      <a:pt x="8025" y="456"/>
                    </a:cubicBezTo>
                    <a:cubicBezTo>
                      <a:pt x="8283" y="438"/>
                      <a:pt x="8544" y="431"/>
                      <a:pt x="8805" y="431"/>
                    </a:cubicBezTo>
                    <a:cubicBezTo>
                      <a:pt x="9435" y="431"/>
                      <a:pt x="10067" y="474"/>
                      <a:pt x="10669" y="517"/>
                    </a:cubicBezTo>
                    <a:cubicBezTo>
                      <a:pt x="11551" y="608"/>
                      <a:pt x="12462" y="639"/>
                      <a:pt x="13344" y="639"/>
                    </a:cubicBezTo>
                    <a:cubicBezTo>
                      <a:pt x="13709" y="639"/>
                      <a:pt x="14104" y="669"/>
                      <a:pt x="14469" y="669"/>
                    </a:cubicBezTo>
                    <a:cubicBezTo>
                      <a:pt x="14529" y="426"/>
                      <a:pt x="14560" y="213"/>
                      <a:pt x="145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33"/>
              <p:cNvSpPr/>
              <p:nvPr/>
            </p:nvSpPr>
            <p:spPr>
              <a:xfrm>
                <a:off x="26954" y="-139821"/>
                <a:ext cx="58951" cy="57289"/>
              </a:xfrm>
              <a:custGeom>
                <a:rect b="b" l="l" r="r" t="t"/>
                <a:pathLst>
                  <a:path extrusionOk="0" h="2068" w="2128">
                    <a:moveTo>
                      <a:pt x="1064" y="1"/>
                    </a:moveTo>
                    <a:cubicBezTo>
                      <a:pt x="456" y="1"/>
                      <a:pt x="0" y="457"/>
                      <a:pt x="0" y="1034"/>
                    </a:cubicBezTo>
                    <a:cubicBezTo>
                      <a:pt x="0" y="1612"/>
                      <a:pt x="456"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33"/>
              <p:cNvSpPr/>
              <p:nvPr/>
            </p:nvSpPr>
            <p:spPr>
              <a:xfrm>
                <a:off x="202089" y="-139821"/>
                <a:ext cx="58979" cy="57289"/>
              </a:xfrm>
              <a:custGeom>
                <a:rect b="b" l="l" r="r" t="t"/>
                <a:pathLst>
                  <a:path extrusionOk="0" h="2068" w="2129">
                    <a:moveTo>
                      <a:pt x="1064" y="1"/>
                    </a:moveTo>
                    <a:cubicBezTo>
                      <a:pt x="487" y="1"/>
                      <a:pt x="1" y="457"/>
                      <a:pt x="1" y="1034"/>
                    </a:cubicBezTo>
                    <a:cubicBezTo>
                      <a:pt x="1" y="1612"/>
                      <a:pt x="487"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33"/>
              <p:cNvSpPr/>
              <p:nvPr/>
            </p:nvSpPr>
            <p:spPr>
              <a:xfrm>
                <a:off x="378083" y="-139821"/>
                <a:ext cx="58951" cy="57289"/>
              </a:xfrm>
              <a:custGeom>
                <a:rect b="b" l="l" r="r" t="t"/>
                <a:pathLst>
                  <a:path extrusionOk="0" h="2068" w="2128">
                    <a:moveTo>
                      <a:pt x="1064" y="1"/>
                    </a:moveTo>
                    <a:cubicBezTo>
                      <a:pt x="487" y="1"/>
                      <a:pt x="0" y="457"/>
                      <a:pt x="0" y="1034"/>
                    </a:cubicBezTo>
                    <a:cubicBezTo>
                      <a:pt x="0" y="1612"/>
                      <a:pt x="487"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33"/>
              <p:cNvSpPr/>
              <p:nvPr/>
            </p:nvSpPr>
            <p:spPr>
              <a:xfrm>
                <a:off x="554050" y="-139821"/>
                <a:ext cx="58979" cy="57289"/>
              </a:xfrm>
              <a:custGeom>
                <a:rect b="b" l="l" r="r" t="t"/>
                <a:pathLst>
                  <a:path extrusionOk="0" h="2068" w="2129">
                    <a:moveTo>
                      <a:pt x="1065" y="1"/>
                    </a:moveTo>
                    <a:cubicBezTo>
                      <a:pt x="457" y="1"/>
                      <a:pt x="1" y="457"/>
                      <a:pt x="1" y="1034"/>
                    </a:cubicBezTo>
                    <a:cubicBezTo>
                      <a:pt x="1" y="1612"/>
                      <a:pt x="457" y="2068"/>
                      <a:pt x="1065" y="2068"/>
                    </a:cubicBezTo>
                    <a:cubicBezTo>
                      <a:pt x="1642" y="2068"/>
                      <a:pt x="2129" y="1612"/>
                      <a:pt x="2129" y="1034"/>
                    </a:cubicBezTo>
                    <a:cubicBezTo>
                      <a:pt x="2129" y="457"/>
                      <a:pt x="164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33"/>
              <p:cNvSpPr/>
              <p:nvPr/>
            </p:nvSpPr>
            <p:spPr>
              <a:xfrm>
                <a:off x="729212" y="-139821"/>
                <a:ext cx="59810" cy="57289"/>
              </a:xfrm>
              <a:custGeom>
                <a:rect b="b" l="l" r="r" t="t"/>
                <a:pathLst>
                  <a:path extrusionOk="0" h="2068" w="2159">
                    <a:moveTo>
                      <a:pt x="1064" y="1"/>
                    </a:moveTo>
                    <a:cubicBezTo>
                      <a:pt x="517" y="1"/>
                      <a:pt x="0" y="457"/>
                      <a:pt x="0" y="1034"/>
                    </a:cubicBezTo>
                    <a:cubicBezTo>
                      <a:pt x="0" y="1612"/>
                      <a:pt x="487" y="2068"/>
                      <a:pt x="1064" y="2068"/>
                    </a:cubicBezTo>
                    <a:cubicBezTo>
                      <a:pt x="1642" y="2068"/>
                      <a:pt x="2158" y="1612"/>
                      <a:pt x="2158" y="1034"/>
                    </a:cubicBezTo>
                    <a:cubicBezTo>
                      <a:pt x="215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33"/>
              <p:cNvSpPr/>
              <p:nvPr/>
            </p:nvSpPr>
            <p:spPr>
              <a:xfrm>
                <a:off x="905179"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73" y="2068"/>
                      <a:pt x="2129" y="1612"/>
                      <a:pt x="2129" y="1034"/>
                    </a:cubicBezTo>
                    <a:cubicBezTo>
                      <a:pt x="2129" y="457"/>
                      <a:pt x="1673"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33"/>
              <p:cNvSpPr/>
              <p:nvPr/>
            </p:nvSpPr>
            <p:spPr>
              <a:xfrm>
                <a:off x="1081173" y="-139821"/>
                <a:ext cx="58979" cy="57289"/>
              </a:xfrm>
              <a:custGeom>
                <a:rect b="b" l="l" r="r" t="t"/>
                <a:pathLst>
                  <a:path extrusionOk="0" h="2068" w="2129">
                    <a:moveTo>
                      <a:pt x="1064" y="1"/>
                    </a:moveTo>
                    <a:cubicBezTo>
                      <a:pt x="487" y="1"/>
                      <a:pt x="1" y="457"/>
                      <a:pt x="1" y="1034"/>
                    </a:cubicBezTo>
                    <a:cubicBezTo>
                      <a:pt x="1" y="1612"/>
                      <a:pt x="487"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33"/>
              <p:cNvSpPr/>
              <p:nvPr/>
            </p:nvSpPr>
            <p:spPr>
              <a:xfrm>
                <a:off x="1255477" y="-139821"/>
                <a:ext cx="58979" cy="57289"/>
              </a:xfrm>
              <a:custGeom>
                <a:rect b="b" l="l" r="r" t="t"/>
                <a:pathLst>
                  <a:path extrusionOk="0" h="2068" w="2129">
                    <a:moveTo>
                      <a:pt x="1064" y="1"/>
                    </a:moveTo>
                    <a:cubicBezTo>
                      <a:pt x="487" y="1"/>
                      <a:pt x="1" y="457"/>
                      <a:pt x="1" y="1034"/>
                    </a:cubicBezTo>
                    <a:cubicBezTo>
                      <a:pt x="1" y="1612"/>
                      <a:pt x="487"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33"/>
              <p:cNvSpPr/>
              <p:nvPr/>
            </p:nvSpPr>
            <p:spPr>
              <a:xfrm>
                <a:off x="1431471" y="-139821"/>
                <a:ext cx="58951" cy="57289"/>
              </a:xfrm>
              <a:custGeom>
                <a:rect b="b" l="l" r="r" t="t"/>
                <a:pathLst>
                  <a:path extrusionOk="0" h="2068" w="2128">
                    <a:moveTo>
                      <a:pt x="1064" y="1"/>
                    </a:moveTo>
                    <a:cubicBezTo>
                      <a:pt x="487" y="1"/>
                      <a:pt x="0" y="457"/>
                      <a:pt x="0" y="1034"/>
                    </a:cubicBezTo>
                    <a:cubicBezTo>
                      <a:pt x="0" y="1612"/>
                      <a:pt x="487"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33"/>
              <p:cNvSpPr/>
              <p:nvPr/>
            </p:nvSpPr>
            <p:spPr>
              <a:xfrm>
                <a:off x="1608296" y="-139821"/>
                <a:ext cx="58979" cy="57289"/>
              </a:xfrm>
              <a:custGeom>
                <a:rect b="b" l="l" r="r" t="t"/>
                <a:pathLst>
                  <a:path extrusionOk="0" h="2068" w="2129">
                    <a:moveTo>
                      <a:pt x="1064" y="1"/>
                    </a:moveTo>
                    <a:cubicBezTo>
                      <a:pt x="517" y="1"/>
                      <a:pt x="0" y="457"/>
                      <a:pt x="0" y="1034"/>
                    </a:cubicBezTo>
                    <a:cubicBezTo>
                      <a:pt x="0" y="1612"/>
                      <a:pt x="456"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33"/>
              <p:cNvSpPr/>
              <p:nvPr/>
            </p:nvSpPr>
            <p:spPr>
              <a:xfrm>
                <a:off x="1783431" y="-139821"/>
                <a:ext cx="58979" cy="57289"/>
              </a:xfrm>
              <a:custGeom>
                <a:rect b="b" l="l" r="r" t="t"/>
                <a:pathLst>
                  <a:path extrusionOk="0" h="2068" w="2129">
                    <a:moveTo>
                      <a:pt x="1065" y="1"/>
                    </a:moveTo>
                    <a:cubicBezTo>
                      <a:pt x="457" y="1"/>
                      <a:pt x="1" y="457"/>
                      <a:pt x="1" y="1034"/>
                    </a:cubicBezTo>
                    <a:cubicBezTo>
                      <a:pt x="1" y="1612"/>
                      <a:pt x="457" y="2068"/>
                      <a:pt x="1065" y="2068"/>
                    </a:cubicBezTo>
                    <a:cubicBezTo>
                      <a:pt x="1642" y="2068"/>
                      <a:pt x="2128" y="1612"/>
                      <a:pt x="2128" y="1034"/>
                    </a:cubicBezTo>
                    <a:cubicBezTo>
                      <a:pt x="2128" y="457"/>
                      <a:pt x="164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33"/>
              <p:cNvSpPr/>
              <p:nvPr/>
            </p:nvSpPr>
            <p:spPr>
              <a:xfrm>
                <a:off x="1959425" y="-139821"/>
                <a:ext cx="58120" cy="57289"/>
              </a:xfrm>
              <a:custGeom>
                <a:rect b="b" l="l" r="r" t="t"/>
                <a:pathLst>
                  <a:path extrusionOk="0" h="2068" w="2098">
                    <a:moveTo>
                      <a:pt x="1064" y="1"/>
                    </a:moveTo>
                    <a:cubicBezTo>
                      <a:pt x="456" y="1"/>
                      <a:pt x="0" y="457"/>
                      <a:pt x="0" y="1034"/>
                    </a:cubicBezTo>
                    <a:cubicBezTo>
                      <a:pt x="0" y="1612"/>
                      <a:pt x="456" y="2068"/>
                      <a:pt x="1064" y="2068"/>
                    </a:cubicBezTo>
                    <a:cubicBezTo>
                      <a:pt x="1642" y="2068"/>
                      <a:pt x="2098" y="1612"/>
                      <a:pt x="2098" y="1034"/>
                    </a:cubicBezTo>
                    <a:cubicBezTo>
                      <a:pt x="209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33"/>
              <p:cNvSpPr/>
              <p:nvPr/>
            </p:nvSpPr>
            <p:spPr>
              <a:xfrm>
                <a:off x="2134560"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72" y="2068"/>
                      <a:pt x="2128" y="1612"/>
                      <a:pt x="2128" y="1034"/>
                    </a:cubicBezTo>
                    <a:cubicBezTo>
                      <a:pt x="2128" y="457"/>
                      <a:pt x="167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33"/>
              <p:cNvSpPr/>
              <p:nvPr/>
            </p:nvSpPr>
            <p:spPr>
              <a:xfrm>
                <a:off x="2310554" y="-139821"/>
                <a:ext cx="58979" cy="57289"/>
              </a:xfrm>
              <a:custGeom>
                <a:rect b="b" l="l" r="r" t="t"/>
                <a:pathLst>
                  <a:path extrusionOk="0" h="2068" w="2129">
                    <a:moveTo>
                      <a:pt x="1064" y="1"/>
                    </a:moveTo>
                    <a:cubicBezTo>
                      <a:pt x="487" y="1"/>
                      <a:pt x="0" y="457"/>
                      <a:pt x="0" y="1034"/>
                    </a:cubicBezTo>
                    <a:cubicBezTo>
                      <a:pt x="0" y="1612"/>
                      <a:pt x="487"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33"/>
              <p:cNvSpPr/>
              <p:nvPr/>
            </p:nvSpPr>
            <p:spPr>
              <a:xfrm>
                <a:off x="2486548" y="-139821"/>
                <a:ext cx="58951" cy="57289"/>
              </a:xfrm>
              <a:custGeom>
                <a:rect b="b" l="l" r="r" t="t"/>
                <a:pathLst>
                  <a:path extrusionOk="0" h="2068" w="2128">
                    <a:moveTo>
                      <a:pt x="1064" y="1"/>
                    </a:moveTo>
                    <a:cubicBezTo>
                      <a:pt x="486" y="1"/>
                      <a:pt x="0" y="457"/>
                      <a:pt x="0" y="1034"/>
                    </a:cubicBezTo>
                    <a:cubicBezTo>
                      <a:pt x="0" y="1612"/>
                      <a:pt x="456" y="2068"/>
                      <a:pt x="1064" y="2068"/>
                    </a:cubicBezTo>
                    <a:cubicBezTo>
                      <a:pt x="1641"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33"/>
              <p:cNvSpPr/>
              <p:nvPr/>
            </p:nvSpPr>
            <p:spPr>
              <a:xfrm>
                <a:off x="2661683" y="-139821"/>
                <a:ext cx="58979" cy="57289"/>
              </a:xfrm>
              <a:custGeom>
                <a:rect b="b" l="l" r="r" t="t"/>
                <a:pathLst>
                  <a:path extrusionOk="0" h="2068" w="2129">
                    <a:moveTo>
                      <a:pt x="1064" y="1"/>
                    </a:moveTo>
                    <a:cubicBezTo>
                      <a:pt x="487" y="1"/>
                      <a:pt x="0" y="457"/>
                      <a:pt x="0" y="1034"/>
                    </a:cubicBezTo>
                    <a:cubicBezTo>
                      <a:pt x="0" y="1612"/>
                      <a:pt x="487"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33"/>
              <p:cNvSpPr/>
              <p:nvPr/>
            </p:nvSpPr>
            <p:spPr>
              <a:xfrm>
                <a:off x="2837677" y="-139821"/>
                <a:ext cx="58951" cy="57289"/>
              </a:xfrm>
              <a:custGeom>
                <a:rect b="b" l="l" r="r" t="t"/>
                <a:pathLst>
                  <a:path extrusionOk="0" h="2068" w="2128">
                    <a:moveTo>
                      <a:pt x="1064" y="1"/>
                    </a:moveTo>
                    <a:cubicBezTo>
                      <a:pt x="486" y="1"/>
                      <a:pt x="0" y="457"/>
                      <a:pt x="0" y="1034"/>
                    </a:cubicBezTo>
                    <a:cubicBezTo>
                      <a:pt x="0" y="1612"/>
                      <a:pt x="486" y="2068"/>
                      <a:pt x="1064" y="2068"/>
                    </a:cubicBezTo>
                    <a:cubicBezTo>
                      <a:pt x="167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33"/>
              <p:cNvSpPr/>
              <p:nvPr/>
            </p:nvSpPr>
            <p:spPr>
              <a:xfrm>
                <a:off x="3013644"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42" y="2068"/>
                      <a:pt x="2128" y="1612"/>
                      <a:pt x="2128" y="1034"/>
                    </a:cubicBezTo>
                    <a:cubicBezTo>
                      <a:pt x="2128" y="457"/>
                      <a:pt x="164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33"/>
              <p:cNvSpPr/>
              <p:nvPr/>
            </p:nvSpPr>
            <p:spPr>
              <a:xfrm>
                <a:off x="3187948"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72" y="2068"/>
                      <a:pt x="2128" y="1612"/>
                      <a:pt x="2128" y="1034"/>
                    </a:cubicBezTo>
                    <a:cubicBezTo>
                      <a:pt x="2128" y="457"/>
                      <a:pt x="167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33"/>
              <p:cNvSpPr/>
              <p:nvPr/>
            </p:nvSpPr>
            <p:spPr>
              <a:xfrm>
                <a:off x="3364773" y="-139821"/>
                <a:ext cx="59810" cy="57289"/>
              </a:xfrm>
              <a:custGeom>
                <a:rect b="b" l="l" r="r" t="t"/>
                <a:pathLst>
                  <a:path extrusionOk="0" h="2068" w="2159">
                    <a:moveTo>
                      <a:pt x="1095" y="1"/>
                    </a:moveTo>
                    <a:cubicBezTo>
                      <a:pt x="518" y="1"/>
                      <a:pt x="1" y="457"/>
                      <a:pt x="1" y="1034"/>
                    </a:cubicBezTo>
                    <a:cubicBezTo>
                      <a:pt x="1" y="1612"/>
                      <a:pt x="457" y="2068"/>
                      <a:pt x="1095" y="2068"/>
                    </a:cubicBezTo>
                    <a:cubicBezTo>
                      <a:pt x="1642" y="2068"/>
                      <a:pt x="2159" y="1612"/>
                      <a:pt x="2159" y="1034"/>
                    </a:cubicBezTo>
                    <a:cubicBezTo>
                      <a:pt x="2159" y="457"/>
                      <a:pt x="1642"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33"/>
              <p:cNvSpPr/>
              <p:nvPr/>
            </p:nvSpPr>
            <p:spPr>
              <a:xfrm>
                <a:off x="3540767" y="-139821"/>
                <a:ext cx="58979" cy="57289"/>
              </a:xfrm>
              <a:custGeom>
                <a:rect b="b" l="l" r="r" t="t"/>
                <a:pathLst>
                  <a:path extrusionOk="0" h="2068" w="2129">
                    <a:moveTo>
                      <a:pt x="1064" y="1"/>
                    </a:moveTo>
                    <a:cubicBezTo>
                      <a:pt x="517" y="1"/>
                      <a:pt x="0" y="457"/>
                      <a:pt x="0" y="1034"/>
                    </a:cubicBezTo>
                    <a:cubicBezTo>
                      <a:pt x="0" y="1612"/>
                      <a:pt x="456"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33"/>
              <p:cNvSpPr/>
              <p:nvPr/>
            </p:nvSpPr>
            <p:spPr>
              <a:xfrm>
                <a:off x="3715902" y="-139821"/>
                <a:ext cx="58979" cy="57289"/>
              </a:xfrm>
              <a:custGeom>
                <a:rect b="b" l="l" r="r" t="t"/>
                <a:pathLst>
                  <a:path extrusionOk="0" h="2068" w="2129">
                    <a:moveTo>
                      <a:pt x="1065" y="1"/>
                    </a:moveTo>
                    <a:cubicBezTo>
                      <a:pt x="457" y="1"/>
                      <a:pt x="1" y="457"/>
                      <a:pt x="1" y="1034"/>
                    </a:cubicBezTo>
                    <a:cubicBezTo>
                      <a:pt x="1" y="1612"/>
                      <a:pt x="457" y="2068"/>
                      <a:pt x="1065" y="2068"/>
                    </a:cubicBezTo>
                    <a:cubicBezTo>
                      <a:pt x="1642" y="2068"/>
                      <a:pt x="2129" y="1612"/>
                      <a:pt x="2129" y="1034"/>
                    </a:cubicBezTo>
                    <a:cubicBezTo>
                      <a:pt x="2129" y="457"/>
                      <a:pt x="1642"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33"/>
              <p:cNvSpPr/>
              <p:nvPr/>
            </p:nvSpPr>
            <p:spPr>
              <a:xfrm>
                <a:off x="3891896" y="-139821"/>
                <a:ext cx="58979" cy="57289"/>
              </a:xfrm>
              <a:custGeom>
                <a:rect b="b" l="l" r="r" t="t"/>
                <a:pathLst>
                  <a:path extrusionOk="0" h="2068" w="2129">
                    <a:moveTo>
                      <a:pt x="1064" y="1"/>
                    </a:moveTo>
                    <a:cubicBezTo>
                      <a:pt x="456" y="1"/>
                      <a:pt x="1" y="457"/>
                      <a:pt x="1" y="1034"/>
                    </a:cubicBezTo>
                    <a:cubicBezTo>
                      <a:pt x="1" y="1612"/>
                      <a:pt x="456" y="2068"/>
                      <a:pt x="1064" y="2068"/>
                    </a:cubicBezTo>
                    <a:cubicBezTo>
                      <a:pt x="1642" y="2068"/>
                      <a:pt x="2128" y="1612"/>
                      <a:pt x="2128" y="1034"/>
                    </a:cubicBezTo>
                    <a:cubicBezTo>
                      <a:pt x="2128" y="457"/>
                      <a:pt x="164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33"/>
              <p:cNvSpPr/>
              <p:nvPr/>
            </p:nvSpPr>
            <p:spPr>
              <a:xfrm>
                <a:off x="4067031" y="-139821"/>
                <a:ext cx="58979" cy="57289"/>
              </a:xfrm>
              <a:custGeom>
                <a:rect b="b" l="l" r="r" t="t"/>
                <a:pathLst>
                  <a:path extrusionOk="0" h="2068" w="2129">
                    <a:moveTo>
                      <a:pt x="1065" y="1"/>
                    </a:moveTo>
                    <a:cubicBezTo>
                      <a:pt x="487" y="1"/>
                      <a:pt x="1" y="457"/>
                      <a:pt x="1" y="1034"/>
                    </a:cubicBezTo>
                    <a:cubicBezTo>
                      <a:pt x="1" y="1612"/>
                      <a:pt x="487" y="2068"/>
                      <a:pt x="1065" y="2068"/>
                    </a:cubicBezTo>
                    <a:cubicBezTo>
                      <a:pt x="1673" y="2068"/>
                      <a:pt x="2129" y="1612"/>
                      <a:pt x="2129" y="1034"/>
                    </a:cubicBezTo>
                    <a:cubicBezTo>
                      <a:pt x="2129" y="457"/>
                      <a:pt x="1673" y="1"/>
                      <a:pt x="10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33"/>
              <p:cNvSpPr/>
              <p:nvPr/>
            </p:nvSpPr>
            <p:spPr>
              <a:xfrm>
                <a:off x="4243025" y="-139821"/>
                <a:ext cx="58979" cy="57289"/>
              </a:xfrm>
              <a:custGeom>
                <a:rect b="b" l="l" r="r" t="t"/>
                <a:pathLst>
                  <a:path extrusionOk="0" h="2068" w="2129">
                    <a:moveTo>
                      <a:pt x="1064" y="1"/>
                    </a:moveTo>
                    <a:cubicBezTo>
                      <a:pt x="487" y="1"/>
                      <a:pt x="1" y="457"/>
                      <a:pt x="1" y="1034"/>
                    </a:cubicBezTo>
                    <a:cubicBezTo>
                      <a:pt x="1" y="1612"/>
                      <a:pt x="456" y="2068"/>
                      <a:pt x="1064" y="2068"/>
                    </a:cubicBezTo>
                    <a:cubicBezTo>
                      <a:pt x="164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33"/>
              <p:cNvSpPr/>
              <p:nvPr/>
            </p:nvSpPr>
            <p:spPr>
              <a:xfrm>
                <a:off x="4419019" y="-139821"/>
                <a:ext cx="58951" cy="57289"/>
              </a:xfrm>
              <a:custGeom>
                <a:rect b="b" l="l" r="r" t="t"/>
                <a:pathLst>
                  <a:path extrusionOk="0" h="2068" w="2128">
                    <a:moveTo>
                      <a:pt x="1064" y="1"/>
                    </a:moveTo>
                    <a:cubicBezTo>
                      <a:pt x="487" y="1"/>
                      <a:pt x="0" y="457"/>
                      <a:pt x="0" y="1034"/>
                    </a:cubicBezTo>
                    <a:cubicBezTo>
                      <a:pt x="0" y="1612"/>
                      <a:pt x="456" y="2068"/>
                      <a:pt x="1064" y="2068"/>
                    </a:cubicBezTo>
                    <a:cubicBezTo>
                      <a:pt x="1642" y="2068"/>
                      <a:pt x="2128" y="1612"/>
                      <a:pt x="2128" y="1034"/>
                    </a:cubicBezTo>
                    <a:cubicBezTo>
                      <a:pt x="2128" y="457"/>
                      <a:pt x="1672" y="1"/>
                      <a:pt x="1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33"/>
              <p:cNvSpPr/>
              <p:nvPr/>
            </p:nvSpPr>
            <p:spPr>
              <a:xfrm>
                <a:off x="0" y="-59816"/>
                <a:ext cx="4493152" cy="23603"/>
              </a:xfrm>
              <a:custGeom>
                <a:rect b="b" l="l" r="r" t="t"/>
                <a:pathLst>
                  <a:path extrusionOk="0" h="852" w="162193">
                    <a:moveTo>
                      <a:pt x="1" y="1"/>
                    </a:moveTo>
                    <a:lnTo>
                      <a:pt x="1" y="852"/>
                    </a:lnTo>
                    <a:lnTo>
                      <a:pt x="162192" y="852"/>
                    </a:lnTo>
                    <a:lnTo>
                      <a:pt x="1621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33"/>
              <p:cNvSpPr/>
              <p:nvPr/>
            </p:nvSpPr>
            <p:spPr>
              <a:xfrm>
                <a:off x="0" y="-21088"/>
                <a:ext cx="4493152" cy="11829"/>
              </a:xfrm>
              <a:custGeom>
                <a:rect b="b" l="l" r="r" t="t"/>
                <a:pathLst>
                  <a:path extrusionOk="0" h="427" w="162193">
                    <a:moveTo>
                      <a:pt x="1" y="1"/>
                    </a:moveTo>
                    <a:lnTo>
                      <a:pt x="1" y="426"/>
                    </a:lnTo>
                    <a:lnTo>
                      <a:pt x="162192" y="426"/>
                    </a:lnTo>
                    <a:lnTo>
                      <a:pt x="1621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7_1_1_1_1">
    <p:spTree>
      <p:nvGrpSpPr>
        <p:cNvPr id="4644" name="Shape 4644"/>
        <p:cNvGrpSpPr/>
        <p:nvPr/>
      </p:nvGrpSpPr>
      <p:grpSpPr>
        <a:xfrm>
          <a:off x="0" y="0"/>
          <a:ext cx="0" cy="0"/>
          <a:chOff x="0" y="0"/>
          <a:chExt cx="0" cy="0"/>
        </a:xfrm>
      </p:grpSpPr>
      <p:pic>
        <p:nvPicPr>
          <p:cNvPr id="4645" name="Google Shape;4645;p34"/>
          <p:cNvPicPr preferRelativeResize="0"/>
          <p:nvPr/>
        </p:nvPicPr>
        <p:blipFill>
          <a:blip r:embed="rId2">
            <a:alphaModFix/>
          </a:blip>
          <a:stretch>
            <a:fillRect/>
          </a:stretch>
        </p:blipFill>
        <p:spPr>
          <a:xfrm>
            <a:off x="0" y="0"/>
            <a:ext cx="9144000" cy="5143500"/>
          </a:xfrm>
          <a:prstGeom prst="rect">
            <a:avLst/>
          </a:prstGeom>
          <a:noFill/>
          <a:ln>
            <a:noFill/>
          </a:ln>
        </p:spPr>
      </p:pic>
      <p:sp>
        <p:nvSpPr>
          <p:cNvPr id="4646" name="Google Shape;4646;p34"/>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647" name="Google Shape;4647;p34"/>
          <p:cNvGrpSpPr/>
          <p:nvPr/>
        </p:nvGrpSpPr>
        <p:grpSpPr>
          <a:xfrm>
            <a:off x="-2815309" y="111326"/>
            <a:ext cx="14778154" cy="4920848"/>
            <a:chOff x="-2815309" y="94312"/>
            <a:chExt cx="14778154" cy="4920848"/>
          </a:xfrm>
        </p:grpSpPr>
        <p:grpSp>
          <p:nvGrpSpPr>
            <p:cNvPr id="4648" name="Google Shape;4648;p34"/>
            <p:cNvGrpSpPr/>
            <p:nvPr/>
          </p:nvGrpSpPr>
          <p:grpSpPr>
            <a:xfrm>
              <a:off x="-2811784" y="94312"/>
              <a:ext cx="5191504" cy="194148"/>
              <a:chOff x="-495509" y="-804488"/>
              <a:chExt cx="5191504" cy="194148"/>
            </a:xfrm>
          </p:grpSpPr>
          <p:sp>
            <p:nvSpPr>
              <p:cNvPr id="4649" name="Google Shape;4649;p34"/>
              <p:cNvSpPr/>
              <p:nvPr/>
            </p:nvSpPr>
            <p:spPr>
              <a:xfrm rot="-5400000">
                <a:off x="4524807" y="-741625"/>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34"/>
              <p:cNvSpPr/>
              <p:nvPr/>
            </p:nvSpPr>
            <p:spPr>
              <a:xfrm flipH="1" rot="5400000">
                <a:off x="2092790" y="-3374338"/>
                <a:ext cx="33355" cy="5173054"/>
              </a:xfrm>
              <a:custGeom>
                <a:rect b="b" l="l" r="r" t="t"/>
                <a:pathLst>
                  <a:path extrusionOk="0" h="93368" w="602">
                    <a:moveTo>
                      <a:pt x="1" y="1"/>
                    </a:moveTo>
                    <a:lnTo>
                      <a:pt x="1" y="93367"/>
                    </a:lnTo>
                    <a:lnTo>
                      <a:pt x="601" y="93367"/>
                    </a:lnTo>
                    <a:lnTo>
                      <a:pt x="6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34"/>
              <p:cNvSpPr/>
              <p:nvPr/>
            </p:nvSpPr>
            <p:spPr>
              <a:xfrm flipH="1" rot="5400000">
                <a:off x="-421629" y="-74162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34"/>
              <p:cNvSpPr/>
              <p:nvPr/>
            </p:nvSpPr>
            <p:spPr>
              <a:xfrm flipH="1" rot="5400000">
                <a:off x="-198015" y="-741625"/>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34"/>
              <p:cNvSpPr/>
              <p:nvPr/>
            </p:nvSpPr>
            <p:spPr>
              <a:xfrm flipH="1" rot="5400000">
                <a:off x="26542"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34"/>
              <p:cNvSpPr/>
              <p:nvPr/>
            </p:nvSpPr>
            <p:spPr>
              <a:xfrm flipH="1" rot="5400000">
                <a:off x="252012" y="-740711"/>
                <a:ext cx="122063" cy="138679"/>
              </a:xfrm>
              <a:custGeom>
                <a:rect b="b" l="l" r="r" t="t"/>
                <a:pathLst>
                  <a:path extrusionOk="0" h="2503" w="2203">
                    <a:moveTo>
                      <a:pt x="2202" y="0"/>
                    </a:moveTo>
                    <a:lnTo>
                      <a:pt x="1" y="1268"/>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34"/>
              <p:cNvSpPr/>
              <p:nvPr/>
            </p:nvSpPr>
            <p:spPr>
              <a:xfrm flipH="1" rot="5400000">
                <a:off x="475655" y="-74068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34"/>
              <p:cNvSpPr/>
              <p:nvPr/>
            </p:nvSpPr>
            <p:spPr>
              <a:xfrm flipH="1" rot="5400000">
                <a:off x="701125" y="-742540"/>
                <a:ext cx="122063" cy="142335"/>
              </a:xfrm>
              <a:custGeom>
                <a:rect b="b" l="l" r="r" t="t"/>
                <a:pathLst>
                  <a:path extrusionOk="0" h="2569" w="2203">
                    <a:moveTo>
                      <a:pt x="2202" y="0"/>
                    </a:moveTo>
                    <a:lnTo>
                      <a:pt x="1" y="1301"/>
                    </a:lnTo>
                    <a:lnTo>
                      <a:pt x="2202" y="2569"/>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4"/>
              <p:cNvSpPr/>
              <p:nvPr/>
            </p:nvSpPr>
            <p:spPr>
              <a:xfrm flipH="1" rot="5400000">
                <a:off x="925682" y="-741653"/>
                <a:ext cx="122063" cy="140562"/>
              </a:xfrm>
              <a:custGeom>
                <a:rect b="b" l="l" r="r" t="t"/>
                <a:pathLst>
                  <a:path extrusionOk="0" h="2537"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34"/>
              <p:cNvSpPr/>
              <p:nvPr/>
            </p:nvSpPr>
            <p:spPr>
              <a:xfrm flipH="1" rot="5400000">
                <a:off x="1149324" y="-74162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34"/>
              <p:cNvSpPr/>
              <p:nvPr/>
            </p:nvSpPr>
            <p:spPr>
              <a:xfrm flipH="1" rot="5400000">
                <a:off x="1372939" y="-741625"/>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34"/>
              <p:cNvSpPr/>
              <p:nvPr/>
            </p:nvSpPr>
            <p:spPr>
              <a:xfrm flipH="1" rot="5400000">
                <a:off x="1597495" y="-742567"/>
                <a:ext cx="122063" cy="142391"/>
              </a:xfrm>
              <a:custGeom>
                <a:rect b="b" l="l" r="r" t="t"/>
                <a:pathLst>
                  <a:path extrusionOk="0" h="2570" w="2203">
                    <a:moveTo>
                      <a:pt x="2202" y="1"/>
                    </a:moveTo>
                    <a:lnTo>
                      <a:pt x="1" y="1302"/>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34"/>
              <p:cNvSpPr/>
              <p:nvPr/>
            </p:nvSpPr>
            <p:spPr>
              <a:xfrm flipH="1" rot="5400000">
                <a:off x="1822052" y="-74162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34"/>
              <p:cNvSpPr/>
              <p:nvPr/>
            </p:nvSpPr>
            <p:spPr>
              <a:xfrm flipH="1" rot="5400000">
                <a:off x="2045666" y="-741625"/>
                <a:ext cx="122063" cy="140507"/>
              </a:xfrm>
              <a:custGeom>
                <a:rect b="b" l="l" r="r" t="t"/>
                <a:pathLst>
                  <a:path extrusionOk="0" h="2536" w="2203">
                    <a:moveTo>
                      <a:pt x="2202" y="0"/>
                    </a:moveTo>
                    <a:lnTo>
                      <a:pt x="1" y="1235"/>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34"/>
              <p:cNvSpPr/>
              <p:nvPr/>
            </p:nvSpPr>
            <p:spPr>
              <a:xfrm flipH="1" rot="5400000">
                <a:off x="2269281" y="-741625"/>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34"/>
              <p:cNvSpPr/>
              <p:nvPr/>
            </p:nvSpPr>
            <p:spPr>
              <a:xfrm flipH="1" rot="5400000">
                <a:off x="2493837"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34"/>
              <p:cNvSpPr/>
              <p:nvPr/>
            </p:nvSpPr>
            <p:spPr>
              <a:xfrm flipH="1" rot="5400000">
                <a:off x="2718394" y="-741625"/>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34"/>
              <p:cNvSpPr/>
              <p:nvPr/>
            </p:nvSpPr>
            <p:spPr>
              <a:xfrm flipH="1" rot="5400000">
                <a:off x="2500320" y="-741625"/>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34"/>
              <p:cNvSpPr/>
              <p:nvPr/>
            </p:nvSpPr>
            <p:spPr>
              <a:xfrm flipH="1" rot="5400000">
                <a:off x="2724876" y="-742567"/>
                <a:ext cx="122063" cy="142391"/>
              </a:xfrm>
              <a:custGeom>
                <a:rect b="b" l="l" r="r" t="t"/>
                <a:pathLst>
                  <a:path extrusionOk="0" h="2570" w="2203">
                    <a:moveTo>
                      <a:pt x="2202" y="1"/>
                    </a:moveTo>
                    <a:lnTo>
                      <a:pt x="1" y="1269"/>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34"/>
              <p:cNvSpPr/>
              <p:nvPr/>
            </p:nvSpPr>
            <p:spPr>
              <a:xfrm flipH="1" rot="5400000">
                <a:off x="2949432" y="-741625"/>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34"/>
              <p:cNvSpPr/>
              <p:nvPr/>
            </p:nvSpPr>
            <p:spPr>
              <a:xfrm flipH="1" rot="5400000">
                <a:off x="3173047" y="-741625"/>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34"/>
              <p:cNvSpPr/>
              <p:nvPr/>
            </p:nvSpPr>
            <p:spPr>
              <a:xfrm flipH="1" rot="5400000">
                <a:off x="3396662" y="-74162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34"/>
              <p:cNvSpPr/>
              <p:nvPr/>
            </p:nvSpPr>
            <p:spPr>
              <a:xfrm flipH="1" rot="5400000">
                <a:off x="3621218"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34"/>
              <p:cNvSpPr/>
              <p:nvPr/>
            </p:nvSpPr>
            <p:spPr>
              <a:xfrm flipH="1" rot="5400000">
                <a:off x="3845775" y="-741625"/>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34"/>
              <p:cNvSpPr/>
              <p:nvPr/>
            </p:nvSpPr>
            <p:spPr>
              <a:xfrm flipH="1" rot="5400000">
                <a:off x="4070303" y="-740711"/>
                <a:ext cx="122063" cy="138679"/>
              </a:xfrm>
              <a:custGeom>
                <a:rect b="b" l="l" r="r" t="t"/>
                <a:pathLst>
                  <a:path extrusionOk="0" h="2503" w="2203">
                    <a:moveTo>
                      <a:pt x="2202" y="0"/>
                    </a:moveTo>
                    <a:lnTo>
                      <a:pt x="1" y="1235"/>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34"/>
              <p:cNvSpPr/>
              <p:nvPr/>
            </p:nvSpPr>
            <p:spPr>
              <a:xfrm flipH="1" rot="5400000">
                <a:off x="4293946" y="-74068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34"/>
              <p:cNvSpPr/>
              <p:nvPr/>
            </p:nvSpPr>
            <p:spPr>
              <a:xfrm flipH="1" rot="5400000">
                <a:off x="4520330" y="-741625"/>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34"/>
              <p:cNvSpPr/>
              <p:nvPr/>
            </p:nvSpPr>
            <p:spPr>
              <a:xfrm flipH="1" rot="5400000">
                <a:off x="-495510"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34"/>
              <p:cNvSpPr/>
              <p:nvPr/>
            </p:nvSpPr>
            <p:spPr>
              <a:xfrm flipH="1" rot="5400000">
                <a:off x="-273752" y="-667714"/>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34"/>
              <p:cNvSpPr/>
              <p:nvPr/>
            </p:nvSpPr>
            <p:spPr>
              <a:xfrm flipH="1" rot="5400000">
                <a:off x="-51966" y="-667714"/>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34"/>
              <p:cNvSpPr/>
              <p:nvPr/>
            </p:nvSpPr>
            <p:spPr>
              <a:xfrm flipH="1" rot="5400000">
                <a:off x="179073" y="-667714"/>
                <a:ext cx="49922" cy="49975"/>
              </a:xfrm>
              <a:custGeom>
                <a:rect b="b" l="l" r="r" t="t"/>
                <a:pathLst>
                  <a:path extrusionOk="0" h="902" w="901">
                    <a:moveTo>
                      <a:pt x="467" y="1"/>
                    </a:moveTo>
                    <a:cubicBezTo>
                      <a:pt x="200" y="1"/>
                      <a:pt x="0" y="201"/>
                      <a:pt x="0" y="435"/>
                    </a:cubicBezTo>
                    <a:cubicBezTo>
                      <a:pt x="0" y="701"/>
                      <a:pt x="200" y="902"/>
                      <a:pt x="467" y="902"/>
                    </a:cubicBezTo>
                    <a:cubicBezTo>
                      <a:pt x="701" y="902"/>
                      <a:pt x="901" y="701"/>
                      <a:pt x="901" y="435"/>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4"/>
              <p:cNvSpPr/>
              <p:nvPr/>
            </p:nvSpPr>
            <p:spPr>
              <a:xfrm flipH="1" rot="5400000">
                <a:off x="400832"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34"/>
              <p:cNvSpPr/>
              <p:nvPr/>
            </p:nvSpPr>
            <p:spPr>
              <a:xfrm flipH="1" rot="5400000">
                <a:off x="627217" y="-668628"/>
                <a:ext cx="49922" cy="51804"/>
              </a:xfrm>
              <a:custGeom>
                <a:rect b="b" l="l" r="r" t="t"/>
                <a:pathLst>
                  <a:path extrusionOk="0" h="935" w="901">
                    <a:moveTo>
                      <a:pt x="467" y="0"/>
                    </a:moveTo>
                    <a:cubicBezTo>
                      <a:pt x="200" y="0"/>
                      <a:pt x="0" y="200"/>
                      <a:pt x="0" y="467"/>
                    </a:cubicBezTo>
                    <a:cubicBezTo>
                      <a:pt x="0" y="701"/>
                      <a:pt x="200" y="934"/>
                      <a:pt x="467" y="934"/>
                    </a:cubicBezTo>
                    <a:cubicBezTo>
                      <a:pt x="701" y="934"/>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34"/>
              <p:cNvSpPr/>
              <p:nvPr/>
            </p:nvSpPr>
            <p:spPr>
              <a:xfrm flipH="1" rot="5400000">
                <a:off x="851801" y="-667714"/>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4"/>
              <p:cNvSpPr/>
              <p:nvPr/>
            </p:nvSpPr>
            <p:spPr>
              <a:xfrm flipH="1" rot="5400000">
                <a:off x="1075415" y="-667714"/>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4"/>
              <p:cNvSpPr/>
              <p:nvPr/>
            </p:nvSpPr>
            <p:spPr>
              <a:xfrm flipH="1" rot="5400000">
                <a:off x="1301828"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4"/>
              <p:cNvSpPr/>
              <p:nvPr/>
            </p:nvSpPr>
            <p:spPr>
              <a:xfrm flipH="1" rot="5400000">
                <a:off x="1526357" y="-667714"/>
                <a:ext cx="49922" cy="49975"/>
              </a:xfrm>
              <a:custGeom>
                <a:rect b="b" l="l" r="r" t="t"/>
                <a:pathLst>
                  <a:path extrusionOk="0" h="902" w="901">
                    <a:moveTo>
                      <a:pt x="467" y="1"/>
                    </a:moveTo>
                    <a:cubicBezTo>
                      <a:pt x="200" y="1"/>
                      <a:pt x="0" y="201"/>
                      <a:pt x="0" y="468"/>
                    </a:cubicBezTo>
                    <a:cubicBezTo>
                      <a:pt x="0" y="701"/>
                      <a:pt x="200" y="901"/>
                      <a:pt x="467" y="901"/>
                    </a:cubicBezTo>
                    <a:cubicBezTo>
                      <a:pt x="701" y="901"/>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4"/>
              <p:cNvSpPr/>
              <p:nvPr/>
            </p:nvSpPr>
            <p:spPr>
              <a:xfrm flipH="1" rot="5400000">
                <a:off x="1752769" y="-668628"/>
                <a:ext cx="49922" cy="51804"/>
              </a:xfrm>
              <a:custGeom>
                <a:rect b="b" l="l" r="r" t="t"/>
                <a:pathLst>
                  <a:path extrusionOk="0" h="935" w="901">
                    <a:moveTo>
                      <a:pt x="467" y="1"/>
                    </a:moveTo>
                    <a:cubicBezTo>
                      <a:pt x="200" y="1"/>
                      <a:pt x="0" y="234"/>
                      <a:pt x="0" y="468"/>
                    </a:cubicBezTo>
                    <a:cubicBezTo>
                      <a:pt x="0" y="734"/>
                      <a:pt x="200" y="935"/>
                      <a:pt x="467" y="935"/>
                    </a:cubicBezTo>
                    <a:cubicBezTo>
                      <a:pt x="701" y="935"/>
                      <a:pt x="901" y="734"/>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4"/>
              <p:cNvSpPr/>
              <p:nvPr/>
            </p:nvSpPr>
            <p:spPr>
              <a:xfrm flipH="1" rot="5400000">
                <a:off x="1976384" y="-668628"/>
                <a:ext cx="49922" cy="51804"/>
              </a:xfrm>
              <a:custGeom>
                <a:rect b="b" l="l" r="r" t="t"/>
                <a:pathLst>
                  <a:path extrusionOk="0" h="935" w="901">
                    <a:moveTo>
                      <a:pt x="467" y="0"/>
                    </a:moveTo>
                    <a:cubicBezTo>
                      <a:pt x="200" y="0"/>
                      <a:pt x="0" y="201"/>
                      <a:pt x="0" y="467"/>
                    </a:cubicBezTo>
                    <a:cubicBezTo>
                      <a:pt x="0" y="701"/>
                      <a:pt x="200" y="934"/>
                      <a:pt x="467" y="934"/>
                    </a:cubicBezTo>
                    <a:cubicBezTo>
                      <a:pt x="701" y="934"/>
                      <a:pt x="901" y="701"/>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4"/>
              <p:cNvSpPr/>
              <p:nvPr/>
            </p:nvSpPr>
            <p:spPr>
              <a:xfrm flipH="1" rot="5400000">
                <a:off x="2200940" y="-667686"/>
                <a:ext cx="49922" cy="49920"/>
              </a:xfrm>
              <a:custGeom>
                <a:rect b="b" l="l" r="r" t="t"/>
                <a:pathLst>
                  <a:path extrusionOk="0" h="901" w="901">
                    <a:moveTo>
                      <a:pt x="467" y="0"/>
                    </a:moveTo>
                    <a:cubicBezTo>
                      <a:pt x="200" y="0"/>
                      <a:pt x="0" y="167"/>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4"/>
              <p:cNvSpPr/>
              <p:nvPr/>
            </p:nvSpPr>
            <p:spPr>
              <a:xfrm flipH="1" rot="5400000">
                <a:off x="2427325" y="-668628"/>
                <a:ext cx="49922" cy="51804"/>
              </a:xfrm>
              <a:custGeom>
                <a:rect b="b" l="l" r="r" t="t"/>
                <a:pathLst>
                  <a:path extrusionOk="0" h="935" w="901">
                    <a:moveTo>
                      <a:pt x="467" y="0"/>
                    </a:moveTo>
                    <a:cubicBezTo>
                      <a:pt x="200" y="0"/>
                      <a:pt x="0" y="234"/>
                      <a:pt x="0" y="467"/>
                    </a:cubicBezTo>
                    <a:cubicBezTo>
                      <a:pt x="0" y="734"/>
                      <a:pt x="200" y="934"/>
                      <a:pt x="467" y="934"/>
                    </a:cubicBezTo>
                    <a:cubicBezTo>
                      <a:pt x="701" y="934"/>
                      <a:pt x="901" y="734"/>
                      <a:pt x="901" y="467"/>
                    </a:cubicBezTo>
                    <a:cubicBezTo>
                      <a:pt x="901" y="234"/>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4"/>
              <p:cNvSpPr/>
              <p:nvPr/>
            </p:nvSpPr>
            <p:spPr>
              <a:xfrm flipH="1" rot="5400000">
                <a:off x="2650995"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34"/>
              <p:cNvSpPr/>
              <p:nvPr/>
            </p:nvSpPr>
            <p:spPr>
              <a:xfrm flipH="1" rot="5400000">
                <a:off x="2877352" y="-667714"/>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34"/>
              <p:cNvSpPr/>
              <p:nvPr/>
            </p:nvSpPr>
            <p:spPr>
              <a:xfrm flipH="1" rot="5400000">
                <a:off x="3101936" y="-668628"/>
                <a:ext cx="49922" cy="51804"/>
              </a:xfrm>
              <a:custGeom>
                <a:rect b="b" l="l" r="r" t="t"/>
                <a:pathLst>
                  <a:path extrusionOk="0" h="935" w="901">
                    <a:moveTo>
                      <a:pt x="467" y="1"/>
                    </a:moveTo>
                    <a:cubicBezTo>
                      <a:pt x="200" y="1"/>
                      <a:pt x="0" y="234"/>
                      <a:pt x="0" y="468"/>
                    </a:cubicBezTo>
                    <a:cubicBezTo>
                      <a:pt x="0" y="735"/>
                      <a:pt x="200" y="935"/>
                      <a:pt x="467" y="935"/>
                    </a:cubicBezTo>
                    <a:cubicBezTo>
                      <a:pt x="701" y="935"/>
                      <a:pt x="901" y="735"/>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34"/>
              <p:cNvSpPr/>
              <p:nvPr/>
            </p:nvSpPr>
            <p:spPr>
              <a:xfrm flipH="1" rot="5400000">
                <a:off x="3328321" y="-667686"/>
                <a:ext cx="49922" cy="49920"/>
              </a:xfrm>
              <a:custGeom>
                <a:rect b="b" l="l" r="r" t="t"/>
                <a:pathLst>
                  <a:path extrusionOk="0" h="901" w="901">
                    <a:moveTo>
                      <a:pt x="467" y="0"/>
                    </a:moveTo>
                    <a:cubicBezTo>
                      <a:pt x="200" y="0"/>
                      <a:pt x="0" y="200"/>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4"/>
              <p:cNvSpPr/>
              <p:nvPr/>
            </p:nvSpPr>
            <p:spPr>
              <a:xfrm flipH="1" rot="5400000">
                <a:off x="3551936"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4"/>
              <p:cNvSpPr/>
              <p:nvPr/>
            </p:nvSpPr>
            <p:spPr>
              <a:xfrm flipH="1" rot="5400000">
                <a:off x="3776492" y="-668628"/>
                <a:ext cx="49922" cy="51804"/>
              </a:xfrm>
              <a:custGeom>
                <a:rect b="b" l="l" r="r" t="t"/>
                <a:pathLst>
                  <a:path extrusionOk="0" h="935" w="901">
                    <a:moveTo>
                      <a:pt x="467" y="0"/>
                    </a:moveTo>
                    <a:cubicBezTo>
                      <a:pt x="200" y="0"/>
                      <a:pt x="0" y="167"/>
                      <a:pt x="0" y="467"/>
                    </a:cubicBezTo>
                    <a:cubicBezTo>
                      <a:pt x="0" y="734"/>
                      <a:pt x="200" y="934"/>
                      <a:pt x="467" y="934"/>
                    </a:cubicBezTo>
                    <a:cubicBezTo>
                      <a:pt x="701" y="934"/>
                      <a:pt x="901" y="734"/>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34"/>
              <p:cNvSpPr/>
              <p:nvPr/>
            </p:nvSpPr>
            <p:spPr>
              <a:xfrm flipH="1" rot="5400000">
                <a:off x="4002905" y="-667714"/>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34"/>
              <p:cNvSpPr/>
              <p:nvPr/>
            </p:nvSpPr>
            <p:spPr>
              <a:xfrm flipH="1" rot="5400000">
                <a:off x="4226519" y="-667714"/>
                <a:ext cx="49922" cy="49975"/>
              </a:xfrm>
              <a:custGeom>
                <a:rect b="b" l="l" r="r" t="t"/>
                <a:pathLst>
                  <a:path extrusionOk="0" h="902" w="901">
                    <a:moveTo>
                      <a:pt x="467" y="1"/>
                    </a:moveTo>
                    <a:cubicBezTo>
                      <a:pt x="200" y="1"/>
                      <a:pt x="0" y="201"/>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34"/>
              <p:cNvSpPr/>
              <p:nvPr/>
            </p:nvSpPr>
            <p:spPr>
              <a:xfrm flipH="1" rot="5400000">
                <a:off x="4452932"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9" name="Google Shape;4699;p34"/>
            <p:cNvGrpSpPr/>
            <p:nvPr/>
          </p:nvGrpSpPr>
          <p:grpSpPr>
            <a:xfrm>
              <a:off x="6771341" y="94312"/>
              <a:ext cx="5191504" cy="194148"/>
              <a:chOff x="-495509" y="-804488"/>
              <a:chExt cx="5191504" cy="194148"/>
            </a:xfrm>
          </p:grpSpPr>
          <p:sp>
            <p:nvSpPr>
              <p:cNvPr id="4700" name="Google Shape;4700;p34"/>
              <p:cNvSpPr/>
              <p:nvPr/>
            </p:nvSpPr>
            <p:spPr>
              <a:xfrm rot="-5400000">
                <a:off x="4524807" y="-741625"/>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34"/>
              <p:cNvSpPr/>
              <p:nvPr/>
            </p:nvSpPr>
            <p:spPr>
              <a:xfrm flipH="1" rot="5400000">
                <a:off x="2092790" y="-3374338"/>
                <a:ext cx="33355" cy="5173054"/>
              </a:xfrm>
              <a:custGeom>
                <a:rect b="b" l="l" r="r" t="t"/>
                <a:pathLst>
                  <a:path extrusionOk="0" h="93368" w="602">
                    <a:moveTo>
                      <a:pt x="1" y="1"/>
                    </a:moveTo>
                    <a:lnTo>
                      <a:pt x="1" y="93367"/>
                    </a:lnTo>
                    <a:lnTo>
                      <a:pt x="601" y="93367"/>
                    </a:lnTo>
                    <a:lnTo>
                      <a:pt x="6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34"/>
              <p:cNvSpPr/>
              <p:nvPr/>
            </p:nvSpPr>
            <p:spPr>
              <a:xfrm flipH="1" rot="5400000">
                <a:off x="-421629" y="-74162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34"/>
              <p:cNvSpPr/>
              <p:nvPr/>
            </p:nvSpPr>
            <p:spPr>
              <a:xfrm flipH="1" rot="5400000">
                <a:off x="-198015" y="-741625"/>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34"/>
              <p:cNvSpPr/>
              <p:nvPr/>
            </p:nvSpPr>
            <p:spPr>
              <a:xfrm flipH="1" rot="5400000">
                <a:off x="26542"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34"/>
              <p:cNvSpPr/>
              <p:nvPr/>
            </p:nvSpPr>
            <p:spPr>
              <a:xfrm flipH="1" rot="5400000">
                <a:off x="252012" y="-740711"/>
                <a:ext cx="122063" cy="138679"/>
              </a:xfrm>
              <a:custGeom>
                <a:rect b="b" l="l" r="r" t="t"/>
                <a:pathLst>
                  <a:path extrusionOk="0" h="2503" w="2203">
                    <a:moveTo>
                      <a:pt x="2202" y="0"/>
                    </a:moveTo>
                    <a:lnTo>
                      <a:pt x="1" y="1268"/>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34"/>
              <p:cNvSpPr/>
              <p:nvPr/>
            </p:nvSpPr>
            <p:spPr>
              <a:xfrm flipH="1" rot="5400000">
                <a:off x="475655" y="-74068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34"/>
              <p:cNvSpPr/>
              <p:nvPr/>
            </p:nvSpPr>
            <p:spPr>
              <a:xfrm flipH="1" rot="5400000">
                <a:off x="701125" y="-742540"/>
                <a:ext cx="122063" cy="142335"/>
              </a:xfrm>
              <a:custGeom>
                <a:rect b="b" l="l" r="r" t="t"/>
                <a:pathLst>
                  <a:path extrusionOk="0" h="2569" w="2203">
                    <a:moveTo>
                      <a:pt x="2202" y="0"/>
                    </a:moveTo>
                    <a:lnTo>
                      <a:pt x="1" y="1301"/>
                    </a:lnTo>
                    <a:lnTo>
                      <a:pt x="2202" y="2569"/>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34"/>
              <p:cNvSpPr/>
              <p:nvPr/>
            </p:nvSpPr>
            <p:spPr>
              <a:xfrm flipH="1" rot="5400000">
                <a:off x="925682" y="-741653"/>
                <a:ext cx="122063" cy="140562"/>
              </a:xfrm>
              <a:custGeom>
                <a:rect b="b" l="l" r="r" t="t"/>
                <a:pathLst>
                  <a:path extrusionOk="0" h="2537"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34"/>
              <p:cNvSpPr/>
              <p:nvPr/>
            </p:nvSpPr>
            <p:spPr>
              <a:xfrm flipH="1" rot="5400000">
                <a:off x="1149324" y="-74162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34"/>
              <p:cNvSpPr/>
              <p:nvPr/>
            </p:nvSpPr>
            <p:spPr>
              <a:xfrm flipH="1" rot="5400000">
                <a:off x="1372939" y="-741625"/>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34"/>
              <p:cNvSpPr/>
              <p:nvPr/>
            </p:nvSpPr>
            <p:spPr>
              <a:xfrm flipH="1" rot="5400000">
                <a:off x="1597495" y="-742567"/>
                <a:ext cx="122063" cy="142391"/>
              </a:xfrm>
              <a:custGeom>
                <a:rect b="b" l="l" r="r" t="t"/>
                <a:pathLst>
                  <a:path extrusionOk="0" h="2570" w="2203">
                    <a:moveTo>
                      <a:pt x="2202" y="1"/>
                    </a:moveTo>
                    <a:lnTo>
                      <a:pt x="1" y="1302"/>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34"/>
              <p:cNvSpPr/>
              <p:nvPr/>
            </p:nvSpPr>
            <p:spPr>
              <a:xfrm flipH="1" rot="5400000">
                <a:off x="1822052" y="-74162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34"/>
              <p:cNvSpPr/>
              <p:nvPr/>
            </p:nvSpPr>
            <p:spPr>
              <a:xfrm flipH="1" rot="5400000">
                <a:off x="2045666" y="-741625"/>
                <a:ext cx="122063" cy="140507"/>
              </a:xfrm>
              <a:custGeom>
                <a:rect b="b" l="l" r="r" t="t"/>
                <a:pathLst>
                  <a:path extrusionOk="0" h="2536" w="2203">
                    <a:moveTo>
                      <a:pt x="2202" y="0"/>
                    </a:moveTo>
                    <a:lnTo>
                      <a:pt x="1" y="1235"/>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4"/>
              <p:cNvSpPr/>
              <p:nvPr/>
            </p:nvSpPr>
            <p:spPr>
              <a:xfrm flipH="1" rot="5400000">
                <a:off x="2269281" y="-741625"/>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34"/>
              <p:cNvSpPr/>
              <p:nvPr/>
            </p:nvSpPr>
            <p:spPr>
              <a:xfrm flipH="1" rot="5400000">
                <a:off x="2493837"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34"/>
              <p:cNvSpPr/>
              <p:nvPr/>
            </p:nvSpPr>
            <p:spPr>
              <a:xfrm flipH="1" rot="5400000">
                <a:off x="2718394" y="-741625"/>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34"/>
              <p:cNvSpPr/>
              <p:nvPr/>
            </p:nvSpPr>
            <p:spPr>
              <a:xfrm flipH="1" rot="5400000">
                <a:off x="2500320" y="-741625"/>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34"/>
              <p:cNvSpPr/>
              <p:nvPr/>
            </p:nvSpPr>
            <p:spPr>
              <a:xfrm flipH="1" rot="5400000">
                <a:off x="2724876" y="-742567"/>
                <a:ext cx="122063" cy="142391"/>
              </a:xfrm>
              <a:custGeom>
                <a:rect b="b" l="l" r="r" t="t"/>
                <a:pathLst>
                  <a:path extrusionOk="0" h="2570" w="2203">
                    <a:moveTo>
                      <a:pt x="2202" y="1"/>
                    </a:moveTo>
                    <a:lnTo>
                      <a:pt x="1" y="1269"/>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34"/>
              <p:cNvSpPr/>
              <p:nvPr/>
            </p:nvSpPr>
            <p:spPr>
              <a:xfrm flipH="1" rot="5400000">
                <a:off x="2949432" y="-741625"/>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34"/>
              <p:cNvSpPr/>
              <p:nvPr/>
            </p:nvSpPr>
            <p:spPr>
              <a:xfrm flipH="1" rot="5400000">
                <a:off x="3173047" y="-741625"/>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4"/>
              <p:cNvSpPr/>
              <p:nvPr/>
            </p:nvSpPr>
            <p:spPr>
              <a:xfrm flipH="1" rot="5400000">
                <a:off x="3396662" y="-74162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34"/>
              <p:cNvSpPr/>
              <p:nvPr/>
            </p:nvSpPr>
            <p:spPr>
              <a:xfrm flipH="1" rot="5400000">
                <a:off x="3621218"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34"/>
              <p:cNvSpPr/>
              <p:nvPr/>
            </p:nvSpPr>
            <p:spPr>
              <a:xfrm flipH="1" rot="5400000">
                <a:off x="3845775" y="-741625"/>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4"/>
              <p:cNvSpPr/>
              <p:nvPr/>
            </p:nvSpPr>
            <p:spPr>
              <a:xfrm flipH="1" rot="5400000">
                <a:off x="4070303" y="-740711"/>
                <a:ext cx="122063" cy="138679"/>
              </a:xfrm>
              <a:custGeom>
                <a:rect b="b" l="l" r="r" t="t"/>
                <a:pathLst>
                  <a:path extrusionOk="0" h="2503" w="2203">
                    <a:moveTo>
                      <a:pt x="2202" y="0"/>
                    </a:moveTo>
                    <a:lnTo>
                      <a:pt x="1" y="1235"/>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34"/>
              <p:cNvSpPr/>
              <p:nvPr/>
            </p:nvSpPr>
            <p:spPr>
              <a:xfrm flipH="1" rot="5400000">
                <a:off x="4293946" y="-74068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34"/>
              <p:cNvSpPr/>
              <p:nvPr/>
            </p:nvSpPr>
            <p:spPr>
              <a:xfrm flipH="1" rot="5400000">
                <a:off x="4520330" y="-741625"/>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34"/>
              <p:cNvSpPr/>
              <p:nvPr/>
            </p:nvSpPr>
            <p:spPr>
              <a:xfrm flipH="1" rot="5400000">
                <a:off x="-495510"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34"/>
              <p:cNvSpPr/>
              <p:nvPr/>
            </p:nvSpPr>
            <p:spPr>
              <a:xfrm flipH="1" rot="5400000">
                <a:off x="-273752" y="-667714"/>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34"/>
              <p:cNvSpPr/>
              <p:nvPr/>
            </p:nvSpPr>
            <p:spPr>
              <a:xfrm flipH="1" rot="5400000">
                <a:off x="-51966" y="-667714"/>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34"/>
              <p:cNvSpPr/>
              <p:nvPr/>
            </p:nvSpPr>
            <p:spPr>
              <a:xfrm flipH="1" rot="5400000">
                <a:off x="179073" y="-667714"/>
                <a:ext cx="49922" cy="49975"/>
              </a:xfrm>
              <a:custGeom>
                <a:rect b="b" l="l" r="r" t="t"/>
                <a:pathLst>
                  <a:path extrusionOk="0" h="902" w="901">
                    <a:moveTo>
                      <a:pt x="467" y="1"/>
                    </a:moveTo>
                    <a:cubicBezTo>
                      <a:pt x="200" y="1"/>
                      <a:pt x="0" y="201"/>
                      <a:pt x="0" y="435"/>
                    </a:cubicBezTo>
                    <a:cubicBezTo>
                      <a:pt x="0" y="701"/>
                      <a:pt x="200" y="902"/>
                      <a:pt x="467" y="902"/>
                    </a:cubicBezTo>
                    <a:cubicBezTo>
                      <a:pt x="701" y="902"/>
                      <a:pt x="901" y="701"/>
                      <a:pt x="901" y="435"/>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34"/>
              <p:cNvSpPr/>
              <p:nvPr/>
            </p:nvSpPr>
            <p:spPr>
              <a:xfrm flipH="1" rot="5400000">
                <a:off x="400832"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34"/>
              <p:cNvSpPr/>
              <p:nvPr/>
            </p:nvSpPr>
            <p:spPr>
              <a:xfrm flipH="1" rot="5400000">
                <a:off x="627217" y="-668628"/>
                <a:ext cx="49922" cy="51804"/>
              </a:xfrm>
              <a:custGeom>
                <a:rect b="b" l="l" r="r" t="t"/>
                <a:pathLst>
                  <a:path extrusionOk="0" h="935" w="901">
                    <a:moveTo>
                      <a:pt x="467" y="0"/>
                    </a:moveTo>
                    <a:cubicBezTo>
                      <a:pt x="200" y="0"/>
                      <a:pt x="0" y="200"/>
                      <a:pt x="0" y="467"/>
                    </a:cubicBezTo>
                    <a:cubicBezTo>
                      <a:pt x="0" y="701"/>
                      <a:pt x="200" y="934"/>
                      <a:pt x="467" y="934"/>
                    </a:cubicBezTo>
                    <a:cubicBezTo>
                      <a:pt x="701" y="934"/>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34"/>
              <p:cNvSpPr/>
              <p:nvPr/>
            </p:nvSpPr>
            <p:spPr>
              <a:xfrm flipH="1" rot="5400000">
                <a:off x="851801" y="-667714"/>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4"/>
              <p:cNvSpPr/>
              <p:nvPr/>
            </p:nvSpPr>
            <p:spPr>
              <a:xfrm flipH="1" rot="5400000">
                <a:off x="1075415" y="-667714"/>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4"/>
              <p:cNvSpPr/>
              <p:nvPr/>
            </p:nvSpPr>
            <p:spPr>
              <a:xfrm flipH="1" rot="5400000">
                <a:off x="1301828"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4"/>
              <p:cNvSpPr/>
              <p:nvPr/>
            </p:nvSpPr>
            <p:spPr>
              <a:xfrm flipH="1" rot="5400000">
                <a:off x="1526357" y="-667714"/>
                <a:ext cx="49922" cy="49975"/>
              </a:xfrm>
              <a:custGeom>
                <a:rect b="b" l="l" r="r" t="t"/>
                <a:pathLst>
                  <a:path extrusionOk="0" h="902" w="901">
                    <a:moveTo>
                      <a:pt x="467" y="1"/>
                    </a:moveTo>
                    <a:cubicBezTo>
                      <a:pt x="200" y="1"/>
                      <a:pt x="0" y="201"/>
                      <a:pt x="0" y="468"/>
                    </a:cubicBezTo>
                    <a:cubicBezTo>
                      <a:pt x="0" y="701"/>
                      <a:pt x="200" y="901"/>
                      <a:pt x="467" y="901"/>
                    </a:cubicBezTo>
                    <a:cubicBezTo>
                      <a:pt x="701" y="901"/>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34"/>
              <p:cNvSpPr/>
              <p:nvPr/>
            </p:nvSpPr>
            <p:spPr>
              <a:xfrm flipH="1" rot="5400000">
                <a:off x="1752769" y="-668628"/>
                <a:ext cx="49922" cy="51804"/>
              </a:xfrm>
              <a:custGeom>
                <a:rect b="b" l="l" r="r" t="t"/>
                <a:pathLst>
                  <a:path extrusionOk="0" h="935" w="901">
                    <a:moveTo>
                      <a:pt x="467" y="1"/>
                    </a:moveTo>
                    <a:cubicBezTo>
                      <a:pt x="200" y="1"/>
                      <a:pt x="0" y="234"/>
                      <a:pt x="0" y="468"/>
                    </a:cubicBezTo>
                    <a:cubicBezTo>
                      <a:pt x="0" y="734"/>
                      <a:pt x="200" y="935"/>
                      <a:pt x="467" y="935"/>
                    </a:cubicBezTo>
                    <a:cubicBezTo>
                      <a:pt x="701" y="935"/>
                      <a:pt x="901" y="734"/>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34"/>
              <p:cNvSpPr/>
              <p:nvPr/>
            </p:nvSpPr>
            <p:spPr>
              <a:xfrm flipH="1" rot="5400000">
                <a:off x="1976384" y="-668628"/>
                <a:ext cx="49922" cy="51804"/>
              </a:xfrm>
              <a:custGeom>
                <a:rect b="b" l="l" r="r" t="t"/>
                <a:pathLst>
                  <a:path extrusionOk="0" h="935" w="901">
                    <a:moveTo>
                      <a:pt x="467" y="0"/>
                    </a:moveTo>
                    <a:cubicBezTo>
                      <a:pt x="200" y="0"/>
                      <a:pt x="0" y="201"/>
                      <a:pt x="0" y="467"/>
                    </a:cubicBezTo>
                    <a:cubicBezTo>
                      <a:pt x="0" y="701"/>
                      <a:pt x="200" y="934"/>
                      <a:pt x="467" y="934"/>
                    </a:cubicBezTo>
                    <a:cubicBezTo>
                      <a:pt x="701" y="934"/>
                      <a:pt x="901" y="701"/>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34"/>
              <p:cNvSpPr/>
              <p:nvPr/>
            </p:nvSpPr>
            <p:spPr>
              <a:xfrm flipH="1" rot="5400000">
                <a:off x="2200940" y="-667686"/>
                <a:ext cx="49922" cy="49920"/>
              </a:xfrm>
              <a:custGeom>
                <a:rect b="b" l="l" r="r" t="t"/>
                <a:pathLst>
                  <a:path extrusionOk="0" h="901" w="901">
                    <a:moveTo>
                      <a:pt x="467" y="0"/>
                    </a:moveTo>
                    <a:cubicBezTo>
                      <a:pt x="200" y="0"/>
                      <a:pt x="0" y="167"/>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34"/>
              <p:cNvSpPr/>
              <p:nvPr/>
            </p:nvSpPr>
            <p:spPr>
              <a:xfrm flipH="1" rot="5400000">
                <a:off x="2427325" y="-668628"/>
                <a:ext cx="49922" cy="51804"/>
              </a:xfrm>
              <a:custGeom>
                <a:rect b="b" l="l" r="r" t="t"/>
                <a:pathLst>
                  <a:path extrusionOk="0" h="935" w="901">
                    <a:moveTo>
                      <a:pt x="467" y="0"/>
                    </a:moveTo>
                    <a:cubicBezTo>
                      <a:pt x="200" y="0"/>
                      <a:pt x="0" y="234"/>
                      <a:pt x="0" y="467"/>
                    </a:cubicBezTo>
                    <a:cubicBezTo>
                      <a:pt x="0" y="734"/>
                      <a:pt x="200" y="934"/>
                      <a:pt x="467" y="934"/>
                    </a:cubicBezTo>
                    <a:cubicBezTo>
                      <a:pt x="701" y="934"/>
                      <a:pt x="901" y="734"/>
                      <a:pt x="901" y="467"/>
                    </a:cubicBezTo>
                    <a:cubicBezTo>
                      <a:pt x="901" y="234"/>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34"/>
              <p:cNvSpPr/>
              <p:nvPr/>
            </p:nvSpPr>
            <p:spPr>
              <a:xfrm flipH="1" rot="5400000">
                <a:off x="2650995"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34"/>
              <p:cNvSpPr/>
              <p:nvPr/>
            </p:nvSpPr>
            <p:spPr>
              <a:xfrm flipH="1" rot="5400000">
                <a:off x="2877352" y="-667714"/>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34"/>
              <p:cNvSpPr/>
              <p:nvPr/>
            </p:nvSpPr>
            <p:spPr>
              <a:xfrm flipH="1" rot="5400000">
                <a:off x="3101936" y="-668628"/>
                <a:ext cx="49922" cy="51804"/>
              </a:xfrm>
              <a:custGeom>
                <a:rect b="b" l="l" r="r" t="t"/>
                <a:pathLst>
                  <a:path extrusionOk="0" h="935" w="901">
                    <a:moveTo>
                      <a:pt x="467" y="1"/>
                    </a:moveTo>
                    <a:cubicBezTo>
                      <a:pt x="200" y="1"/>
                      <a:pt x="0" y="234"/>
                      <a:pt x="0" y="468"/>
                    </a:cubicBezTo>
                    <a:cubicBezTo>
                      <a:pt x="0" y="735"/>
                      <a:pt x="200" y="935"/>
                      <a:pt x="467" y="935"/>
                    </a:cubicBezTo>
                    <a:cubicBezTo>
                      <a:pt x="701" y="935"/>
                      <a:pt x="901" y="735"/>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34"/>
              <p:cNvSpPr/>
              <p:nvPr/>
            </p:nvSpPr>
            <p:spPr>
              <a:xfrm flipH="1" rot="5400000">
                <a:off x="3328321" y="-667686"/>
                <a:ext cx="49922" cy="49920"/>
              </a:xfrm>
              <a:custGeom>
                <a:rect b="b" l="l" r="r" t="t"/>
                <a:pathLst>
                  <a:path extrusionOk="0" h="901" w="901">
                    <a:moveTo>
                      <a:pt x="467" y="0"/>
                    </a:moveTo>
                    <a:cubicBezTo>
                      <a:pt x="200" y="0"/>
                      <a:pt x="0" y="200"/>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34"/>
              <p:cNvSpPr/>
              <p:nvPr/>
            </p:nvSpPr>
            <p:spPr>
              <a:xfrm flipH="1" rot="5400000">
                <a:off x="3551936"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34"/>
              <p:cNvSpPr/>
              <p:nvPr/>
            </p:nvSpPr>
            <p:spPr>
              <a:xfrm flipH="1" rot="5400000">
                <a:off x="3776492" y="-668628"/>
                <a:ext cx="49922" cy="51804"/>
              </a:xfrm>
              <a:custGeom>
                <a:rect b="b" l="l" r="r" t="t"/>
                <a:pathLst>
                  <a:path extrusionOk="0" h="935" w="901">
                    <a:moveTo>
                      <a:pt x="467" y="0"/>
                    </a:moveTo>
                    <a:cubicBezTo>
                      <a:pt x="200" y="0"/>
                      <a:pt x="0" y="167"/>
                      <a:pt x="0" y="467"/>
                    </a:cubicBezTo>
                    <a:cubicBezTo>
                      <a:pt x="0" y="734"/>
                      <a:pt x="200" y="934"/>
                      <a:pt x="467" y="934"/>
                    </a:cubicBezTo>
                    <a:cubicBezTo>
                      <a:pt x="701" y="934"/>
                      <a:pt x="901" y="734"/>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34"/>
              <p:cNvSpPr/>
              <p:nvPr/>
            </p:nvSpPr>
            <p:spPr>
              <a:xfrm flipH="1" rot="5400000">
                <a:off x="4002905" y="-667714"/>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34"/>
              <p:cNvSpPr/>
              <p:nvPr/>
            </p:nvSpPr>
            <p:spPr>
              <a:xfrm flipH="1" rot="5400000">
                <a:off x="4226519" y="-667714"/>
                <a:ext cx="49922" cy="49975"/>
              </a:xfrm>
              <a:custGeom>
                <a:rect b="b" l="l" r="r" t="t"/>
                <a:pathLst>
                  <a:path extrusionOk="0" h="902" w="901">
                    <a:moveTo>
                      <a:pt x="467" y="1"/>
                    </a:moveTo>
                    <a:cubicBezTo>
                      <a:pt x="200" y="1"/>
                      <a:pt x="0" y="201"/>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34"/>
              <p:cNvSpPr/>
              <p:nvPr/>
            </p:nvSpPr>
            <p:spPr>
              <a:xfrm flipH="1" rot="5400000">
                <a:off x="4452932"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34"/>
            <p:cNvGrpSpPr/>
            <p:nvPr/>
          </p:nvGrpSpPr>
          <p:grpSpPr>
            <a:xfrm flipH="1" rot="10800000">
              <a:off x="-2815309" y="4821012"/>
              <a:ext cx="5191504" cy="194148"/>
              <a:chOff x="-495509" y="-804488"/>
              <a:chExt cx="5191504" cy="194148"/>
            </a:xfrm>
          </p:grpSpPr>
          <p:sp>
            <p:nvSpPr>
              <p:cNvPr id="4751" name="Google Shape;4751;p34"/>
              <p:cNvSpPr/>
              <p:nvPr/>
            </p:nvSpPr>
            <p:spPr>
              <a:xfrm rot="-5400000">
                <a:off x="4524807" y="-741625"/>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34"/>
              <p:cNvSpPr/>
              <p:nvPr/>
            </p:nvSpPr>
            <p:spPr>
              <a:xfrm flipH="1" rot="5400000">
                <a:off x="2092790" y="-3374338"/>
                <a:ext cx="33355" cy="5173054"/>
              </a:xfrm>
              <a:custGeom>
                <a:rect b="b" l="l" r="r" t="t"/>
                <a:pathLst>
                  <a:path extrusionOk="0" h="93368" w="602">
                    <a:moveTo>
                      <a:pt x="1" y="1"/>
                    </a:moveTo>
                    <a:lnTo>
                      <a:pt x="1" y="93367"/>
                    </a:lnTo>
                    <a:lnTo>
                      <a:pt x="601" y="93367"/>
                    </a:lnTo>
                    <a:lnTo>
                      <a:pt x="6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34"/>
              <p:cNvSpPr/>
              <p:nvPr/>
            </p:nvSpPr>
            <p:spPr>
              <a:xfrm flipH="1" rot="5400000">
                <a:off x="-421629" y="-74162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34"/>
              <p:cNvSpPr/>
              <p:nvPr/>
            </p:nvSpPr>
            <p:spPr>
              <a:xfrm flipH="1" rot="5400000">
                <a:off x="-198015" y="-741625"/>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34"/>
              <p:cNvSpPr/>
              <p:nvPr/>
            </p:nvSpPr>
            <p:spPr>
              <a:xfrm flipH="1" rot="5400000">
                <a:off x="26542"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34"/>
              <p:cNvSpPr/>
              <p:nvPr/>
            </p:nvSpPr>
            <p:spPr>
              <a:xfrm flipH="1" rot="5400000">
                <a:off x="252012" y="-740711"/>
                <a:ext cx="122063" cy="138679"/>
              </a:xfrm>
              <a:custGeom>
                <a:rect b="b" l="l" r="r" t="t"/>
                <a:pathLst>
                  <a:path extrusionOk="0" h="2503" w="2203">
                    <a:moveTo>
                      <a:pt x="2202" y="0"/>
                    </a:moveTo>
                    <a:lnTo>
                      <a:pt x="1" y="1268"/>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34"/>
              <p:cNvSpPr/>
              <p:nvPr/>
            </p:nvSpPr>
            <p:spPr>
              <a:xfrm flipH="1" rot="5400000">
                <a:off x="475655" y="-74068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34"/>
              <p:cNvSpPr/>
              <p:nvPr/>
            </p:nvSpPr>
            <p:spPr>
              <a:xfrm flipH="1" rot="5400000">
                <a:off x="701125" y="-742540"/>
                <a:ext cx="122063" cy="142335"/>
              </a:xfrm>
              <a:custGeom>
                <a:rect b="b" l="l" r="r" t="t"/>
                <a:pathLst>
                  <a:path extrusionOk="0" h="2569" w="2203">
                    <a:moveTo>
                      <a:pt x="2202" y="0"/>
                    </a:moveTo>
                    <a:lnTo>
                      <a:pt x="1" y="1301"/>
                    </a:lnTo>
                    <a:lnTo>
                      <a:pt x="2202" y="2569"/>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34"/>
              <p:cNvSpPr/>
              <p:nvPr/>
            </p:nvSpPr>
            <p:spPr>
              <a:xfrm flipH="1" rot="5400000">
                <a:off x="925682" y="-741653"/>
                <a:ext cx="122063" cy="140562"/>
              </a:xfrm>
              <a:custGeom>
                <a:rect b="b" l="l" r="r" t="t"/>
                <a:pathLst>
                  <a:path extrusionOk="0" h="2537"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34"/>
              <p:cNvSpPr/>
              <p:nvPr/>
            </p:nvSpPr>
            <p:spPr>
              <a:xfrm flipH="1" rot="5400000">
                <a:off x="1149324" y="-74162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4"/>
              <p:cNvSpPr/>
              <p:nvPr/>
            </p:nvSpPr>
            <p:spPr>
              <a:xfrm flipH="1" rot="5400000">
                <a:off x="1372939" y="-741625"/>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34"/>
              <p:cNvSpPr/>
              <p:nvPr/>
            </p:nvSpPr>
            <p:spPr>
              <a:xfrm flipH="1" rot="5400000">
                <a:off x="1597495" y="-742567"/>
                <a:ext cx="122063" cy="142391"/>
              </a:xfrm>
              <a:custGeom>
                <a:rect b="b" l="l" r="r" t="t"/>
                <a:pathLst>
                  <a:path extrusionOk="0" h="2570" w="2203">
                    <a:moveTo>
                      <a:pt x="2202" y="1"/>
                    </a:moveTo>
                    <a:lnTo>
                      <a:pt x="1" y="1302"/>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34"/>
              <p:cNvSpPr/>
              <p:nvPr/>
            </p:nvSpPr>
            <p:spPr>
              <a:xfrm flipH="1" rot="5400000">
                <a:off x="1822052" y="-74162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34"/>
              <p:cNvSpPr/>
              <p:nvPr/>
            </p:nvSpPr>
            <p:spPr>
              <a:xfrm flipH="1" rot="5400000">
                <a:off x="2045666" y="-741625"/>
                <a:ext cx="122063" cy="140507"/>
              </a:xfrm>
              <a:custGeom>
                <a:rect b="b" l="l" r="r" t="t"/>
                <a:pathLst>
                  <a:path extrusionOk="0" h="2536" w="2203">
                    <a:moveTo>
                      <a:pt x="2202" y="0"/>
                    </a:moveTo>
                    <a:lnTo>
                      <a:pt x="1" y="1235"/>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34"/>
              <p:cNvSpPr/>
              <p:nvPr/>
            </p:nvSpPr>
            <p:spPr>
              <a:xfrm flipH="1" rot="5400000">
                <a:off x="2269281" y="-741625"/>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34"/>
              <p:cNvSpPr/>
              <p:nvPr/>
            </p:nvSpPr>
            <p:spPr>
              <a:xfrm flipH="1" rot="5400000">
                <a:off x="2493837"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34"/>
              <p:cNvSpPr/>
              <p:nvPr/>
            </p:nvSpPr>
            <p:spPr>
              <a:xfrm flipH="1" rot="5400000">
                <a:off x="2718394" y="-741625"/>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34"/>
              <p:cNvSpPr/>
              <p:nvPr/>
            </p:nvSpPr>
            <p:spPr>
              <a:xfrm flipH="1" rot="5400000">
                <a:off x="2500320" y="-741625"/>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34"/>
              <p:cNvSpPr/>
              <p:nvPr/>
            </p:nvSpPr>
            <p:spPr>
              <a:xfrm flipH="1" rot="5400000">
                <a:off x="2724876" y="-742567"/>
                <a:ext cx="122063" cy="142391"/>
              </a:xfrm>
              <a:custGeom>
                <a:rect b="b" l="l" r="r" t="t"/>
                <a:pathLst>
                  <a:path extrusionOk="0" h="2570" w="2203">
                    <a:moveTo>
                      <a:pt x="2202" y="1"/>
                    </a:moveTo>
                    <a:lnTo>
                      <a:pt x="1" y="1269"/>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4"/>
              <p:cNvSpPr/>
              <p:nvPr/>
            </p:nvSpPr>
            <p:spPr>
              <a:xfrm flipH="1" rot="5400000">
                <a:off x="2949432" y="-741625"/>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34"/>
              <p:cNvSpPr/>
              <p:nvPr/>
            </p:nvSpPr>
            <p:spPr>
              <a:xfrm flipH="1" rot="5400000">
                <a:off x="3173047" y="-741625"/>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34"/>
              <p:cNvSpPr/>
              <p:nvPr/>
            </p:nvSpPr>
            <p:spPr>
              <a:xfrm flipH="1" rot="5400000">
                <a:off x="3396662" y="-74162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34"/>
              <p:cNvSpPr/>
              <p:nvPr/>
            </p:nvSpPr>
            <p:spPr>
              <a:xfrm flipH="1" rot="5400000">
                <a:off x="3621218"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34"/>
              <p:cNvSpPr/>
              <p:nvPr/>
            </p:nvSpPr>
            <p:spPr>
              <a:xfrm flipH="1" rot="5400000">
                <a:off x="3845775" y="-741625"/>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34"/>
              <p:cNvSpPr/>
              <p:nvPr/>
            </p:nvSpPr>
            <p:spPr>
              <a:xfrm flipH="1" rot="5400000">
                <a:off x="4070303" y="-740711"/>
                <a:ext cx="122063" cy="138679"/>
              </a:xfrm>
              <a:custGeom>
                <a:rect b="b" l="l" r="r" t="t"/>
                <a:pathLst>
                  <a:path extrusionOk="0" h="2503" w="2203">
                    <a:moveTo>
                      <a:pt x="2202" y="0"/>
                    </a:moveTo>
                    <a:lnTo>
                      <a:pt x="1" y="1235"/>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34"/>
              <p:cNvSpPr/>
              <p:nvPr/>
            </p:nvSpPr>
            <p:spPr>
              <a:xfrm flipH="1" rot="5400000">
                <a:off x="4293946" y="-74068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34"/>
              <p:cNvSpPr/>
              <p:nvPr/>
            </p:nvSpPr>
            <p:spPr>
              <a:xfrm flipH="1" rot="5400000">
                <a:off x="4520330" y="-741625"/>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34"/>
              <p:cNvSpPr/>
              <p:nvPr/>
            </p:nvSpPr>
            <p:spPr>
              <a:xfrm flipH="1" rot="5400000">
                <a:off x="-495510"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4"/>
              <p:cNvSpPr/>
              <p:nvPr/>
            </p:nvSpPr>
            <p:spPr>
              <a:xfrm flipH="1" rot="5400000">
                <a:off x="-273752" y="-667714"/>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34"/>
              <p:cNvSpPr/>
              <p:nvPr/>
            </p:nvSpPr>
            <p:spPr>
              <a:xfrm flipH="1" rot="5400000">
                <a:off x="-51966" y="-667714"/>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34"/>
              <p:cNvSpPr/>
              <p:nvPr/>
            </p:nvSpPr>
            <p:spPr>
              <a:xfrm flipH="1" rot="5400000">
                <a:off x="179073" y="-667714"/>
                <a:ext cx="49922" cy="49975"/>
              </a:xfrm>
              <a:custGeom>
                <a:rect b="b" l="l" r="r" t="t"/>
                <a:pathLst>
                  <a:path extrusionOk="0" h="902" w="901">
                    <a:moveTo>
                      <a:pt x="467" y="1"/>
                    </a:moveTo>
                    <a:cubicBezTo>
                      <a:pt x="200" y="1"/>
                      <a:pt x="0" y="201"/>
                      <a:pt x="0" y="435"/>
                    </a:cubicBezTo>
                    <a:cubicBezTo>
                      <a:pt x="0" y="701"/>
                      <a:pt x="200" y="902"/>
                      <a:pt x="467" y="902"/>
                    </a:cubicBezTo>
                    <a:cubicBezTo>
                      <a:pt x="701" y="902"/>
                      <a:pt x="901" y="701"/>
                      <a:pt x="901" y="435"/>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4"/>
              <p:cNvSpPr/>
              <p:nvPr/>
            </p:nvSpPr>
            <p:spPr>
              <a:xfrm flipH="1" rot="5400000">
                <a:off x="400832"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34"/>
              <p:cNvSpPr/>
              <p:nvPr/>
            </p:nvSpPr>
            <p:spPr>
              <a:xfrm flipH="1" rot="5400000">
                <a:off x="627217" y="-668628"/>
                <a:ext cx="49922" cy="51804"/>
              </a:xfrm>
              <a:custGeom>
                <a:rect b="b" l="l" r="r" t="t"/>
                <a:pathLst>
                  <a:path extrusionOk="0" h="935" w="901">
                    <a:moveTo>
                      <a:pt x="467" y="0"/>
                    </a:moveTo>
                    <a:cubicBezTo>
                      <a:pt x="200" y="0"/>
                      <a:pt x="0" y="200"/>
                      <a:pt x="0" y="467"/>
                    </a:cubicBezTo>
                    <a:cubicBezTo>
                      <a:pt x="0" y="701"/>
                      <a:pt x="200" y="934"/>
                      <a:pt x="467" y="934"/>
                    </a:cubicBezTo>
                    <a:cubicBezTo>
                      <a:pt x="701" y="934"/>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34"/>
              <p:cNvSpPr/>
              <p:nvPr/>
            </p:nvSpPr>
            <p:spPr>
              <a:xfrm flipH="1" rot="5400000">
                <a:off x="851801" y="-667714"/>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34"/>
              <p:cNvSpPr/>
              <p:nvPr/>
            </p:nvSpPr>
            <p:spPr>
              <a:xfrm flipH="1" rot="5400000">
                <a:off x="1075415" y="-667714"/>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34"/>
              <p:cNvSpPr/>
              <p:nvPr/>
            </p:nvSpPr>
            <p:spPr>
              <a:xfrm flipH="1" rot="5400000">
                <a:off x="1301828"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34"/>
              <p:cNvSpPr/>
              <p:nvPr/>
            </p:nvSpPr>
            <p:spPr>
              <a:xfrm flipH="1" rot="5400000">
                <a:off x="1526357" y="-667714"/>
                <a:ext cx="49922" cy="49975"/>
              </a:xfrm>
              <a:custGeom>
                <a:rect b="b" l="l" r="r" t="t"/>
                <a:pathLst>
                  <a:path extrusionOk="0" h="902" w="901">
                    <a:moveTo>
                      <a:pt x="467" y="1"/>
                    </a:moveTo>
                    <a:cubicBezTo>
                      <a:pt x="200" y="1"/>
                      <a:pt x="0" y="201"/>
                      <a:pt x="0" y="468"/>
                    </a:cubicBezTo>
                    <a:cubicBezTo>
                      <a:pt x="0" y="701"/>
                      <a:pt x="200" y="901"/>
                      <a:pt x="467" y="901"/>
                    </a:cubicBezTo>
                    <a:cubicBezTo>
                      <a:pt x="701" y="901"/>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34"/>
              <p:cNvSpPr/>
              <p:nvPr/>
            </p:nvSpPr>
            <p:spPr>
              <a:xfrm flipH="1" rot="5400000">
                <a:off x="1752769" y="-668628"/>
                <a:ext cx="49922" cy="51804"/>
              </a:xfrm>
              <a:custGeom>
                <a:rect b="b" l="l" r="r" t="t"/>
                <a:pathLst>
                  <a:path extrusionOk="0" h="935" w="901">
                    <a:moveTo>
                      <a:pt x="467" y="1"/>
                    </a:moveTo>
                    <a:cubicBezTo>
                      <a:pt x="200" y="1"/>
                      <a:pt x="0" y="234"/>
                      <a:pt x="0" y="468"/>
                    </a:cubicBezTo>
                    <a:cubicBezTo>
                      <a:pt x="0" y="734"/>
                      <a:pt x="200" y="935"/>
                      <a:pt x="467" y="935"/>
                    </a:cubicBezTo>
                    <a:cubicBezTo>
                      <a:pt x="701" y="935"/>
                      <a:pt x="901" y="734"/>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34"/>
              <p:cNvSpPr/>
              <p:nvPr/>
            </p:nvSpPr>
            <p:spPr>
              <a:xfrm flipH="1" rot="5400000">
                <a:off x="1976384" y="-668628"/>
                <a:ext cx="49922" cy="51804"/>
              </a:xfrm>
              <a:custGeom>
                <a:rect b="b" l="l" r="r" t="t"/>
                <a:pathLst>
                  <a:path extrusionOk="0" h="935" w="901">
                    <a:moveTo>
                      <a:pt x="467" y="0"/>
                    </a:moveTo>
                    <a:cubicBezTo>
                      <a:pt x="200" y="0"/>
                      <a:pt x="0" y="201"/>
                      <a:pt x="0" y="467"/>
                    </a:cubicBezTo>
                    <a:cubicBezTo>
                      <a:pt x="0" y="701"/>
                      <a:pt x="200" y="934"/>
                      <a:pt x="467" y="934"/>
                    </a:cubicBezTo>
                    <a:cubicBezTo>
                      <a:pt x="701" y="934"/>
                      <a:pt x="901" y="701"/>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34"/>
              <p:cNvSpPr/>
              <p:nvPr/>
            </p:nvSpPr>
            <p:spPr>
              <a:xfrm flipH="1" rot="5400000">
                <a:off x="2200940" y="-667686"/>
                <a:ext cx="49922" cy="49920"/>
              </a:xfrm>
              <a:custGeom>
                <a:rect b="b" l="l" r="r" t="t"/>
                <a:pathLst>
                  <a:path extrusionOk="0" h="901" w="901">
                    <a:moveTo>
                      <a:pt x="467" y="0"/>
                    </a:moveTo>
                    <a:cubicBezTo>
                      <a:pt x="200" y="0"/>
                      <a:pt x="0" y="167"/>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34"/>
              <p:cNvSpPr/>
              <p:nvPr/>
            </p:nvSpPr>
            <p:spPr>
              <a:xfrm flipH="1" rot="5400000">
                <a:off x="2427325" y="-668628"/>
                <a:ext cx="49922" cy="51804"/>
              </a:xfrm>
              <a:custGeom>
                <a:rect b="b" l="l" r="r" t="t"/>
                <a:pathLst>
                  <a:path extrusionOk="0" h="935" w="901">
                    <a:moveTo>
                      <a:pt x="467" y="0"/>
                    </a:moveTo>
                    <a:cubicBezTo>
                      <a:pt x="200" y="0"/>
                      <a:pt x="0" y="234"/>
                      <a:pt x="0" y="467"/>
                    </a:cubicBezTo>
                    <a:cubicBezTo>
                      <a:pt x="0" y="734"/>
                      <a:pt x="200" y="934"/>
                      <a:pt x="467" y="934"/>
                    </a:cubicBezTo>
                    <a:cubicBezTo>
                      <a:pt x="701" y="934"/>
                      <a:pt x="901" y="734"/>
                      <a:pt x="901" y="467"/>
                    </a:cubicBezTo>
                    <a:cubicBezTo>
                      <a:pt x="901" y="234"/>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34"/>
              <p:cNvSpPr/>
              <p:nvPr/>
            </p:nvSpPr>
            <p:spPr>
              <a:xfrm flipH="1" rot="5400000">
                <a:off x="2650995"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34"/>
              <p:cNvSpPr/>
              <p:nvPr/>
            </p:nvSpPr>
            <p:spPr>
              <a:xfrm flipH="1" rot="5400000">
                <a:off x="2877352" y="-667714"/>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34"/>
              <p:cNvSpPr/>
              <p:nvPr/>
            </p:nvSpPr>
            <p:spPr>
              <a:xfrm flipH="1" rot="5400000">
                <a:off x="3101936" y="-668628"/>
                <a:ext cx="49922" cy="51804"/>
              </a:xfrm>
              <a:custGeom>
                <a:rect b="b" l="l" r="r" t="t"/>
                <a:pathLst>
                  <a:path extrusionOk="0" h="935" w="901">
                    <a:moveTo>
                      <a:pt x="467" y="1"/>
                    </a:moveTo>
                    <a:cubicBezTo>
                      <a:pt x="200" y="1"/>
                      <a:pt x="0" y="234"/>
                      <a:pt x="0" y="468"/>
                    </a:cubicBezTo>
                    <a:cubicBezTo>
                      <a:pt x="0" y="735"/>
                      <a:pt x="200" y="935"/>
                      <a:pt x="467" y="935"/>
                    </a:cubicBezTo>
                    <a:cubicBezTo>
                      <a:pt x="701" y="935"/>
                      <a:pt x="901" y="735"/>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34"/>
              <p:cNvSpPr/>
              <p:nvPr/>
            </p:nvSpPr>
            <p:spPr>
              <a:xfrm flipH="1" rot="5400000">
                <a:off x="3328321" y="-667686"/>
                <a:ext cx="49922" cy="49920"/>
              </a:xfrm>
              <a:custGeom>
                <a:rect b="b" l="l" r="r" t="t"/>
                <a:pathLst>
                  <a:path extrusionOk="0" h="901" w="901">
                    <a:moveTo>
                      <a:pt x="467" y="0"/>
                    </a:moveTo>
                    <a:cubicBezTo>
                      <a:pt x="200" y="0"/>
                      <a:pt x="0" y="200"/>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34"/>
              <p:cNvSpPr/>
              <p:nvPr/>
            </p:nvSpPr>
            <p:spPr>
              <a:xfrm flipH="1" rot="5400000">
                <a:off x="3551936"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34"/>
              <p:cNvSpPr/>
              <p:nvPr/>
            </p:nvSpPr>
            <p:spPr>
              <a:xfrm flipH="1" rot="5400000">
                <a:off x="3776492" y="-668628"/>
                <a:ext cx="49922" cy="51804"/>
              </a:xfrm>
              <a:custGeom>
                <a:rect b="b" l="l" r="r" t="t"/>
                <a:pathLst>
                  <a:path extrusionOk="0" h="935" w="901">
                    <a:moveTo>
                      <a:pt x="467" y="0"/>
                    </a:moveTo>
                    <a:cubicBezTo>
                      <a:pt x="200" y="0"/>
                      <a:pt x="0" y="167"/>
                      <a:pt x="0" y="467"/>
                    </a:cubicBezTo>
                    <a:cubicBezTo>
                      <a:pt x="0" y="734"/>
                      <a:pt x="200" y="934"/>
                      <a:pt x="467" y="934"/>
                    </a:cubicBezTo>
                    <a:cubicBezTo>
                      <a:pt x="701" y="934"/>
                      <a:pt x="901" y="734"/>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34"/>
              <p:cNvSpPr/>
              <p:nvPr/>
            </p:nvSpPr>
            <p:spPr>
              <a:xfrm flipH="1" rot="5400000">
                <a:off x="4002905" y="-667714"/>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34"/>
              <p:cNvSpPr/>
              <p:nvPr/>
            </p:nvSpPr>
            <p:spPr>
              <a:xfrm flipH="1" rot="5400000">
                <a:off x="4226519" y="-667714"/>
                <a:ext cx="49922" cy="49975"/>
              </a:xfrm>
              <a:custGeom>
                <a:rect b="b" l="l" r="r" t="t"/>
                <a:pathLst>
                  <a:path extrusionOk="0" h="902" w="901">
                    <a:moveTo>
                      <a:pt x="467" y="1"/>
                    </a:moveTo>
                    <a:cubicBezTo>
                      <a:pt x="200" y="1"/>
                      <a:pt x="0" y="201"/>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34"/>
              <p:cNvSpPr/>
              <p:nvPr/>
            </p:nvSpPr>
            <p:spPr>
              <a:xfrm flipH="1" rot="5400000">
                <a:off x="4452932"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34"/>
            <p:cNvGrpSpPr/>
            <p:nvPr/>
          </p:nvGrpSpPr>
          <p:grpSpPr>
            <a:xfrm flipH="1" rot="10800000">
              <a:off x="6767816" y="4821012"/>
              <a:ext cx="5191504" cy="194148"/>
              <a:chOff x="-495509" y="-804488"/>
              <a:chExt cx="5191504" cy="194148"/>
            </a:xfrm>
          </p:grpSpPr>
          <p:sp>
            <p:nvSpPr>
              <p:cNvPr id="4802" name="Google Shape;4802;p34"/>
              <p:cNvSpPr/>
              <p:nvPr/>
            </p:nvSpPr>
            <p:spPr>
              <a:xfrm rot="-5400000">
                <a:off x="4524807" y="-741625"/>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4"/>
              <p:cNvSpPr/>
              <p:nvPr/>
            </p:nvSpPr>
            <p:spPr>
              <a:xfrm flipH="1" rot="5400000">
                <a:off x="2092790" y="-3374338"/>
                <a:ext cx="33355" cy="5173054"/>
              </a:xfrm>
              <a:custGeom>
                <a:rect b="b" l="l" r="r" t="t"/>
                <a:pathLst>
                  <a:path extrusionOk="0" h="93368" w="602">
                    <a:moveTo>
                      <a:pt x="1" y="1"/>
                    </a:moveTo>
                    <a:lnTo>
                      <a:pt x="1" y="93367"/>
                    </a:lnTo>
                    <a:lnTo>
                      <a:pt x="601" y="93367"/>
                    </a:lnTo>
                    <a:lnTo>
                      <a:pt x="6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4"/>
              <p:cNvSpPr/>
              <p:nvPr/>
            </p:nvSpPr>
            <p:spPr>
              <a:xfrm flipH="1" rot="5400000">
                <a:off x="-421629" y="-74162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34"/>
              <p:cNvSpPr/>
              <p:nvPr/>
            </p:nvSpPr>
            <p:spPr>
              <a:xfrm flipH="1" rot="5400000">
                <a:off x="-198015" y="-741625"/>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34"/>
              <p:cNvSpPr/>
              <p:nvPr/>
            </p:nvSpPr>
            <p:spPr>
              <a:xfrm flipH="1" rot="5400000">
                <a:off x="26542"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4"/>
              <p:cNvSpPr/>
              <p:nvPr/>
            </p:nvSpPr>
            <p:spPr>
              <a:xfrm flipH="1" rot="5400000">
                <a:off x="252012" y="-740711"/>
                <a:ext cx="122063" cy="138679"/>
              </a:xfrm>
              <a:custGeom>
                <a:rect b="b" l="l" r="r" t="t"/>
                <a:pathLst>
                  <a:path extrusionOk="0" h="2503" w="2203">
                    <a:moveTo>
                      <a:pt x="2202" y="0"/>
                    </a:moveTo>
                    <a:lnTo>
                      <a:pt x="1" y="1268"/>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4"/>
              <p:cNvSpPr/>
              <p:nvPr/>
            </p:nvSpPr>
            <p:spPr>
              <a:xfrm flipH="1" rot="5400000">
                <a:off x="475655" y="-74068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34"/>
              <p:cNvSpPr/>
              <p:nvPr/>
            </p:nvSpPr>
            <p:spPr>
              <a:xfrm flipH="1" rot="5400000">
                <a:off x="701125" y="-742540"/>
                <a:ext cx="122063" cy="142335"/>
              </a:xfrm>
              <a:custGeom>
                <a:rect b="b" l="l" r="r" t="t"/>
                <a:pathLst>
                  <a:path extrusionOk="0" h="2569" w="2203">
                    <a:moveTo>
                      <a:pt x="2202" y="0"/>
                    </a:moveTo>
                    <a:lnTo>
                      <a:pt x="1" y="1301"/>
                    </a:lnTo>
                    <a:lnTo>
                      <a:pt x="2202" y="2569"/>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34"/>
              <p:cNvSpPr/>
              <p:nvPr/>
            </p:nvSpPr>
            <p:spPr>
              <a:xfrm flipH="1" rot="5400000">
                <a:off x="925682" y="-741653"/>
                <a:ext cx="122063" cy="140562"/>
              </a:xfrm>
              <a:custGeom>
                <a:rect b="b" l="l" r="r" t="t"/>
                <a:pathLst>
                  <a:path extrusionOk="0" h="2537"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34"/>
              <p:cNvSpPr/>
              <p:nvPr/>
            </p:nvSpPr>
            <p:spPr>
              <a:xfrm flipH="1" rot="5400000">
                <a:off x="1149324" y="-74162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34"/>
              <p:cNvSpPr/>
              <p:nvPr/>
            </p:nvSpPr>
            <p:spPr>
              <a:xfrm flipH="1" rot="5400000">
                <a:off x="1372939" y="-741625"/>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34"/>
              <p:cNvSpPr/>
              <p:nvPr/>
            </p:nvSpPr>
            <p:spPr>
              <a:xfrm flipH="1" rot="5400000">
                <a:off x="1597495" y="-742567"/>
                <a:ext cx="122063" cy="142391"/>
              </a:xfrm>
              <a:custGeom>
                <a:rect b="b" l="l" r="r" t="t"/>
                <a:pathLst>
                  <a:path extrusionOk="0" h="2570" w="2203">
                    <a:moveTo>
                      <a:pt x="2202" y="1"/>
                    </a:moveTo>
                    <a:lnTo>
                      <a:pt x="1" y="1302"/>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34"/>
              <p:cNvSpPr/>
              <p:nvPr/>
            </p:nvSpPr>
            <p:spPr>
              <a:xfrm flipH="1" rot="5400000">
                <a:off x="1822052" y="-74162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34"/>
              <p:cNvSpPr/>
              <p:nvPr/>
            </p:nvSpPr>
            <p:spPr>
              <a:xfrm flipH="1" rot="5400000">
                <a:off x="2045666" y="-741625"/>
                <a:ext cx="122063" cy="140507"/>
              </a:xfrm>
              <a:custGeom>
                <a:rect b="b" l="l" r="r" t="t"/>
                <a:pathLst>
                  <a:path extrusionOk="0" h="2536" w="2203">
                    <a:moveTo>
                      <a:pt x="2202" y="0"/>
                    </a:moveTo>
                    <a:lnTo>
                      <a:pt x="1" y="1235"/>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34"/>
              <p:cNvSpPr/>
              <p:nvPr/>
            </p:nvSpPr>
            <p:spPr>
              <a:xfrm flipH="1" rot="5400000">
                <a:off x="2269281" y="-741625"/>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34"/>
              <p:cNvSpPr/>
              <p:nvPr/>
            </p:nvSpPr>
            <p:spPr>
              <a:xfrm flipH="1" rot="5400000">
                <a:off x="2493837"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34"/>
              <p:cNvSpPr/>
              <p:nvPr/>
            </p:nvSpPr>
            <p:spPr>
              <a:xfrm flipH="1" rot="5400000">
                <a:off x="2718394" y="-741625"/>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34"/>
              <p:cNvSpPr/>
              <p:nvPr/>
            </p:nvSpPr>
            <p:spPr>
              <a:xfrm flipH="1" rot="5400000">
                <a:off x="2500320" y="-741625"/>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34"/>
              <p:cNvSpPr/>
              <p:nvPr/>
            </p:nvSpPr>
            <p:spPr>
              <a:xfrm flipH="1" rot="5400000">
                <a:off x="2724876" y="-742567"/>
                <a:ext cx="122063" cy="142391"/>
              </a:xfrm>
              <a:custGeom>
                <a:rect b="b" l="l" r="r" t="t"/>
                <a:pathLst>
                  <a:path extrusionOk="0" h="2570" w="2203">
                    <a:moveTo>
                      <a:pt x="2202" y="1"/>
                    </a:moveTo>
                    <a:lnTo>
                      <a:pt x="1" y="1269"/>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34"/>
              <p:cNvSpPr/>
              <p:nvPr/>
            </p:nvSpPr>
            <p:spPr>
              <a:xfrm flipH="1" rot="5400000">
                <a:off x="2949432" y="-741625"/>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34"/>
              <p:cNvSpPr/>
              <p:nvPr/>
            </p:nvSpPr>
            <p:spPr>
              <a:xfrm flipH="1" rot="5400000">
                <a:off x="3173047" y="-741625"/>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34"/>
              <p:cNvSpPr/>
              <p:nvPr/>
            </p:nvSpPr>
            <p:spPr>
              <a:xfrm flipH="1" rot="5400000">
                <a:off x="3396662" y="-74162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34"/>
              <p:cNvSpPr/>
              <p:nvPr/>
            </p:nvSpPr>
            <p:spPr>
              <a:xfrm flipH="1" rot="5400000">
                <a:off x="3621218" y="-74256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34"/>
              <p:cNvSpPr/>
              <p:nvPr/>
            </p:nvSpPr>
            <p:spPr>
              <a:xfrm flipH="1" rot="5400000">
                <a:off x="3845775" y="-741625"/>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34"/>
              <p:cNvSpPr/>
              <p:nvPr/>
            </p:nvSpPr>
            <p:spPr>
              <a:xfrm flipH="1" rot="5400000">
                <a:off x="4070303" y="-740711"/>
                <a:ext cx="122063" cy="138679"/>
              </a:xfrm>
              <a:custGeom>
                <a:rect b="b" l="l" r="r" t="t"/>
                <a:pathLst>
                  <a:path extrusionOk="0" h="2503" w="2203">
                    <a:moveTo>
                      <a:pt x="2202" y="0"/>
                    </a:moveTo>
                    <a:lnTo>
                      <a:pt x="1" y="1235"/>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34"/>
              <p:cNvSpPr/>
              <p:nvPr/>
            </p:nvSpPr>
            <p:spPr>
              <a:xfrm flipH="1" rot="5400000">
                <a:off x="4293946" y="-74068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34"/>
              <p:cNvSpPr/>
              <p:nvPr/>
            </p:nvSpPr>
            <p:spPr>
              <a:xfrm flipH="1" rot="5400000">
                <a:off x="4520330" y="-741625"/>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4"/>
              <p:cNvSpPr/>
              <p:nvPr/>
            </p:nvSpPr>
            <p:spPr>
              <a:xfrm flipH="1" rot="5400000">
                <a:off x="-495510"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34"/>
              <p:cNvSpPr/>
              <p:nvPr/>
            </p:nvSpPr>
            <p:spPr>
              <a:xfrm flipH="1" rot="5400000">
                <a:off x="-273752" y="-667714"/>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34"/>
              <p:cNvSpPr/>
              <p:nvPr/>
            </p:nvSpPr>
            <p:spPr>
              <a:xfrm flipH="1" rot="5400000">
                <a:off x="-51966" y="-667714"/>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34"/>
              <p:cNvSpPr/>
              <p:nvPr/>
            </p:nvSpPr>
            <p:spPr>
              <a:xfrm flipH="1" rot="5400000">
                <a:off x="179073" y="-667714"/>
                <a:ext cx="49922" cy="49975"/>
              </a:xfrm>
              <a:custGeom>
                <a:rect b="b" l="l" r="r" t="t"/>
                <a:pathLst>
                  <a:path extrusionOk="0" h="902" w="901">
                    <a:moveTo>
                      <a:pt x="467" y="1"/>
                    </a:moveTo>
                    <a:cubicBezTo>
                      <a:pt x="200" y="1"/>
                      <a:pt x="0" y="201"/>
                      <a:pt x="0" y="435"/>
                    </a:cubicBezTo>
                    <a:cubicBezTo>
                      <a:pt x="0" y="701"/>
                      <a:pt x="200" y="902"/>
                      <a:pt x="467" y="902"/>
                    </a:cubicBezTo>
                    <a:cubicBezTo>
                      <a:pt x="701" y="902"/>
                      <a:pt x="901" y="701"/>
                      <a:pt x="901" y="435"/>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34"/>
              <p:cNvSpPr/>
              <p:nvPr/>
            </p:nvSpPr>
            <p:spPr>
              <a:xfrm flipH="1" rot="5400000">
                <a:off x="400832"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34"/>
              <p:cNvSpPr/>
              <p:nvPr/>
            </p:nvSpPr>
            <p:spPr>
              <a:xfrm flipH="1" rot="5400000">
                <a:off x="627217" y="-668628"/>
                <a:ext cx="49922" cy="51804"/>
              </a:xfrm>
              <a:custGeom>
                <a:rect b="b" l="l" r="r" t="t"/>
                <a:pathLst>
                  <a:path extrusionOk="0" h="935" w="901">
                    <a:moveTo>
                      <a:pt x="467" y="0"/>
                    </a:moveTo>
                    <a:cubicBezTo>
                      <a:pt x="200" y="0"/>
                      <a:pt x="0" y="200"/>
                      <a:pt x="0" y="467"/>
                    </a:cubicBezTo>
                    <a:cubicBezTo>
                      <a:pt x="0" y="701"/>
                      <a:pt x="200" y="934"/>
                      <a:pt x="467" y="934"/>
                    </a:cubicBezTo>
                    <a:cubicBezTo>
                      <a:pt x="701" y="934"/>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34"/>
              <p:cNvSpPr/>
              <p:nvPr/>
            </p:nvSpPr>
            <p:spPr>
              <a:xfrm flipH="1" rot="5400000">
                <a:off x="851801" y="-667714"/>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34"/>
              <p:cNvSpPr/>
              <p:nvPr/>
            </p:nvSpPr>
            <p:spPr>
              <a:xfrm flipH="1" rot="5400000">
                <a:off x="1075415" y="-667714"/>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34"/>
              <p:cNvSpPr/>
              <p:nvPr/>
            </p:nvSpPr>
            <p:spPr>
              <a:xfrm flipH="1" rot="5400000">
                <a:off x="1301828"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34"/>
              <p:cNvSpPr/>
              <p:nvPr/>
            </p:nvSpPr>
            <p:spPr>
              <a:xfrm flipH="1" rot="5400000">
                <a:off x="1526357" y="-667714"/>
                <a:ext cx="49922" cy="49975"/>
              </a:xfrm>
              <a:custGeom>
                <a:rect b="b" l="l" r="r" t="t"/>
                <a:pathLst>
                  <a:path extrusionOk="0" h="902" w="901">
                    <a:moveTo>
                      <a:pt x="467" y="1"/>
                    </a:moveTo>
                    <a:cubicBezTo>
                      <a:pt x="200" y="1"/>
                      <a:pt x="0" y="201"/>
                      <a:pt x="0" y="468"/>
                    </a:cubicBezTo>
                    <a:cubicBezTo>
                      <a:pt x="0" y="701"/>
                      <a:pt x="200" y="901"/>
                      <a:pt x="467" y="901"/>
                    </a:cubicBezTo>
                    <a:cubicBezTo>
                      <a:pt x="701" y="901"/>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34"/>
              <p:cNvSpPr/>
              <p:nvPr/>
            </p:nvSpPr>
            <p:spPr>
              <a:xfrm flipH="1" rot="5400000">
                <a:off x="1752769" y="-668628"/>
                <a:ext cx="49922" cy="51804"/>
              </a:xfrm>
              <a:custGeom>
                <a:rect b="b" l="l" r="r" t="t"/>
                <a:pathLst>
                  <a:path extrusionOk="0" h="935" w="901">
                    <a:moveTo>
                      <a:pt x="467" y="1"/>
                    </a:moveTo>
                    <a:cubicBezTo>
                      <a:pt x="200" y="1"/>
                      <a:pt x="0" y="234"/>
                      <a:pt x="0" y="468"/>
                    </a:cubicBezTo>
                    <a:cubicBezTo>
                      <a:pt x="0" y="734"/>
                      <a:pt x="200" y="935"/>
                      <a:pt x="467" y="935"/>
                    </a:cubicBezTo>
                    <a:cubicBezTo>
                      <a:pt x="701" y="935"/>
                      <a:pt x="901" y="734"/>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34"/>
              <p:cNvSpPr/>
              <p:nvPr/>
            </p:nvSpPr>
            <p:spPr>
              <a:xfrm flipH="1" rot="5400000">
                <a:off x="1976384" y="-668628"/>
                <a:ext cx="49922" cy="51804"/>
              </a:xfrm>
              <a:custGeom>
                <a:rect b="b" l="l" r="r" t="t"/>
                <a:pathLst>
                  <a:path extrusionOk="0" h="935" w="901">
                    <a:moveTo>
                      <a:pt x="467" y="0"/>
                    </a:moveTo>
                    <a:cubicBezTo>
                      <a:pt x="200" y="0"/>
                      <a:pt x="0" y="201"/>
                      <a:pt x="0" y="467"/>
                    </a:cubicBezTo>
                    <a:cubicBezTo>
                      <a:pt x="0" y="701"/>
                      <a:pt x="200" y="934"/>
                      <a:pt x="467" y="934"/>
                    </a:cubicBezTo>
                    <a:cubicBezTo>
                      <a:pt x="701" y="934"/>
                      <a:pt x="901" y="701"/>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34"/>
              <p:cNvSpPr/>
              <p:nvPr/>
            </p:nvSpPr>
            <p:spPr>
              <a:xfrm flipH="1" rot="5400000">
                <a:off x="2200940" y="-667686"/>
                <a:ext cx="49922" cy="49920"/>
              </a:xfrm>
              <a:custGeom>
                <a:rect b="b" l="l" r="r" t="t"/>
                <a:pathLst>
                  <a:path extrusionOk="0" h="901" w="901">
                    <a:moveTo>
                      <a:pt x="467" y="0"/>
                    </a:moveTo>
                    <a:cubicBezTo>
                      <a:pt x="200" y="0"/>
                      <a:pt x="0" y="167"/>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34"/>
              <p:cNvSpPr/>
              <p:nvPr/>
            </p:nvSpPr>
            <p:spPr>
              <a:xfrm flipH="1" rot="5400000">
                <a:off x="2427325" y="-668628"/>
                <a:ext cx="49922" cy="51804"/>
              </a:xfrm>
              <a:custGeom>
                <a:rect b="b" l="l" r="r" t="t"/>
                <a:pathLst>
                  <a:path extrusionOk="0" h="935" w="901">
                    <a:moveTo>
                      <a:pt x="467" y="0"/>
                    </a:moveTo>
                    <a:cubicBezTo>
                      <a:pt x="200" y="0"/>
                      <a:pt x="0" y="234"/>
                      <a:pt x="0" y="467"/>
                    </a:cubicBezTo>
                    <a:cubicBezTo>
                      <a:pt x="0" y="734"/>
                      <a:pt x="200" y="934"/>
                      <a:pt x="467" y="934"/>
                    </a:cubicBezTo>
                    <a:cubicBezTo>
                      <a:pt x="701" y="934"/>
                      <a:pt x="901" y="734"/>
                      <a:pt x="901" y="467"/>
                    </a:cubicBezTo>
                    <a:cubicBezTo>
                      <a:pt x="901" y="234"/>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34"/>
              <p:cNvSpPr/>
              <p:nvPr/>
            </p:nvSpPr>
            <p:spPr>
              <a:xfrm flipH="1" rot="5400000">
                <a:off x="2650995"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34"/>
              <p:cNvSpPr/>
              <p:nvPr/>
            </p:nvSpPr>
            <p:spPr>
              <a:xfrm flipH="1" rot="5400000">
                <a:off x="2877352" y="-667714"/>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34"/>
              <p:cNvSpPr/>
              <p:nvPr/>
            </p:nvSpPr>
            <p:spPr>
              <a:xfrm flipH="1" rot="5400000">
                <a:off x="3101936" y="-668628"/>
                <a:ext cx="49922" cy="51804"/>
              </a:xfrm>
              <a:custGeom>
                <a:rect b="b" l="l" r="r" t="t"/>
                <a:pathLst>
                  <a:path extrusionOk="0" h="935" w="901">
                    <a:moveTo>
                      <a:pt x="467" y="1"/>
                    </a:moveTo>
                    <a:cubicBezTo>
                      <a:pt x="200" y="1"/>
                      <a:pt x="0" y="234"/>
                      <a:pt x="0" y="468"/>
                    </a:cubicBezTo>
                    <a:cubicBezTo>
                      <a:pt x="0" y="735"/>
                      <a:pt x="200" y="935"/>
                      <a:pt x="467" y="935"/>
                    </a:cubicBezTo>
                    <a:cubicBezTo>
                      <a:pt x="701" y="935"/>
                      <a:pt x="901" y="735"/>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34"/>
              <p:cNvSpPr/>
              <p:nvPr/>
            </p:nvSpPr>
            <p:spPr>
              <a:xfrm flipH="1" rot="5400000">
                <a:off x="3328321" y="-667686"/>
                <a:ext cx="49922" cy="49920"/>
              </a:xfrm>
              <a:custGeom>
                <a:rect b="b" l="l" r="r" t="t"/>
                <a:pathLst>
                  <a:path extrusionOk="0" h="901" w="901">
                    <a:moveTo>
                      <a:pt x="467" y="0"/>
                    </a:moveTo>
                    <a:cubicBezTo>
                      <a:pt x="200" y="0"/>
                      <a:pt x="0" y="200"/>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34"/>
              <p:cNvSpPr/>
              <p:nvPr/>
            </p:nvSpPr>
            <p:spPr>
              <a:xfrm flipH="1" rot="5400000">
                <a:off x="3551936" y="-667686"/>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34"/>
              <p:cNvSpPr/>
              <p:nvPr/>
            </p:nvSpPr>
            <p:spPr>
              <a:xfrm flipH="1" rot="5400000">
                <a:off x="3776492" y="-668628"/>
                <a:ext cx="49922" cy="51804"/>
              </a:xfrm>
              <a:custGeom>
                <a:rect b="b" l="l" r="r" t="t"/>
                <a:pathLst>
                  <a:path extrusionOk="0" h="935" w="901">
                    <a:moveTo>
                      <a:pt x="467" y="0"/>
                    </a:moveTo>
                    <a:cubicBezTo>
                      <a:pt x="200" y="0"/>
                      <a:pt x="0" y="167"/>
                      <a:pt x="0" y="467"/>
                    </a:cubicBezTo>
                    <a:cubicBezTo>
                      <a:pt x="0" y="734"/>
                      <a:pt x="200" y="934"/>
                      <a:pt x="467" y="934"/>
                    </a:cubicBezTo>
                    <a:cubicBezTo>
                      <a:pt x="701" y="934"/>
                      <a:pt x="901" y="734"/>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4"/>
              <p:cNvSpPr/>
              <p:nvPr/>
            </p:nvSpPr>
            <p:spPr>
              <a:xfrm flipH="1" rot="5400000">
                <a:off x="4002905" y="-667714"/>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34"/>
              <p:cNvSpPr/>
              <p:nvPr/>
            </p:nvSpPr>
            <p:spPr>
              <a:xfrm flipH="1" rot="5400000">
                <a:off x="4226519" y="-667714"/>
                <a:ext cx="49922" cy="49975"/>
              </a:xfrm>
              <a:custGeom>
                <a:rect b="b" l="l" r="r" t="t"/>
                <a:pathLst>
                  <a:path extrusionOk="0" h="902" w="901">
                    <a:moveTo>
                      <a:pt x="467" y="1"/>
                    </a:moveTo>
                    <a:cubicBezTo>
                      <a:pt x="200" y="1"/>
                      <a:pt x="0" y="201"/>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34"/>
              <p:cNvSpPr/>
              <p:nvPr/>
            </p:nvSpPr>
            <p:spPr>
              <a:xfrm flipH="1" rot="5400000">
                <a:off x="4452932" y="-668628"/>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7_1_1_1_1_1">
    <p:spTree>
      <p:nvGrpSpPr>
        <p:cNvPr id="4852" name="Shape 4852"/>
        <p:cNvGrpSpPr/>
        <p:nvPr/>
      </p:nvGrpSpPr>
      <p:grpSpPr>
        <a:xfrm>
          <a:off x="0" y="0"/>
          <a:ext cx="0" cy="0"/>
          <a:chOff x="0" y="0"/>
          <a:chExt cx="0" cy="0"/>
        </a:xfrm>
      </p:grpSpPr>
      <p:pic>
        <p:nvPicPr>
          <p:cNvPr id="4853" name="Google Shape;4853;p35"/>
          <p:cNvPicPr preferRelativeResize="0"/>
          <p:nvPr/>
        </p:nvPicPr>
        <p:blipFill>
          <a:blip r:embed="rId2">
            <a:alphaModFix/>
          </a:blip>
          <a:stretch>
            <a:fillRect/>
          </a:stretch>
        </p:blipFill>
        <p:spPr>
          <a:xfrm>
            <a:off x="0" y="0"/>
            <a:ext cx="9144000" cy="5143500"/>
          </a:xfrm>
          <a:prstGeom prst="rect">
            <a:avLst/>
          </a:prstGeom>
          <a:noFill/>
          <a:ln>
            <a:noFill/>
          </a:ln>
        </p:spPr>
      </p:pic>
      <p:sp>
        <p:nvSpPr>
          <p:cNvPr id="4854" name="Google Shape;4854;p35"/>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855" name="Google Shape;4855;p35"/>
          <p:cNvGrpSpPr/>
          <p:nvPr/>
        </p:nvGrpSpPr>
        <p:grpSpPr>
          <a:xfrm>
            <a:off x="-1762757" y="-175987"/>
            <a:ext cx="12669514" cy="437105"/>
            <a:chOff x="8" y="-175987"/>
            <a:chExt cx="12669514" cy="437105"/>
          </a:xfrm>
        </p:grpSpPr>
        <p:grpSp>
          <p:nvGrpSpPr>
            <p:cNvPr id="4856" name="Google Shape;4856;p35"/>
            <p:cNvGrpSpPr/>
            <p:nvPr/>
          </p:nvGrpSpPr>
          <p:grpSpPr>
            <a:xfrm>
              <a:off x="8" y="-175987"/>
              <a:ext cx="4267653" cy="437105"/>
              <a:chOff x="1748800" y="4171325"/>
              <a:chExt cx="9570875" cy="980275"/>
            </a:xfrm>
          </p:grpSpPr>
          <p:sp>
            <p:nvSpPr>
              <p:cNvPr id="4857" name="Google Shape;4857;p35"/>
              <p:cNvSpPr/>
              <p:nvPr/>
            </p:nvSpPr>
            <p:spPr>
              <a:xfrm>
                <a:off x="1906100"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35"/>
              <p:cNvSpPr/>
              <p:nvPr/>
            </p:nvSpPr>
            <p:spPr>
              <a:xfrm>
                <a:off x="1906100"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5"/>
              <p:cNvSpPr/>
              <p:nvPr/>
            </p:nvSpPr>
            <p:spPr>
              <a:xfrm>
                <a:off x="19843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5"/>
              <p:cNvSpPr/>
              <p:nvPr/>
            </p:nvSpPr>
            <p:spPr>
              <a:xfrm>
                <a:off x="222147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5"/>
              <p:cNvSpPr/>
              <p:nvPr/>
            </p:nvSpPr>
            <p:spPr>
              <a:xfrm>
                <a:off x="174880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35"/>
              <p:cNvSpPr/>
              <p:nvPr/>
            </p:nvSpPr>
            <p:spPr>
              <a:xfrm>
                <a:off x="2376475" y="4171325"/>
                <a:ext cx="307025" cy="348050"/>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35"/>
              <p:cNvSpPr/>
              <p:nvPr/>
            </p:nvSpPr>
            <p:spPr>
              <a:xfrm>
                <a:off x="2376475" y="4802800"/>
                <a:ext cx="307025" cy="348800"/>
              </a:xfrm>
              <a:custGeom>
                <a:rect b="b" l="l" r="r" t="t"/>
                <a:pathLst>
                  <a:path extrusionOk="0" h="13952" w="12281">
                    <a:moveTo>
                      <a:pt x="6171" y="0"/>
                    </a:moveTo>
                    <a:lnTo>
                      <a:pt x="1" y="13952"/>
                    </a:lnTo>
                    <a:lnTo>
                      <a:pt x="12281"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35"/>
              <p:cNvSpPr/>
              <p:nvPr/>
            </p:nvSpPr>
            <p:spPr>
              <a:xfrm>
                <a:off x="2455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35"/>
              <p:cNvSpPr/>
              <p:nvPr/>
            </p:nvSpPr>
            <p:spPr>
              <a:xfrm>
                <a:off x="2693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35"/>
              <p:cNvSpPr/>
              <p:nvPr/>
            </p:nvSpPr>
            <p:spPr>
              <a:xfrm>
                <a:off x="22199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35"/>
              <p:cNvSpPr/>
              <p:nvPr/>
            </p:nvSpPr>
            <p:spPr>
              <a:xfrm>
                <a:off x="2847625" y="4171325"/>
                <a:ext cx="307025" cy="348050"/>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35"/>
              <p:cNvSpPr/>
              <p:nvPr/>
            </p:nvSpPr>
            <p:spPr>
              <a:xfrm>
                <a:off x="2847625" y="4802800"/>
                <a:ext cx="307025" cy="348800"/>
              </a:xfrm>
              <a:custGeom>
                <a:rect b="b" l="l" r="r" t="t"/>
                <a:pathLst>
                  <a:path extrusionOk="0" h="13952" w="12281">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35"/>
              <p:cNvSpPr/>
              <p:nvPr/>
            </p:nvSpPr>
            <p:spPr>
              <a:xfrm>
                <a:off x="29266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35"/>
              <p:cNvSpPr/>
              <p:nvPr/>
            </p:nvSpPr>
            <p:spPr>
              <a:xfrm>
                <a:off x="31645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35"/>
              <p:cNvSpPr/>
              <p:nvPr/>
            </p:nvSpPr>
            <p:spPr>
              <a:xfrm>
                <a:off x="2691075"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5"/>
              <p:cNvSpPr/>
              <p:nvPr/>
            </p:nvSpPr>
            <p:spPr>
              <a:xfrm>
                <a:off x="331875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35"/>
              <p:cNvSpPr/>
              <p:nvPr/>
            </p:nvSpPr>
            <p:spPr>
              <a:xfrm>
                <a:off x="331875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35"/>
              <p:cNvSpPr/>
              <p:nvPr/>
            </p:nvSpPr>
            <p:spPr>
              <a:xfrm>
                <a:off x="3397775" y="4517075"/>
                <a:ext cx="148975" cy="288025"/>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35"/>
              <p:cNvSpPr/>
              <p:nvPr/>
            </p:nvSpPr>
            <p:spPr>
              <a:xfrm>
                <a:off x="36341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35"/>
              <p:cNvSpPr/>
              <p:nvPr/>
            </p:nvSpPr>
            <p:spPr>
              <a:xfrm>
                <a:off x="31614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5"/>
              <p:cNvSpPr/>
              <p:nvPr/>
            </p:nvSpPr>
            <p:spPr>
              <a:xfrm>
                <a:off x="378987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35"/>
              <p:cNvSpPr/>
              <p:nvPr/>
            </p:nvSpPr>
            <p:spPr>
              <a:xfrm>
                <a:off x="378987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35"/>
              <p:cNvSpPr/>
              <p:nvPr/>
            </p:nvSpPr>
            <p:spPr>
              <a:xfrm>
                <a:off x="38681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35"/>
              <p:cNvSpPr/>
              <p:nvPr/>
            </p:nvSpPr>
            <p:spPr>
              <a:xfrm>
                <a:off x="41052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35"/>
              <p:cNvSpPr/>
              <p:nvPr/>
            </p:nvSpPr>
            <p:spPr>
              <a:xfrm>
                <a:off x="36325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5"/>
              <p:cNvSpPr/>
              <p:nvPr/>
            </p:nvSpPr>
            <p:spPr>
              <a:xfrm>
                <a:off x="4261025"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35"/>
              <p:cNvSpPr/>
              <p:nvPr/>
            </p:nvSpPr>
            <p:spPr>
              <a:xfrm>
                <a:off x="4261025"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35"/>
              <p:cNvSpPr/>
              <p:nvPr/>
            </p:nvSpPr>
            <p:spPr>
              <a:xfrm>
                <a:off x="43392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35"/>
              <p:cNvSpPr/>
              <p:nvPr/>
            </p:nvSpPr>
            <p:spPr>
              <a:xfrm>
                <a:off x="45763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5"/>
              <p:cNvSpPr/>
              <p:nvPr/>
            </p:nvSpPr>
            <p:spPr>
              <a:xfrm>
                <a:off x="41037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35"/>
              <p:cNvSpPr/>
              <p:nvPr/>
            </p:nvSpPr>
            <p:spPr>
              <a:xfrm>
                <a:off x="4731400" y="4171325"/>
                <a:ext cx="307000" cy="348050"/>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35"/>
              <p:cNvSpPr/>
              <p:nvPr/>
            </p:nvSpPr>
            <p:spPr>
              <a:xfrm>
                <a:off x="4731400" y="4802800"/>
                <a:ext cx="307000" cy="348800"/>
              </a:xfrm>
              <a:custGeom>
                <a:rect b="b" l="l" r="r" t="t"/>
                <a:pathLst>
                  <a:path extrusionOk="0" h="13952" w="12280">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35"/>
              <p:cNvSpPr/>
              <p:nvPr/>
            </p:nvSpPr>
            <p:spPr>
              <a:xfrm>
                <a:off x="48104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35"/>
              <p:cNvSpPr/>
              <p:nvPr/>
            </p:nvSpPr>
            <p:spPr>
              <a:xfrm>
                <a:off x="5047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5"/>
              <p:cNvSpPr/>
              <p:nvPr/>
            </p:nvSpPr>
            <p:spPr>
              <a:xfrm>
                <a:off x="45748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5"/>
              <p:cNvSpPr/>
              <p:nvPr/>
            </p:nvSpPr>
            <p:spPr>
              <a:xfrm>
                <a:off x="5202525" y="4171325"/>
                <a:ext cx="307025" cy="348050"/>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5"/>
              <p:cNvSpPr/>
              <p:nvPr/>
            </p:nvSpPr>
            <p:spPr>
              <a:xfrm>
                <a:off x="5202525" y="4802800"/>
                <a:ext cx="307025" cy="348800"/>
              </a:xfrm>
              <a:custGeom>
                <a:rect b="b" l="l" r="r" t="t"/>
                <a:pathLst>
                  <a:path extrusionOk="0" h="13952" w="12281">
                    <a:moveTo>
                      <a:pt x="6171" y="0"/>
                    </a:moveTo>
                    <a:lnTo>
                      <a:pt x="0" y="13952"/>
                    </a:lnTo>
                    <a:lnTo>
                      <a:pt x="12280"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5"/>
              <p:cNvSpPr/>
              <p:nvPr/>
            </p:nvSpPr>
            <p:spPr>
              <a:xfrm>
                <a:off x="52815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5"/>
              <p:cNvSpPr/>
              <p:nvPr/>
            </p:nvSpPr>
            <p:spPr>
              <a:xfrm>
                <a:off x="5518650" y="4517075"/>
                <a:ext cx="149700" cy="288025"/>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5"/>
              <p:cNvSpPr/>
              <p:nvPr/>
            </p:nvSpPr>
            <p:spPr>
              <a:xfrm>
                <a:off x="5045975" y="4517075"/>
                <a:ext cx="148975" cy="288025"/>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35"/>
              <p:cNvSpPr/>
              <p:nvPr/>
            </p:nvSpPr>
            <p:spPr>
              <a:xfrm>
                <a:off x="5673650"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35"/>
              <p:cNvSpPr/>
              <p:nvPr/>
            </p:nvSpPr>
            <p:spPr>
              <a:xfrm>
                <a:off x="5673650"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5"/>
              <p:cNvSpPr/>
              <p:nvPr/>
            </p:nvSpPr>
            <p:spPr>
              <a:xfrm>
                <a:off x="5752675" y="4517075"/>
                <a:ext cx="148975" cy="288025"/>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35"/>
              <p:cNvSpPr/>
              <p:nvPr/>
            </p:nvSpPr>
            <p:spPr>
              <a:xfrm>
                <a:off x="59890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35"/>
              <p:cNvSpPr/>
              <p:nvPr/>
            </p:nvSpPr>
            <p:spPr>
              <a:xfrm>
                <a:off x="5516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35"/>
              <p:cNvSpPr/>
              <p:nvPr/>
            </p:nvSpPr>
            <p:spPr>
              <a:xfrm>
                <a:off x="6144800" y="4171325"/>
                <a:ext cx="307000" cy="348050"/>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5"/>
              <p:cNvSpPr/>
              <p:nvPr/>
            </p:nvSpPr>
            <p:spPr>
              <a:xfrm>
                <a:off x="6144800" y="4802800"/>
                <a:ext cx="307000" cy="348800"/>
              </a:xfrm>
              <a:custGeom>
                <a:rect b="b" l="l" r="r" t="t"/>
                <a:pathLst>
                  <a:path extrusionOk="0" h="13952" w="12280">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5"/>
              <p:cNvSpPr/>
              <p:nvPr/>
            </p:nvSpPr>
            <p:spPr>
              <a:xfrm>
                <a:off x="62230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5"/>
              <p:cNvSpPr/>
              <p:nvPr/>
            </p:nvSpPr>
            <p:spPr>
              <a:xfrm>
                <a:off x="64601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5"/>
              <p:cNvSpPr/>
              <p:nvPr/>
            </p:nvSpPr>
            <p:spPr>
              <a:xfrm>
                <a:off x="59875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35"/>
              <p:cNvSpPr/>
              <p:nvPr/>
            </p:nvSpPr>
            <p:spPr>
              <a:xfrm>
                <a:off x="6615925"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5"/>
              <p:cNvSpPr/>
              <p:nvPr/>
            </p:nvSpPr>
            <p:spPr>
              <a:xfrm>
                <a:off x="6615925"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5"/>
              <p:cNvSpPr/>
              <p:nvPr/>
            </p:nvSpPr>
            <p:spPr>
              <a:xfrm>
                <a:off x="66942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5"/>
              <p:cNvSpPr/>
              <p:nvPr/>
            </p:nvSpPr>
            <p:spPr>
              <a:xfrm>
                <a:off x="6931275" y="4517075"/>
                <a:ext cx="150475" cy="288025"/>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5"/>
              <p:cNvSpPr/>
              <p:nvPr/>
            </p:nvSpPr>
            <p:spPr>
              <a:xfrm>
                <a:off x="64586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5"/>
              <p:cNvSpPr/>
              <p:nvPr/>
            </p:nvSpPr>
            <p:spPr>
              <a:xfrm>
                <a:off x="708630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5"/>
              <p:cNvSpPr/>
              <p:nvPr/>
            </p:nvSpPr>
            <p:spPr>
              <a:xfrm>
                <a:off x="708630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35"/>
              <p:cNvSpPr/>
              <p:nvPr/>
            </p:nvSpPr>
            <p:spPr>
              <a:xfrm>
                <a:off x="71653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5"/>
              <p:cNvSpPr/>
              <p:nvPr/>
            </p:nvSpPr>
            <p:spPr>
              <a:xfrm>
                <a:off x="74024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5"/>
              <p:cNvSpPr/>
              <p:nvPr/>
            </p:nvSpPr>
            <p:spPr>
              <a:xfrm>
                <a:off x="69297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5"/>
              <p:cNvSpPr/>
              <p:nvPr/>
            </p:nvSpPr>
            <p:spPr>
              <a:xfrm>
                <a:off x="755742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35"/>
              <p:cNvSpPr/>
              <p:nvPr/>
            </p:nvSpPr>
            <p:spPr>
              <a:xfrm>
                <a:off x="755742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35"/>
              <p:cNvSpPr/>
              <p:nvPr/>
            </p:nvSpPr>
            <p:spPr>
              <a:xfrm>
                <a:off x="76364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5"/>
              <p:cNvSpPr/>
              <p:nvPr/>
            </p:nvSpPr>
            <p:spPr>
              <a:xfrm>
                <a:off x="7873550" y="4517075"/>
                <a:ext cx="148950" cy="288025"/>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35"/>
              <p:cNvSpPr/>
              <p:nvPr/>
            </p:nvSpPr>
            <p:spPr>
              <a:xfrm>
                <a:off x="74009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35"/>
              <p:cNvSpPr/>
              <p:nvPr/>
            </p:nvSpPr>
            <p:spPr>
              <a:xfrm>
                <a:off x="80285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35"/>
              <p:cNvSpPr/>
              <p:nvPr/>
            </p:nvSpPr>
            <p:spPr>
              <a:xfrm>
                <a:off x="80285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5"/>
              <p:cNvSpPr/>
              <p:nvPr/>
            </p:nvSpPr>
            <p:spPr>
              <a:xfrm>
                <a:off x="8106825"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5"/>
              <p:cNvSpPr/>
              <p:nvPr/>
            </p:nvSpPr>
            <p:spPr>
              <a:xfrm>
                <a:off x="83439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5"/>
              <p:cNvSpPr/>
              <p:nvPr/>
            </p:nvSpPr>
            <p:spPr>
              <a:xfrm>
                <a:off x="7870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35"/>
              <p:cNvSpPr/>
              <p:nvPr/>
            </p:nvSpPr>
            <p:spPr>
              <a:xfrm>
                <a:off x="8499700"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35"/>
              <p:cNvSpPr/>
              <p:nvPr/>
            </p:nvSpPr>
            <p:spPr>
              <a:xfrm>
                <a:off x="8499700"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5"/>
              <p:cNvSpPr/>
              <p:nvPr/>
            </p:nvSpPr>
            <p:spPr>
              <a:xfrm>
                <a:off x="85772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5"/>
              <p:cNvSpPr/>
              <p:nvPr/>
            </p:nvSpPr>
            <p:spPr>
              <a:xfrm>
                <a:off x="88150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5"/>
              <p:cNvSpPr/>
              <p:nvPr/>
            </p:nvSpPr>
            <p:spPr>
              <a:xfrm>
                <a:off x="83416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5"/>
              <p:cNvSpPr/>
              <p:nvPr/>
            </p:nvSpPr>
            <p:spPr>
              <a:xfrm>
                <a:off x="8970825"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5"/>
              <p:cNvSpPr/>
              <p:nvPr/>
            </p:nvSpPr>
            <p:spPr>
              <a:xfrm>
                <a:off x="8970825"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5"/>
              <p:cNvSpPr/>
              <p:nvPr/>
            </p:nvSpPr>
            <p:spPr>
              <a:xfrm>
                <a:off x="90483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5"/>
              <p:cNvSpPr/>
              <p:nvPr/>
            </p:nvSpPr>
            <p:spPr>
              <a:xfrm>
                <a:off x="92861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5"/>
              <p:cNvSpPr/>
              <p:nvPr/>
            </p:nvSpPr>
            <p:spPr>
              <a:xfrm>
                <a:off x="88127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5"/>
              <p:cNvSpPr/>
              <p:nvPr/>
            </p:nvSpPr>
            <p:spPr>
              <a:xfrm>
                <a:off x="9441200" y="4171325"/>
                <a:ext cx="306275" cy="348050"/>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5"/>
              <p:cNvSpPr/>
              <p:nvPr/>
            </p:nvSpPr>
            <p:spPr>
              <a:xfrm>
                <a:off x="9441200" y="4802800"/>
                <a:ext cx="306275" cy="348800"/>
              </a:xfrm>
              <a:custGeom>
                <a:rect b="b" l="l" r="r" t="t"/>
                <a:pathLst>
                  <a:path extrusionOk="0" h="13952" w="12251">
                    <a:moveTo>
                      <a:pt x="6141" y="0"/>
                    </a:moveTo>
                    <a:lnTo>
                      <a:pt x="1" y="13952"/>
                    </a:lnTo>
                    <a:lnTo>
                      <a:pt x="12250"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35"/>
              <p:cNvSpPr/>
              <p:nvPr/>
            </p:nvSpPr>
            <p:spPr>
              <a:xfrm>
                <a:off x="95194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5"/>
              <p:cNvSpPr/>
              <p:nvPr/>
            </p:nvSpPr>
            <p:spPr>
              <a:xfrm>
                <a:off x="97573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5"/>
              <p:cNvSpPr/>
              <p:nvPr/>
            </p:nvSpPr>
            <p:spPr>
              <a:xfrm>
                <a:off x="92839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5"/>
              <p:cNvSpPr/>
              <p:nvPr/>
            </p:nvSpPr>
            <p:spPr>
              <a:xfrm>
                <a:off x="9912350" y="4171325"/>
                <a:ext cx="306250" cy="348050"/>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5"/>
              <p:cNvSpPr/>
              <p:nvPr/>
            </p:nvSpPr>
            <p:spPr>
              <a:xfrm>
                <a:off x="9912350" y="4802800"/>
                <a:ext cx="306250" cy="348800"/>
              </a:xfrm>
              <a:custGeom>
                <a:rect b="b" l="l" r="r" t="t"/>
                <a:pathLst>
                  <a:path extrusionOk="0" h="13952" w="12250">
                    <a:moveTo>
                      <a:pt x="6140" y="0"/>
                    </a:moveTo>
                    <a:lnTo>
                      <a:pt x="0" y="13952"/>
                    </a:lnTo>
                    <a:lnTo>
                      <a:pt x="12249"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5"/>
              <p:cNvSpPr/>
              <p:nvPr/>
            </p:nvSpPr>
            <p:spPr>
              <a:xfrm>
                <a:off x="99906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5"/>
              <p:cNvSpPr/>
              <p:nvPr/>
            </p:nvSpPr>
            <p:spPr>
              <a:xfrm>
                <a:off x="10228450"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5"/>
              <p:cNvSpPr/>
              <p:nvPr/>
            </p:nvSpPr>
            <p:spPr>
              <a:xfrm>
                <a:off x="9755050"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35"/>
              <p:cNvSpPr/>
              <p:nvPr/>
            </p:nvSpPr>
            <p:spPr>
              <a:xfrm>
                <a:off x="103834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35"/>
              <p:cNvSpPr/>
              <p:nvPr/>
            </p:nvSpPr>
            <p:spPr>
              <a:xfrm>
                <a:off x="103834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35"/>
              <p:cNvSpPr/>
              <p:nvPr/>
            </p:nvSpPr>
            <p:spPr>
              <a:xfrm>
                <a:off x="1046175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5"/>
              <p:cNvSpPr/>
              <p:nvPr/>
            </p:nvSpPr>
            <p:spPr>
              <a:xfrm>
                <a:off x="10698825" y="4517075"/>
                <a:ext cx="149725" cy="288025"/>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35"/>
              <p:cNvSpPr/>
              <p:nvPr/>
            </p:nvSpPr>
            <p:spPr>
              <a:xfrm>
                <a:off x="102254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35"/>
              <p:cNvSpPr/>
              <p:nvPr/>
            </p:nvSpPr>
            <p:spPr>
              <a:xfrm>
                <a:off x="10854600" y="4171325"/>
                <a:ext cx="306275" cy="348050"/>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5"/>
              <p:cNvSpPr/>
              <p:nvPr/>
            </p:nvSpPr>
            <p:spPr>
              <a:xfrm>
                <a:off x="10854600" y="4802800"/>
                <a:ext cx="306275" cy="348800"/>
              </a:xfrm>
              <a:custGeom>
                <a:rect b="b" l="l" r="r" t="t"/>
                <a:pathLst>
                  <a:path extrusionOk="0" h="13952" w="12251">
                    <a:moveTo>
                      <a:pt x="6110" y="0"/>
                    </a:moveTo>
                    <a:lnTo>
                      <a:pt x="1"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5"/>
              <p:cNvSpPr/>
              <p:nvPr/>
            </p:nvSpPr>
            <p:spPr>
              <a:xfrm>
                <a:off x="109321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35"/>
              <p:cNvSpPr/>
              <p:nvPr/>
            </p:nvSpPr>
            <p:spPr>
              <a:xfrm>
                <a:off x="111699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35"/>
              <p:cNvSpPr/>
              <p:nvPr/>
            </p:nvSpPr>
            <p:spPr>
              <a:xfrm>
                <a:off x="10696550"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35"/>
              <p:cNvSpPr/>
              <p:nvPr/>
            </p:nvSpPr>
            <p:spPr>
              <a:xfrm>
                <a:off x="7185850" y="4507950"/>
                <a:ext cx="61575" cy="61575"/>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35"/>
              <p:cNvSpPr/>
              <p:nvPr/>
            </p:nvSpPr>
            <p:spPr>
              <a:xfrm>
                <a:off x="7026275" y="4894750"/>
                <a:ext cx="117800" cy="117800"/>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5"/>
              <p:cNvSpPr/>
              <p:nvPr/>
            </p:nvSpPr>
            <p:spPr>
              <a:xfrm>
                <a:off x="4851450" y="4602950"/>
                <a:ext cx="76025" cy="76000"/>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5"/>
              <p:cNvSpPr/>
              <p:nvPr/>
            </p:nvSpPr>
            <p:spPr>
              <a:xfrm>
                <a:off x="5782325" y="4467675"/>
                <a:ext cx="67650" cy="68425"/>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35"/>
              <p:cNvSpPr/>
              <p:nvPr/>
            </p:nvSpPr>
            <p:spPr>
              <a:xfrm>
                <a:off x="6694200" y="4552025"/>
                <a:ext cx="98050" cy="98825"/>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35"/>
              <p:cNvSpPr/>
              <p:nvPr/>
            </p:nvSpPr>
            <p:spPr>
              <a:xfrm>
                <a:off x="7629625" y="4227550"/>
                <a:ext cx="73725" cy="73750"/>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5"/>
              <p:cNvSpPr/>
              <p:nvPr/>
            </p:nvSpPr>
            <p:spPr>
              <a:xfrm>
                <a:off x="5991300" y="4928175"/>
                <a:ext cx="52450" cy="53225"/>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35"/>
            <p:cNvGrpSpPr/>
            <p:nvPr/>
          </p:nvGrpSpPr>
          <p:grpSpPr>
            <a:xfrm>
              <a:off x="4201283" y="-175987"/>
              <a:ext cx="4267653" cy="437105"/>
              <a:chOff x="1748800" y="4171325"/>
              <a:chExt cx="9570875" cy="980275"/>
            </a:xfrm>
          </p:grpSpPr>
          <p:sp>
            <p:nvSpPr>
              <p:cNvPr id="4965" name="Google Shape;4965;p35"/>
              <p:cNvSpPr/>
              <p:nvPr/>
            </p:nvSpPr>
            <p:spPr>
              <a:xfrm>
                <a:off x="1906100"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35"/>
              <p:cNvSpPr/>
              <p:nvPr/>
            </p:nvSpPr>
            <p:spPr>
              <a:xfrm>
                <a:off x="1906100"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35"/>
              <p:cNvSpPr/>
              <p:nvPr/>
            </p:nvSpPr>
            <p:spPr>
              <a:xfrm>
                <a:off x="19843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5"/>
              <p:cNvSpPr/>
              <p:nvPr/>
            </p:nvSpPr>
            <p:spPr>
              <a:xfrm>
                <a:off x="222147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5"/>
              <p:cNvSpPr/>
              <p:nvPr/>
            </p:nvSpPr>
            <p:spPr>
              <a:xfrm>
                <a:off x="174880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5"/>
              <p:cNvSpPr/>
              <p:nvPr/>
            </p:nvSpPr>
            <p:spPr>
              <a:xfrm>
                <a:off x="2376475" y="4171325"/>
                <a:ext cx="307025" cy="348050"/>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5"/>
              <p:cNvSpPr/>
              <p:nvPr/>
            </p:nvSpPr>
            <p:spPr>
              <a:xfrm>
                <a:off x="2376475" y="4802800"/>
                <a:ext cx="307025" cy="348800"/>
              </a:xfrm>
              <a:custGeom>
                <a:rect b="b" l="l" r="r" t="t"/>
                <a:pathLst>
                  <a:path extrusionOk="0" h="13952" w="12281">
                    <a:moveTo>
                      <a:pt x="6171" y="0"/>
                    </a:moveTo>
                    <a:lnTo>
                      <a:pt x="1" y="13952"/>
                    </a:lnTo>
                    <a:lnTo>
                      <a:pt x="12281"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5"/>
              <p:cNvSpPr/>
              <p:nvPr/>
            </p:nvSpPr>
            <p:spPr>
              <a:xfrm>
                <a:off x="2455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35"/>
              <p:cNvSpPr/>
              <p:nvPr/>
            </p:nvSpPr>
            <p:spPr>
              <a:xfrm>
                <a:off x="2693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5"/>
              <p:cNvSpPr/>
              <p:nvPr/>
            </p:nvSpPr>
            <p:spPr>
              <a:xfrm>
                <a:off x="22199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5"/>
              <p:cNvSpPr/>
              <p:nvPr/>
            </p:nvSpPr>
            <p:spPr>
              <a:xfrm>
                <a:off x="2847625" y="4171325"/>
                <a:ext cx="307025" cy="348050"/>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5"/>
              <p:cNvSpPr/>
              <p:nvPr/>
            </p:nvSpPr>
            <p:spPr>
              <a:xfrm>
                <a:off x="2847625" y="4802800"/>
                <a:ext cx="307025" cy="348800"/>
              </a:xfrm>
              <a:custGeom>
                <a:rect b="b" l="l" r="r" t="t"/>
                <a:pathLst>
                  <a:path extrusionOk="0" h="13952" w="12281">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5"/>
              <p:cNvSpPr/>
              <p:nvPr/>
            </p:nvSpPr>
            <p:spPr>
              <a:xfrm>
                <a:off x="29266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35"/>
              <p:cNvSpPr/>
              <p:nvPr/>
            </p:nvSpPr>
            <p:spPr>
              <a:xfrm>
                <a:off x="31645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5"/>
              <p:cNvSpPr/>
              <p:nvPr/>
            </p:nvSpPr>
            <p:spPr>
              <a:xfrm>
                <a:off x="2691075"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5"/>
              <p:cNvSpPr/>
              <p:nvPr/>
            </p:nvSpPr>
            <p:spPr>
              <a:xfrm>
                <a:off x="331875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5"/>
              <p:cNvSpPr/>
              <p:nvPr/>
            </p:nvSpPr>
            <p:spPr>
              <a:xfrm>
                <a:off x="331875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5"/>
              <p:cNvSpPr/>
              <p:nvPr/>
            </p:nvSpPr>
            <p:spPr>
              <a:xfrm>
                <a:off x="3397775" y="4517075"/>
                <a:ext cx="148975" cy="288025"/>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5"/>
              <p:cNvSpPr/>
              <p:nvPr/>
            </p:nvSpPr>
            <p:spPr>
              <a:xfrm>
                <a:off x="36341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5"/>
              <p:cNvSpPr/>
              <p:nvPr/>
            </p:nvSpPr>
            <p:spPr>
              <a:xfrm>
                <a:off x="31614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5"/>
              <p:cNvSpPr/>
              <p:nvPr/>
            </p:nvSpPr>
            <p:spPr>
              <a:xfrm>
                <a:off x="378987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5"/>
              <p:cNvSpPr/>
              <p:nvPr/>
            </p:nvSpPr>
            <p:spPr>
              <a:xfrm>
                <a:off x="378987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5"/>
              <p:cNvSpPr/>
              <p:nvPr/>
            </p:nvSpPr>
            <p:spPr>
              <a:xfrm>
                <a:off x="38681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5"/>
              <p:cNvSpPr/>
              <p:nvPr/>
            </p:nvSpPr>
            <p:spPr>
              <a:xfrm>
                <a:off x="41052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5"/>
              <p:cNvSpPr/>
              <p:nvPr/>
            </p:nvSpPr>
            <p:spPr>
              <a:xfrm>
                <a:off x="36325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5"/>
              <p:cNvSpPr/>
              <p:nvPr/>
            </p:nvSpPr>
            <p:spPr>
              <a:xfrm>
                <a:off x="4261025"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35"/>
              <p:cNvSpPr/>
              <p:nvPr/>
            </p:nvSpPr>
            <p:spPr>
              <a:xfrm>
                <a:off x="4261025"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35"/>
              <p:cNvSpPr/>
              <p:nvPr/>
            </p:nvSpPr>
            <p:spPr>
              <a:xfrm>
                <a:off x="43392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5"/>
              <p:cNvSpPr/>
              <p:nvPr/>
            </p:nvSpPr>
            <p:spPr>
              <a:xfrm>
                <a:off x="45763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5"/>
              <p:cNvSpPr/>
              <p:nvPr/>
            </p:nvSpPr>
            <p:spPr>
              <a:xfrm>
                <a:off x="41037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5"/>
              <p:cNvSpPr/>
              <p:nvPr/>
            </p:nvSpPr>
            <p:spPr>
              <a:xfrm>
                <a:off x="4731400" y="4171325"/>
                <a:ext cx="307000" cy="348050"/>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5"/>
              <p:cNvSpPr/>
              <p:nvPr/>
            </p:nvSpPr>
            <p:spPr>
              <a:xfrm>
                <a:off x="4731400" y="4802800"/>
                <a:ext cx="307000" cy="348800"/>
              </a:xfrm>
              <a:custGeom>
                <a:rect b="b" l="l" r="r" t="t"/>
                <a:pathLst>
                  <a:path extrusionOk="0" h="13952" w="12280">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5"/>
              <p:cNvSpPr/>
              <p:nvPr/>
            </p:nvSpPr>
            <p:spPr>
              <a:xfrm>
                <a:off x="48104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5"/>
              <p:cNvSpPr/>
              <p:nvPr/>
            </p:nvSpPr>
            <p:spPr>
              <a:xfrm>
                <a:off x="5047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5"/>
              <p:cNvSpPr/>
              <p:nvPr/>
            </p:nvSpPr>
            <p:spPr>
              <a:xfrm>
                <a:off x="45748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5"/>
              <p:cNvSpPr/>
              <p:nvPr/>
            </p:nvSpPr>
            <p:spPr>
              <a:xfrm>
                <a:off x="5202525" y="4171325"/>
                <a:ext cx="307025" cy="348050"/>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5"/>
              <p:cNvSpPr/>
              <p:nvPr/>
            </p:nvSpPr>
            <p:spPr>
              <a:xfrm>
                <a:off x="5202525" y="4802800"/>
                <a:ext cx="307025" cy="348800"/>
              </a:xfrm>
              <a:custGeom>
                <a:rect b="b" l="l" r="r" t="t"/>
                <a:pathLst>
                  <a:path extrusionOk="0" h="13952" w="12281">
                    <a:moveTo>
                      <a:pt x="6171" y="0"/>
                    </a:moveTo>
                    <a:lnTo>
                      <a:pt x="0" y="13952"/>
                    </a:lnTo>
                    <a:lnTo>
                      <a:pt x="12280"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5"/>
              <p:cNvSpPr/>
              <p:nvPr/>
            </p:nvSpPr>
            <p:spPr>
              <a:xfrm>
                <a:off x="52815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5"/>
              <p:cNvSpPr/>
              <p:nvPr/>
            </p:nvSpPr>
            <p:spPr>
              <a:xfrm>
                <a:off x="5518650" y="4517075"/>
                <a:ext cx="149700" cy="288025"/>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5"/>
              <p:cNvSpPr/>
              <p:nvPr/>
            </p:nvSpPr>
            <p:spPr>
              <a:xfrm>
                <a:off x="5045975" y="4517075"/>
                <a:ext cx="148975" cy="288025"/>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5"/>
              <p:cNvSpPr/>
              <p:nvPr/>
            </p:nvSpPr>
            <p:spPr>
              <a:xfrm>
                <a:off x="5673650"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5"/>
              <p:cNvSpPr/>
              <p:nvPr/>
            </p:nvSpPr>
            <p:spPr>
              <a:xfrm>
                <a:off x="5673650"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35"/>
              <p:cNvSpPr/>
              <p:nvPr/>
            </p:nvSpPr>
            <p:spPr>
              <a:xfrm>
                <a:off x="5752675" y="4517075"/>
                <a:ext cx="148975" cy="288025"/>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5"/>
              <p:cNvSpPr/>
              <p:nvPr/>
            </p:nvSpPr>
            <p:spPr>
              <a:xfrm>
                <a:off x="59890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5"/>
              <p:cNvSpPr/>
              <p:nvPr/>
            </p:nvSpPr>
            <p:spPr>
              <a:xfrm>
                <a:off x="5516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35"/>
              <p:cNvSpPr/>
              <p:nvPr/>
            </p:nvSpPr>
            <p:spPr>
              <a:xfrm>
                <a:off x="6144800" y="4171325"/>
                <a:ext cx="307000" cy="348050"/>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5"/>
              <p:cNvSpPr/>
              <p:nvPr/>
            </p:nvSpPr>
            <p:spPr>
              <a:xfrm>
                <a:off x="6144800" y="4802800"/>
                <a:ext cx="307000" cy="348800"/>
              </a:xfrm>
              <a:custGeom>
                <a:rect b="b" l="l" r="r" t="t"/>
                <a:pathLst>
                  <a:path extrusionOk="0" h="13952" w="12280">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5"/>
              <p:cNvSpPr/>
              <p:nvPr/>
            </p:nvSpPr>
            <p:spPr>
              <a:xfrm>
                <a:off x="62230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5"/>
              <p:cNvSpPr/>
              <p:nvPr/>
            </p:nvSpPr>
            <p:spPr>
              <a:xfrm>
                <a:off x="64601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5"/>
              <p:cNvSpPr/>
              <p:nvPr/>
            </p:nvSpPr>
            <p:spPr>
              <a:xfrm>
                <a:off x="59875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5"/>
              <p:cNvSpPr/>
              <p:nvPr/>
            </p:nvSpPr>
            <p:spPr>
              <a:xfrm>
                <a:off x="6615925"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5"/>
              <p:cNvSpPr/>
              <p:nvPr/>
            </p:nvSpPr>
            <p:spPr>
              <a:xfrm>
                <a:off x="6615925"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5"/>
              <p:cNvSpPr/>
              <p:nvPr/>
            </p:nvSpPr>
            <p:spPr>
              <a:xfrm>
                <a:off x="66942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5"/>
              <p:cNvSpPr/>
              <p:nvPr/>
            </p:nvSpPr>
            <p:spPr>
              <a:xfrm>
                <a:off x="6931275" y="4517075"/>
                <a:ext cx="150475" cy="288025"/>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5"/>
              <p:cNvSpPr/>
              <p:nvPr/>
            </p:nvSpPr>
            <p:spPr>
              <a:xfrm>
                <a:off x="64586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5"/>
              <p:cNvSpPr/>
              <p:nvPr/>
            </p:nvSpPr>
            <p:spPr>
              <a:xfrm>
                <a:off x="708630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35"/>
              <p:cNvSpPr/>
              <p:nvPr/>
            </p:nvSpPr>
            <p:spPr>
              <a:xfrm>
                <a:off x="708630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5"/>
              <p:cNvSpPr/>
              <p:nvPr/>
            </p:nvSpPr>
            <p:spPr>
              <a:xfrm>
                <a:off x="71653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5"/>
              <p:cNvSpPr/>
              <p:nvPr/>
            </p:nvSpPr>
            <p:spPr>
              <a:xfrm>
                <a:off x="74024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5"/>
              <p:cNvSpPr/>
              <p:nvPr/>
            </p:nvSpPr>
            <p:spPr>
              <a:xfrm>
                <a:off x="69297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5"/>
              <p:cNvSpPr/>
              <p:nvPr/>
            </p:nvSpPr>
            <p:spPr>
              <a:xfrm>
                <a:off x="755742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5"/>
              <p:cNvSpPr/>
              <p:nvPr/>
            </p:nvSpPr>
            <p:spPr>
              <a:xfrm>
                <a:off x="755742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35"/>
              <p:cNvSpPr/>
              <p:nvPr/>
            </p:nvSpPr>
            <p:spPr>
              <a:xfrm>
                <a:off x="76364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35"/>
              <p:cNvSpPr/>
              <p:nvPr/>
            </p:nvSpPr>
            <p:spPr>
              <a:xfrm>
                <a:off x="7873550" y="4517075"/>
                <a:ext cx="148950" cy="288025"/>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5"/>
              <p:cNvSpPr/>
              <p:nvPr/>
            </p:nvSpPr>
            <p:spPr>
              <a:xfrm>
                <a:off x="74009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5"/>
              <p:cNvSpPr/>
              <p:nvPr/>
            </p:nvSpPr>
            <p:spPr>
              <a:xfrm>
                <a:off x="80285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5"/>
              <p:cNvSpPr/>
              <p:nvPr/>
            </p:nvSpPr>
            <p:spPr>
              <a:xfrm>
                <a:off x="80285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5"/>
              <p:cNvSpPr/>
              <p:nvPr/>
            </p:nvSpPr>
            <p:spPr>
              <a:xfrm>
                <a:off x="8106825"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35"/>
              <p:cNvSpPr/>
              <p:nvPr/>
            </p:nvSpPr>
            <p:spPr>
              <a:xfrm>
                <a:off x="83439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35"/>
              <p:cNvSpPr/>
              <p:nvPr/>
            </p:nvSpPr>
            <p:spPr>
              <a:xfrm>
                <a:off x="7870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5"/>
              <p:cNvSpPr/>
              <p:nvPr/>
            </p:nvSpPr>
            <p:spPr>
              <a:xfrm>
                <a:off x="8499700"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5"/>
              <p:cNvSpPr/>
              <p:nvPr/>
            </p:nvSpPr>
            <p:spPr>
              <a:xfrm>
                <a:off x="8499700"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5"/>
              <p:cNvSpPr/>
              <p:nvPr/>
            </p:nvSpPr>
            <p:spPr>
              <a:xfrm>
                <a:off x="85772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5"/>
              <p:cNvSpPr/>
              <p:nvPr/>
            </p:nvSpPr>
            <p:spPr>
              <a:xfrm>
                <a:off x="88150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5"/>
              <p:cNvSpPr/>
              <p:nvPr/>
            </p:nvSpPr>
            <p:spPr>
              <a:xfrm>
                <a:off x="83416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5"/>
              <p:cNvSpPr/>
              <p:nvPr/>
            </p:nvSpPr>
            <p:spPr>
              <a:xfrm>
                <a:off x="8970825"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5"/>
              <p:cNvSpPr/>
              <p:nvPr/>
            </p:nvSpPr>
            <p:spPr>
              <a:xfrm>
                <a:off x="8970825"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5"/>
              <p:cNvSpPr/>
              <p:nvPr/>
            </p:nvSpPr>
            <p:spPr>
              <a:xfrm>
                <a:off x="90483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35"/>
              <p:cNvSpPr/>
              <p:nvPr/>
            </p:nvSpPr>
            <p:spPr>
              <a:xfrm>
                <a:off x="92861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35"/>
              <p:cNvSpPr/>
              <p:nvPr/>
            </p:nvSpPr>
            <p:spPr>
              <a:xfrm>
                <a:off x="88127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35"/>
              <p:cNvSpPr/>
              <p:nvPr/>
            </p:nvSpPr>
            <p:spPr>
              <a:xfrm>
                <a:off x="9441200" y="4171325"/>
                <a:ext cx="306275" cy="348050"/>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35"/>
              <p:cNvSpPr/>
              <p:nvPr/>
            </p:nvSpPr>
            <p:spPr>
              <a:xfrm>
                <a:off x="9441200" y="4802800"/>
                <a:ext cx="306275" cy="348800"/>
              </a:xfrm>
              <a:custGeom>
                <a:rect b="b" l="l" r="r" t="t"/>
                <a:pathLst>
                  <a:path extrusionOk="0" h="13952" w="12251">
                    <a:moveTo>
                      <a:pt x="6141" y="0"/>
                    </a:moveTo>
                    <a:lnTo>
                      <a:pt x="1" y="13952"/>
                    </a:lnTo>
                    <a:lnTo>
                      <a:pt x="12250"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5"/>
              <p:cNvSpPr/>
              <p:nvPr/>
            </p:nvSpPr>
            <p:spPr>
              <a:xfrm>
                <a:off x="95194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5"/>
              <p:cNvSpPr/>
              <p:nvPr/>
            </p:nvSpPr>
            <p:spPr>
              <a:xfrm>
                <a:off x="97573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5"/>
              <p:cNvSpPr/>
              <p:nvPr/>
            </p:nvSpPr>
            <p:spPr>
              <a:xfrm>
                <a:off x="92839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5"/>
              <p:cNvSpPr/>
              <p:nvPr/>
            </p:nvSpPr>
            <p:spPr>
              <a:xfrm>
                <a:off x="9912350" y="4171325"/>
                <a:ext cx="306250" cy="348050"/>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5"/>
              <p:cNvSpPr/>
              <p:nvPr/>
            </p:nvSpPr>
            <p:spPr>
              <a:xfrm>
                <a:off x="9912350" y="4802800"/>
                <a:ext cx="306250" cy="348800"/>
              </a:xfrm>
              <a:custGeom>
                <a:rect b="b" l="l" r="r" t="t"/>
                <a:pathLst>
                  <a:path extrusionOk="0" h="13952" w="12250">
                    <a:moveTo>
                      <a:pt x="6140" y="0"/>
                    </a:moveTo>
                    <a:lnTo>
                      <a:pt x="0" y="13952"/>
                    </a:lnTo>
                    <a:lnTo>
                      <a:pt x="12249"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5"/>
              <p:cNvSpPr/>
              <p:nvPr/>
            </p:nvSpPr>
            <p:spPr>
              <a:xfrm>
                <a:off x="99906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5"/>
              <p:cNvSpPr/>
              <p:nvPr/>
            </p:nvSpPr>
            <p:spPr>
              <a:xfrm>
                <a:off x="10228450"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5"/>
              <p:cNvSpPr/>
              <p:nvPr/>
            </p:nvSpPr>
            <p:spPr>
              <a:xfrm>
                <a:off x="9755050"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5"/>
              <p:cNvSpPr/>
              <p:nvPr/>
            </p:nvSpPr>
            <p:spPr>
              <a:xfrm>
                <a:off x="103834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5"/>
              <p:cNvSpPr/>
              <p:nvPr/>
            </p:nvSpPr>
            <p:spPr>
              <a:xfrm>
                <a:off x="103834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5"/>
              <p:cNvSpPr/>
              <p:nvPr/>
            </p:nvSpPr>
            <p:spPr>
              <a:xfrm>
                <a:off x="1046175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5"/>
              <p:cNvSpPr/>
              <p:nvPr/>
            </p:nvSpPr>
            <p:spPr>
              <a:xfrm>
                <a:off x="10698825" y="4517075"/>
                <a:ext cx="149725" cy="288025"/>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5"/>
              <p:cNvSpPr/>
              <p:nvPr/>
            </p:nvSpPr>
            <p:spPr>
              <a:xfrm>
                <a:off x="102254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5"/>
              <p:cNvSpPr/>
              <p:nvPr/>
            </p:nvSpPr>
            <p:spPr>
              <a:xfrm>
                <a:off x="10854600" y="4171325"/>
                <a:ext cx="306275" cy="348050"/>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5"/>
              <p:cNvSpPr/>
              <p:nvPr/>
            </p:nvSpPr>
            <p:spPr>
              <a:xfrm>
                <a:off x="10854600" y="4802800"/>
                <a:ext cx="306275" cy="348800"/>
              </a:xfrm>
              <a:custGeom>
                <a:rect b="b" l="l" r="r" t="t"/>
                <a:pathLst>
                  <a:path extrusionOk="0" h="13952" w="12251">
                    <a:moveTo>
                      <a:pt x="6110" y="0"/>
                    </a:moveTo>
                    <a:lnTo>
                      <a:pt x="1"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5"/>
              <p:cNvSpPr/>
              <p:nvPr/>
            </p:nvSpPr>
            <p:spPr>
              <a:xfrm>
                <a:off x="109321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5"/>
              <p:cNvSpPr/>
              <p:nvPr/>
            </p:nvSpPr>
            <p:spPr>
              <a:xfrm>
                <a:off x="111699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5"/>
              <p:cNvSpPr/>
              <p:nvPr/>
            </p:nvSpPr>
            <p:spPr>
              <a:xfrm>
                <a:off x="10696550"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5"/>
              <p:cNvSpPr/>
              <p:nvPr/>
            </p:nvSpPr>
            <p:spPr>
              <a:xfrm>
                <a:off x="7185850" y="4507950"/>
                <a:ext cx="61575" cy="61575"/>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5"/>
              <p:cNvSpPr/>
              <p:nvPr/>
            </p:nvSpPr>
            <p:spPr>
              <a:xfrm>
                <a:off x="7026275" y="4894750"/>
                <a:ext cx="117800" cy="117800"/>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5"/>
              <p:cNvSpPr/>
              <p:nvPr/>
            </p:nvSpPr>
            <p:spPr>
              <a:xfrm>
                <a:off x="4851450" y="4602950"/>
                <a:ext cx="76025" cy="76000"/>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5"/>
              <p:cNvSpPr/>
              <p:nvPr/>
            </p:nvSpPr>
            <p:spPr>
              <a:xfrm>
                <a:off x="5782325" y="4467675"/>
                <a:ext cx="67650" cy="68425"/>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5"/>
              <p:cNvSpPr/>
              <p:nvPr/>
            </p:nvSpPr>
            <p:spPr>
              <a:xfrm>
                <a:off x="6694200" y="4552025"/>
                <a:ext cx="98050" cy="98825"/>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5"/>
              <p:cNvSpPr/>
              <p:nvPr/>
            </p:nvSpPr>
            <p:spPr>
              <a:xfrm>
                <a:off x="7629625" y="4227550"/>
                <a:ext cx="73725" cy="73750"/>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5"/>
              <p:cNvSpPr/>
              <p:nvPr/>
            </p:nvSpPr>
            <p:spPr>
              <a:xfrm>
                <a:off x="5991300" y="4928175"/>
                <a:ext cx="52450" cy="53225"/>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35"/>
            <p:cNvGrpSpPr/>
            <p:nvPr/>
          </p:nvGrpSpPr>
          <p:grpSpPr>
            <a:xfrm>
              <a:off x="8401869" y="-175987"/>
              <a:ext cx="4267653" cy="437105"/>
              <a:chOff x="1748800" y="4171325"/>
              <a:chExt cx="9570875" cy="980275"/>
            </a:xfrm>
          </p:grpSpPr>
          <p:sp>
            <p:nvSpPr>
              <p:cNvPr id="5073" name="Google Shape;5073;p35"/>
              <p:cNvSpPr/>
              <p:nvPr/>
            </p:nvSpPr>
            <p:spPr>
              <a:xfrm>
                <a:off x="1906100"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5"/>
              <p:cNvSpPr/>
              <p:nvPr/>
            </p:nvSpPr>
            <p:spPr>
              <a:xfrm>
                <a:off x="1906100"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5"/>
              <p:cNvSpPr/>
              <p:nvPr/>
            </p:nvSpPr>
            <p:spPr>
              <a:xfrm>
                <a:off x="19843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5"/>
              <p:cNvSpPr/>
              <p:nvPr/>
            </p:nvSpPr>
            <p:spPr>
              <a:xfrm>
                <a:off x="222147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5"/>
              <p:cNvSpPr/>
              <p:nvPr/>
            </p:nvSpPr>
            <p:spPr>
              <a:xfrm>
                <a:off x="174880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5"/>
              <p:cNvSpPr/>
              <p:nvPr/>
            </p:nvSpPr>
            <p:spPr>
              <a:xfrm>
                <a:off x="2376475" y="4171325"/>
                <a:ext cx="307025" cy="348050"/>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5"/>
              <p:cNvSpPr/>
              <p:nvPr/>
            </p:nvSpPr>
            <p:spPr>
              <a:xfrm>
                <a:off x="2376475" y="4802800"/>
                <a:ext cx="307025" cy="348800"/>
              </a:xfrm>
              <a:custGeom>
                <a:rect b="b" l="l" r="r" t="t"/>
                <a:pathLst>
                  <a:path extrusionOk="0" h="13952" w="12281">
                    <a:moveTo>
                      <a:pt x="6171" y="0"/>
                    </a:moveTo>
                    <a:lnTo>
                      <a:pt x="1" y="13952"/>
                    </a:lnTo>
                    <a:lnTo>
                      <a:pt x="12281"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5"/>
              <p:cNvSpPr/>
              <p:nvPr/>
            </p:nvSpPr>
            <p:spPr>
              <a:xfrm>
                <a:off x="2455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5"/>
              <p:cNvSpPr/>
              <p:nvPr/>
            </p:nvSpPr>
            <p:spPr>
              <a:xfrm>
                <a:off x="2693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5"/>
              <p:cNvSpPr/>
              <p:nvPr/>
            </p:nvSpPr>
            <p:spPr>
              <a:xfrm>
                <a:off x="22199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5"/>
              <p:cNvSpPr/>
              <p:nvPr/>
            </p:nvSpPr>
            <p:spPr>
              <a:xfrm>
                <a:off x="2847625" y="4171325"/>
                <a:ext cx="307025" cy="348050"/>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5"/>
              <p:cNvSpPr/>
              <p:nvPr/>
            </p:nvSpPr>
            <p:spPr>
              <a:xfrm>
                <a:off x="2847625" y="4802800"/>
                <a:ext cx="307025" cy="348800"/>
              </a:xfrm>
              <a:custGeom>
                <a:rect b="b" l="l" r="r" t="t"/>
                <a:pathLst>
                  <a:path extrusionOk="0" h="13952" w="12281">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5"/>
              <p:cNvSpPr/>
              <p:nvPr/>
            </p:nvSpPr>
            <p:spPr>
              <a:xfrm>
                <a:off x="29266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5"/>
              <p:cNvSpPr/>
              <p:nvPr/>
            </p:nvSpPr>
            <p:spPr>
              <a:xfrm>
                <a:off x="31645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5"/>
              <p:cNvSpPr/>
              <p:nvPr/>
            </p:nvSpPr>
            <p:spPr>
              <a:xfrm>
                <a:off x="2691075"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5"/>
              <p:cNvSpPr/>
              <p:nvPr/>
            </p:nvSpPr>
            <p:spPr>
              <a:xfrm>
                <a:off x="331875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5"/>
              <p:cNvSpPr/>
              <p:nvPr/>
            </p:nvSpPr>
            <p:spPr>
              <a:xfrm>
                <a:off x="331875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5"/>
              <p:cNvSpPr/>
              <p:nvPr/>
            </p:nvSpPr>
            <p:spPr>
              <a:xfrm>
                <a:off x="3397775" y="4517075"/>
                <a:ext cx="148975" cy="288025"/>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5"/>
              <p:cNvSpPr/>
              <p:nvPr/>
            </p:nvSpPr>
            <p:spPr>
              <a:xfrm>
                <a:off x="36341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5"/>
              <p:cNvSpPr/>
              <p:nvPr/>
            </p:nvSpPr>
            <p:spPr>
              <a:xfrm>
                <a:off x="31614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35"/>
              <p:cNvSpPr/>
              <p:nvPr/>
            </p:nvSpPr>
            <p:spPr>
              <a:xfrm>
                <a:off x="378987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35"/>
              <p:cNvSpPr/>
              <p:nvPr/>
            </p:nvSpPr>
            <p:spPr>
              <a:xfrm>
                <a:off x="378987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5"/>
              <p:cNvSpPr/>
              <p:nvPr/>
            </p:nvSpPr>
            <p:spPr>
              <a:xfrm>
                <a:off x="38681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5"/>
              <p:cNvSpPr/>
              <p:nvPr/>
            </p:nvSpPr>
            <p:spPr>
              <a:xfrm>
                <a:off x="41052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5"/>
              <p:cNvSpPr/>
              <p:nvPr/>
            </p:nvSpPr>
            <p:spPr>
              <a:xfrm>
                <a:off x="36325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35"/>
              <p:cNvSpPr/>
              <p:nvPr/>
            </p:nvSpPr>
            <p:spPr>
              <a:xfrm>
                <a:off x="4261025"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5"/>
              <p:cNvSpPr/>
              <p:nvPr/>
            </p:nvSpPr>
            <p:spPr>
              <a:xfrm>
                <a:off x="4261025"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5"/>
              <p:cNvSpPr/>
              <p:nvPr/>
            </p:nvSpPr>
            <p:spPr>
              <a:xfrm>
                <a:off x="43392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5"/>
              <p:cNvSpPr/>
              <p:nvPr/>
            </p:nvSpPr>
            <p:spPr>
              <a:xfrm>
                <a:off x="45763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5"/>
              <p:cNvSpPr/>
              <p:nvPr/>
            </p:nvSpPr>
            <p:spPr>
              <a:xfrm>
                <a:off x="41037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35"/>
              <p:cNvSpPr/>
              <p:nvPr/>
            </p:nvSpPr>
            <p:spPr>
              <a:xfrm>
                <a:off x="4731400" y="4171325"/>
                <a:ext cx="307000" cy="348050"/>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5"/>
              <p:cNvSpPr/>
              <p:nvPr/>
            </p:nvSpPr>
            <p:spPr>
              <a:xfrm>
                <a:off x="4731400" y="4802800"/>
                <a:ext cx="307000" cy="348800"/>
              </a:xfrm>
              <a:custGeom>
                <a:rect b="b" l="l" r="r" t="t"/>
                <a:pathLst>
                  <a:path extrusionOk="0" h="13952" w="12280">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5"/>
              <p:cNvSpPr/>
              <p:nvPr/>
            </p:nvSpPr>
            <p:spPr>
              <a:xfrm>
                <a:off x="48104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5"/>
              <p:cNvSpPr/>
              <p:nvPr/>
            </p:nvSpPr>
            <p:spPr>
              <a:xfrm>
                <a:off x="5047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5"/>
              <p:cNvSpPr/>
              <p:nvPr/>
            </p:nvSpPr>
            <p:spPr>
              <a:xfrm>
                <a:off x="45748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5"/>
              <p:cNvSpPr/>
              <p:nvPr/>
            </p:nvSpPr>
            <p:spPr>
              <a:xfrm>
                <a:off x="5202525" y="4171325"/>
                <a:ext cx="307025" cy="348050"/>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5"/>
              <p:cNvSpPr/>
              <p:nvPr/>
            </p:nvSpPr>
            <p:spPr>
              <a:xfrm>
                <a:off x="5202525" y="4802800"/>
                <a:ext cx="307025" cy="348800"/>
              </a:xfrm>
              <a:custGeom>
                <a:rect b="b" l="l" r="r" t="t"/>
                <a:pathLst>
                  <a:path extrusionOk="0" h="13952" w="12281">
                    <a:moveTo>
                      <a:pt x="6171" y="0"/>
                    </a:moveTo>
                    <a:lnTo>
                      <a:pt x="0" y="13952"/>
                    </a:lnTo>
                    <a:lnTo>
                      <a:pt x="12280"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5"/>
              <p:cNvSpPr/>
              <p:nvPr/>
            </p:nvSpPr>
            <p:spPr>
              <a:xfrm>
                <a:off x="52815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35"/>
              <p:cNvSpPr/>
              <p:nvPr/>
            </p:nvSpPr>
            <p:spPr>
              <a:xfrm>
                <a:off x="5518650" y="4517075"/>
                <a:ext cx="149700" cy="288025"/>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5"/>
              <p:cNvSpPr/>
              <p:nvPr/>
            </p:nvSpPr>
            <p:spPr>
              <a:xfrm>
                <a:off x="5045975" y="4517075"/>
                <a:ext cx="148975" cy="288025"/>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5"/>
              <p:cNvSpPr/>
              <p:nvPr/>
            </p:nvSpPr>
            <p:spPr>
              <a:xfrm>
                <a:off x="5673650"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5"/>
              <p:cNvSpPr/>
              <p:nvPr/>
            </p:nvSpPr>
            <p:spPr>
              <a:xfrm>
                <a:off x="5673650"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5"/>
              <p:cNvSpPr/>
              <p:nvPr/>
            </p:nvSpPr>
            <p:spPr>
              <a:xfrm>
                <a:off x="5752675" y="4517075"/>
                <a:ext cx="148975" cy="288025"/>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5"/>
              <p:cNvSpPr/>
              <p:nvPr/>
            </p:nvSpPr>
            <p:spPr>
              <a:xfrm>
                <a:off x="59890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5"/>
              <p:cNvSpPr/>
              <p:nvPr/>
            </p:nvSpPr>
            <p:spPr>
              <a:xfrm>
                <a:off x="5516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5"/>
              <p:cNvSpPr/>
              <p:nvPr/>
            </p:nvSpPr>
            <p:spPr>
              <a:xfrm>
                <a:off x="6144800" y="4171325"/>
                <a:ext cx="307000" cy="348050"/>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5"/>
              <p:cNvSpPr/>
              <p:nvPr/>
            </p:nvSpPr>
            <p:spPr>
              <a:xfrm>
                <a:off x="6144800" y="4802800"/>
                <a:ext cx="307000" cy="348800"/>
              </a:xfrm>
              <a:custGeom>
                <a:rect b="b" l="l" r="r" t="t"/>
                <a:pathLst>
                  <a:path extrusionOk="0" h="13952" w="12280">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5"/>
              <p:cNvSpPr/>
              <p:nvPr/>
            </p:nvSpPr>
            <p:spPr>
              <a:xfrm>
                <a:off x="62230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5"/>
              <p:cNvSpPr/>
              <p:nvPr/>
            </p:nvSpPr>
            <p:spPr>
              <a:xfrm>
                <a:off x="64601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5"/>
              <p:cNvSpPr/>
              <p:nvPr/>
            </p:nvSpPr>
            <p:spPr>
              <a:xfrm>
                <a:off x="59875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5"/>
              <p:cNvSpPr/>
              <p:nvPr/>
            </p:nvSpPr>
            <p:spPr>
              <a:xfrm>
                <a:off x="6615925"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5"/>
              <p:cNvSpPr/>
              <p:nvPr/>
            </p:nvSpPr>
            <p:spPr>
              <a:xfrm>
                <a:off x="6615925"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5"/>
              <p:cNvSpPr/>
              <p:nvPr/>
            </p:nvSpPr>
            <p:spPr>
              <a:xfrm>
                <a:off x="66942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5"/>
              <p:cNvSpPr/>
              <p:nvPr/>
            </p:nvSpPr>
            <p:spPr>
              <a:xfrm>
                <a:off x="6931275" y="4517075"/>
                <a:ext cx="150475" cy="288025"/>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5"/>
              <p:cNvSpPr/>
              <p:nvPr/>
            </p:nvSpPr>
            <p:spPr>
              <a:xfrm>
                <a:off x="64586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5"/>
              <p:cNvSpPr/>
              <p:nvPr/>
            </p:nvSpPr>
            <p:spPr>
              <a:xfrm>
                <a:off x="708630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5"/>
              <p:cNvSpPr/>
              <p:nvPr/>
            </p:nvSpPr>
            <p:spPr>
              <a:xfrm>
                <a:off x="708630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5"/>
              <p:cNvSpPr/>
              <p:nvPr/>
            </p:nvSpPr>
            <p:spPr>
              <a:xfrm>
                <a:off x="71653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5"/>
              <p:cNvSpPr/>
              <p:nvPr/>
            </p:nvSpPr>
            <p:spPr>
              <a:xfrm>
                <a:off x="74024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5"/>
              <p:cNvSpPr/>
              <p:nvPr/>
            </p:nvSpPr>
            <p:spPr>
              <a:xfrm>
                <a:off x="69297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5"/>
              <p:cNvSpPr/>
              <p:nvPr/>
            </p:nvSpPr>
            <p:spPr>
              <a:xfrm>
                <a:off x="755742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5"/>
              <p:cNvSpPr/>
              <p:nvPr/>
            </p:nvSpPr>
            <p:spPr>
              <a:xfrm>
                <a:off x="755742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5"/>
              <p:cNvSpPr/>
              <p:nvPr/>
            </p:nvSpPr>
            <p:spPr>
              <a:xfrm>
                <a:off x="76364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5"/>
              <p:cNvSpPr/>
              <p:nvPr/>
            </p:nvSpPr>
            <p:spPr>
              <a:xfrm>
                <a:off x="7873550" y="4517075"/>
                <a:ext cx="148950" cy="288025"/>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5"/>
              <p:cNvSpPr/>
              <p:nvPr/>
            </p:nvSpPr>
            <p:spPr>
              <a:xfrm>
                <a:off x="74009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5"/>
              <p:cNvSpPr/>
              <p:nvPr/>
            </p:nvSpPr>
            <p:spPr>
              <a:xfrm>
                <a:off x="80285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5"/>
              <p:cNvSpPr/>
              <p:nvPr/>
            </p:nvSpPr>
            <p:spPr>
              <a:xfrm>
                <a:off x="80285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5"/>
              <p:cNvSpPr/>
              <p:nvPr/>
            </p:nvSpPr>
            <p:spPr>
              <a:xfrm>
                <a:off x="8106825"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5"/>
              <p:cNvSpPr/>
              <p:nvPr/>
            </p:nvSpPr>
            <p:spPr>
              <a:xfrm>
                <a:off x="83439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5"/>
              <p:cNvSpPr/>
              <p:nvPr/>
            </p:nvSpPr>
            <p:spPr>
              <a:xfrm>
                <a:off x="7870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5"/>
              <p:cNvSpPr/>
              <p:nvPr/>
            </p:nvSpPr>
            <p:spPr>
              <a:xfrm>
                <a:off x="8499700"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5"/>
              <p:cNvSpPr/>
              <p:nvPr/>
            </p:nvSpPr>
            <p:spPr>
              <a:xfrm>
                <a:off x="8499700"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5"/>
              <p:cNvSpPr/>
              <p:nvPr/>
            </p:nvSpPr>
            <p:spPr>
              <a:xfrm>
                <a:off x="85772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5"/>
              <p:cNvSpPr/>
              <p:nvPr/>
            </p:nvSpPr>
            <p:spPr>
              <a:xfrm>
                <a:off x="88150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5"/>
              <p:cNvSpPr/>
              <p:nvPr/>
            </p:nvSpPr>
            <p:spPr>
              <a:xfrm>
                <a:off x="83416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35"/>
              <p:cNvSpPr/>
              <p:nvPr/>
            </p:nvSpPr>
            <p:spPr>
              <a:xfrm>
                <a:off x="8970825"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5"/>
              <p:cNvSpPr/>
              <p:nvPr/>
            </p:nvSpPr>
            <p:spPr>
              <a:xfrm>
                <a:off x="8970825"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5"/>
              <p:cNvSpPr/>
              <p:nvPr/>
            </p:nvSpPr>
            <p:spPr>
              <a:xfrm>
                <a:off x="90483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5"/>
              <p:cNvSpPr/>
              <p:nvPr/>
            </p:nvSpPr>
            <p:spPr>
              <a:xfrm>
                <a:off x="92861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35"/>
              <p:cNvSpPr/>
              <p:nvPr/>
            </p:nvSpPr>
            <p:spPr>
              <a:xfrm>
                <a:off x="88127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35"/>
              <p:cNvSpPr/>
              <p:nvPr/>
            </p:nvSpPr>
            <p:spPr>
              <a:xfrm>
                <a:off x="9441200" y="4171325"/>
                <a:ext cx="306275" cy="348050"/>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5"/>
              <p:cNvSpPr/>
              <p:nvPr/>
            </p:nvSpPr>
            <p:spPr>
              <a:xfrm>
                <a:off x="9441200" y="4802800"/>
                <a:ext cx="306275" cy="348800"/>
              </a:xfrm>
              <a:custGeom>
                <a:rect b="b" l="l" r="r" t="t"/>
                <a:pathLst>
                  <a:path extrusionOk="0" h="13952" w="12251">
                    <a:moveTo>
                      <a:pt x="6141" y="0"/>
                    </a:moveTo>
                    <a:lnTo>
                      <a:pt x="1" y="13952"/>
                    </a:lnTo>
                    <a:lnTo>
                      <a:pt x="12250"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35"/>
              <p:cNvSpPr/>
              <p:nvPr/>
            </p:nvSpPr>
            <p:spPr>
              <a:xfrm>
                <a:off x="95194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35"/>
              <p:cNvSpPr/>
              <p:nvPr/>
            </p:nvSpPr>
            <p:spPr>
              <a:xfrm>
                <a:off x="97573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5"/>
              <p:cNvSpPr/>
              <p:nvPr/>
            </p:nvSpPr>
            <p:spPr>
              <a:xfrm>
                <a:off x="92839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35"/>
              <p:cNvSpPr/>
              <p:nvPr/>
            </p:nvSpPr>
            <p:spPr>
              <a:xfrm>
                <a:off x="9912350" y="4171325"/>
                <a:ext cx="306250" cy="348050"/>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35"/>
              <p:cNvSpPr/>
              <p:nvPr/>
            </p:nvSpPr>
            <p:spPr>
              <a:xfrm>
                <a:off x="9912350" y="4802800"/>
                <a:ext cx="306250" cy="348800"/>
              </a:xfrm>
              <a:custGeom>
                <a:rect b="b" l="l" r="r" t="t"/>
                <a:pathLst>
                  <a:path extrusionOk="0" h="13952" w="12250">
                    <a:moveTo>
                      <a:pt x="6140" y="0"/>
                    </a:moveTo>
                    <a:lnTo>
                      <a:pt x="0" y="13952"/>
                    </a:lnTo>
                    <a:lnTo>
                      <a:pt x="12249"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35"/>
              <p:cNvSpPr/>
              <p:nvPr/>
            </p:nvSpPr>
            <p:spPr>
              <a:xfrm>
                <a:off x="99906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35"/>
              <p:cNvSpPr/>
              <p:nvPr/>
            </p:nvSpPr>
            <p:spPr>
              <a:xfrm>
                <a:off x="10228450"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35"/>
              <p:cNvSpPr/>
              <p:nvPr/>
            </p:nvSpPr>
            <p:spPr>
              <a:xfrm>
                <a:off x="9755050"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35"/>
              <p:cNvSpPr/>
              <p:nvPr/>
            </p:nvSpPr>
            <p:spPr>
              <a:xfrm>
                <a:off x="103834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5"/>
              <p:cNvSpPr/>
              <p:nvPr/>
            </p:nvSpPr>
            <p:spPr>
              <a:xfrm>
                <a:off x="103834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5"/>
              <p:cNvSpPr/>
              <p:nvPr/>
            </p:nvSpPr>
            <p:spPr>
              <a:xfrm>
                <a:off x="1046175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35"/>
              <p:cNvSpPr/>
              <p:nvPr/>
            </p:nvSpPr>
            <p:spPr>
              <a:xfrm>
                <a:off x="10698825" y="4517075"/>
                <a:ext cx="149725" cy="288025"/>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5"/>
              <p:cNvSpPr/>
              <p:nvPr/>
            </p:nvSpPr>
            <p:spPr>
              <a:xfrm>
                <a:off x="102254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5"/>
              <p:cNvSpPr/>
              <p:nvPr/>
            </p:nvSpPr>
            <p:spPr>
              <a:xfrm>
                <a:off x="10854600" y="4171325"/>
                <a:ext cx="306275" cy="348050"/>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5"/>
              <p:cNvSpPr/>
              <p:nvPr/>
            </p:nvSpPr>
            <p:spPr>
              <a:xfrm>
                <a:off x="10854600" y="4802800"/>
                <a:ext cx="306275" cy="348800"/>
              </a:xfrm>
              <a:custGeom>
                <a:rect b="b" l="l" r="r" t="t"/>
                <a:pathLst>
                  <a:path extrusionOk="0" h="13952" w="12251">
                    <a:moveTo>
                      <a:pt x="6110" y="0"/>
                    </a:moveTo>
                    <a:lnTo>
                      <a:pt x="1"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5"/>
              <p:cNvSpPr/>
              <p:nvPr/>
            </p:nvSpPr>
            <p:spPr>
              <a:xfrm>
                <a:off x="109321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35"/>
              <p:cNvSpPr/>
              <p:nvPr/>
            </p:nvSpPr>
            <p:spPr>
              <a:xfrm>
                <a:off x="111699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35"/>
              <p:cNvSpPr/>
              <p:nvPr/>
            </p:nvSpPr>
            <p:spPr>
              <a:xfrm>
                <a:off x="10696550"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35"/>
              <p:cNvSpPr/>
              <p:nvPr/>
            </p:nvSpPr>
            <p:spPr>
              <a:xfrm>
                <a:off x="7185850" y="4507950"/>
                <a:ext cx="61575" cy="61575"/>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35"/>
              <p:cNvSpPr/>
              <p:nvPr/>
            </p:nvSpPr>
            <p:spPr>
              <a:xfrm>
                <a:off x="7026275" y="4894750"/>
                <a:ext cx="117800" cy="117800"/>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35"/>
              <p:cNvSpPr/>
              <p:nvPr/>
            </p:nvSpPr>
            <p:spPr>
              <a:xfrm>
                <a:off x="4851450" y="4602950"/>
                <a:ext cx="76025" cy="76000"/>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35"/>
              <p:cNvSpPr/>
              <p:nvPr/>
            </p:nvSpPr>
            <p:spPr>
              <a:xfrm>
                <a:off x="5782325" y="4467675"/>
                <a:ext cx="67650" cy="68425"/>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5"/>
              <p:cNvSpPr/>
              <p:nvPr/>
            </p:nvSpPr>
            <p:spPr>
              <a:xfrm>
                <a:off x="6694200" y="4552025"/>
                <a:ext cx="98050" cy="98825"/>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5"/>
              <p:cNvSpPr/>
              <p:nvPr/>
            </p:nvSpPr>
            <p:spPr>
              <a:xfrm>
                <a:off x="7629625" y="4227550"/>
                <a:ext cx="73725" cy="73750"/>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5"/>
              <p:cNvSpPr/>
              <p:nvPr/>
            </p:nvSpPr>
            <p:spPr>
              <a:xfrm>
                <a:off x="5991300" y="4928175"/>
                <a:ext cx="52450" cy="53225"/>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5180" name="Shape 5180"/>
        <p:cNvGrpSpPr/>
        <p:nvPr/>
      </p:nvGrpSpPr>
      <p:grpSpPr>
        <a:xfrm>
          <a:off x="0" y="0"/>
          <a:ext cx="0" cy="0"/>
          <a:chOff x="0" y="0"/>
          <a:chExt cx="0" cy="0"/>
        </a:xfrm>
      </p:grpSpPr>
      <p:pic>
        <p:nvPicPr>
          <p:cNvPr id="5181" name="Google Shape;5181;p36"/>
          <p:cNvPicPr preferRelativeResize="0"/>
          <p:nvPr/>
        </p:nvPicPr>
        <p:blipFill>
          <a:blip r:embed="rId2">
            <a:alphaModFix/>
          </a:blip>
          <a:stretch>
            <a:fillRect/>
          </a:stretch>
        </p:blipFill>
        <p:spPr>
          <a:xfrm>
            <a:off x="0" y="0"/>
            <a:ext cx="9144000" cy="5143500"/>
          </a:xfrm>
          <a:prstGeom prst="rect">
            <a:avLst/>
          </a:prstGeom>
          <a:noFill/>
          <a:ln>
            <a:noFill/>
          </a:ln>
        </p:spPr>
      </p:pic>
      <p:sp>
        <p:nvSpPr>
          <p:cNvPr id="5182" name="Google Shape;5182;p36"/>
          <p:cNvSpPr txBox="1"/>
          <p:nvPr>
            <p:ph type="ctrTitle"/>
          </p:nvPr>
        </p:nvSpPr>
        <p:spPr>
          <a:xfrm>
            <a:off x="2429950" y="637557"/>
            <a:ext cx="42840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183" name="Google Shape;5183;p36"/>
          <p:cNvSpPr txBox="1"/>
          <p:nvPr>
            <p:ph idx="1" type="subTitle"/>
          </p:nvPr>
        </p:nvSpPr>
        <p:spPr>
          <a:xfrm>
            <a:off x="2419809" y="1729500"/>
            <a:ext cx="4293900" cy="1308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184" name="Google Shape;5184;p36"/>
          <p:cNvSpPr txBox="1"/>
          <p:nvPr/>
        </p:nvSpPr>
        <p:spPr>
          <a:xfrm>
            <a:off x="2397325" y="3772200"/>
            <a:ext cx="4349400" cy="450300"/>
          </a:xfrm>
          <a:prstGeom prst="rect">
            <a:avLst/>
          </a:prstGeom>
          <a:noFill/>
          <a:ln>
            <a:noFill/>
          </a:ln>
        </p:spPr>
        <p:txBody>
          <a:bodyPr anchorCtr="0" anchor="ctr" bIns="0" lIns="91425" spcFirstLastPara="1" rIns="91425" wrap="square" tIns="0">
            <a:noAutofit/>
          </a:bodyPr>
          <a:lstStyle/>
          <a:p>
            <a:pPr indent="0" lvl="0" marL="0" rtl="0" algn="ctr">
              <a:lnSpc>
                <a:spcPct val="100000"/>
              </a:lnSpc>
              <a:spcBef>
                <a:spcPts val="300"/>
              </a:spcBef>
              <a:spcAft>
                <a:spcPts val="0"/>
              </a:spcAft>
              <a:buNone/>
            </a:pPr>
            <a:r>
              <a:rPr lang="en" sz="1000">
                <a:solidFill>
                  <a:schemeClr val="lt1"/>
                </a:solidFill>
                <a:latin typeface="Barlow"/>
                <a:ea typeface="Barlow"/>
                <a:cs typeface="Barlow"/>
                <a:sym typeface="Barlow"/>
              </a:rPr>
              <a:t>CREDITS: This presentation template was created by </a:t>
            </a:r>
            <a:r>
              <a:rPr b="1" lang="en" sz="1000">
                <a:solidFill>
                  <a:schemeClr val="lt1"/>
                </a:solidFill>
                <a:uFill>
                  <a:noFill/>
                </a:uFill>
                <a:latin typeface="Barlow"/>
                <a:ea typeface="Barlow"/>
                <a:cs typeface="Barlow"/>
                <a:sym typeface="Barlow"/>
                <a:hlinkClick r:id="rId3">
                  <a:extLst>
                    <a:ext uri="{A12FA001-AC4F-418D-AE19-62706E023703}">
                      <ahyp:hlinkClr val="tx"/>
                    </a:ext>
                  </a:extLst>
                </a:hlinkClick>
              </a:rPr>
              <a:t>Slidesgo</a:t>
            </a:r>
            <a:r>
              <a:rPr lang="en" sz="1000">
                <a:solidFill>
                  <a:schemeClr val="lt1"/>
                </a:solidFill>
                <a:latin typeface="Barlow"/>
                <a:ea typeface="Barlow"/>
                <a:cs typeface="Barlow"/>
                <a:sym typeface="Barlow"/>
              </a:rPr>
              <a:t>, including icons by </a:t>
            </a:r>
            <a:r>
              <a:rPr b="1" lang="en" sz="1000">
                <a:solidFill>
                  <a:schemeClr val="lt1"/>
                </a:solidFill>
                <a:uFill>
                  <a:noFill/>
                </a:uFill>
                <a:latin typeface="Barlow"/>
                <a:ea typeface="Barlow"/>
                <a:cs typeface="Barlow"/>
                <a:sym typeface="Barlow"/>
                <a:hlinkClick r:id="rId4">
                  <a:extLst>
                    <a:ext uri="{A12FA001-AC4F-418D-AE19-62706E023703}">
                      <ahyp:hlinkClr val="tx"/>
                    </a:ext>
                  </a:extLst>
                </a:hlinkClick>
              </a:rPr>
              <a:t>Flatico</a:t>
            </a:r>
            <a:r>
              <a:rPr b="1" lang="en" sz="1000">
                <a:solidFill>
                  <a:schemeClr val="lt1"/>
                </a:solidFill>
                <a:uFill>
                  <a:noFill/>
                </a:uFill>
                <a:latin typeface="Barlow"/>
                <a:ea typeface="Barlow"/>
                <a:cs typeface="Barlow"/>
                <a:sym typeface="Barlow"/>
                <a:hlinkClick r:id="rId5">
                  <a:extLst>
                    <a:ext uri="{A12FA001-AC4F-418D-AE19-62706E023703}">
                      <ahyp:hlinkClr val="tx"/>
                    </a:ext>
                  </a:extLst>
                </a:hlinkClick>
              </a:rPr>
              <a:t>n</a:t>
            </a:r>
            <a:r>
              <a:rPr lang="en" sz="1000">
                <a:solidFill>
                  <a:schemeClr val="lt1"/>
                </a:solidFill>
                <a:latin typeface="Barlow"/>
                <a:ea typeface="Barlow"/>
                <a:cs typeface="Barlow"/>
                <a:sym typeface="Barlow"/>
              </a:rPr>
              <a:t> and </a:t>
            </a:r>
            <a:r>
              <a:rPr lang="en" sz="1000">
                <a:solidFill>
                  <a:schemeClr val="lt1"/>
                </a:solidFill>
                <a:latin typeface="Barlow"/>
                <a:ea typeface="Barlow"/>
                <a:cs typeface="Barlow"/>
                <a:sym typeface="Barlow"/>
              </a:rPr>
              <a:t>infographics &amp; images by </a:t>
            </a:r>
            <a:r>
              <a:rPr b="1" lang="en" sz="1000">
                <a:solidFill>
                  <a:schemeClr val="lt1"/>
                </a:solidFill>
                <a:uFill>
                  <a:noFill/>
                </a:uFill>
                <a:latin typeface="Barlow"/>
                <a:ea typeface="Barlow"/>
                <a:cs typeface="Barlow"/>
                <a:sym typeface="Barlow"/>
                <a:hlinkClick r:id="rId6">
                  <a:extLst>
                    <a:ext uri="{A12FA001-AC4F-418D-AE19-62706E023703}">
                      <ahyp:hlinkClr val="tx"/>
                    </a:ext>
                  </a:extLst>
                </a:hlinkClick>
              </a:rPr>
              <a:t>Freepik</a:t>
            </a:r>
            <a:endParaRPr b="1">
              <a:solidFill>
                <a:schemeClr val="lt1"/>
              </a:solidFill>
              <a:latin typeface="Barlow"/>
              <a:ea typeface="Barlow"/>
              <a:cs typeface="Barlow"/>
              <a:sym typeface="Barlow"/>
            </a:endParaRPr>
          </a:p>
        </p:txBody>
      </p:sp>
      <p:sp>
        <p:nvSpPr>
          <p:cNvPr id="5185" name="Google Shape;5185;p36"/>
          <p:cNvSpPr txBox="1"/>
          <p:nvPr>
            <p:ph idx="2" type="subTitle"/>
          </p:nvPr>
        </p:nvSpPr>
        <p:spPr>
          <a:xfrm>
            <a:off x="2399075" y="3435200"/>
            <a:ext cx="4349400" cy="304200"/>
          </a:xfrm>
          <a:prstGeom prst="rect">
            <a:avLst/>
          </a:prstGeom>
        </p:spPr>
        <p:txBody>
          <a:bodyPr anchorCtr="0" anchor="ctr" bIns="91425" lIns="91425" spcFirstLastPara="1" rIns="91425" wrap="square" tIns="91425">
            <a:noAutofit/>
          </a:bodyPr>
          <a:lstStyle>
            <a:lvl1pPr lvl="0" rtl="0" algn="ctr">
              <a:lnSpc>
                <a:spcPct val="100000"/>
              </a:lnSpc>
              <a:spcBef>
                <a:spcPts val="30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186" name="Google Shape;5186;p36"/>
          <p:cNvGrpSpPr/>
          <p:nvPr/>
        </p:nvGrpSpPr>
        <p:grpSpPr>
          <a:xfrm>
            <a:off x="-1765471" y="4648806"/>
            <a:ext cx="12669514" cy="437105"/>
            <a:chOff x="8" y="-175987"/>
            <a:chExt cx="12669514" cy="437105"/>
          </a:xfrm>
        </p:grpSpPr>
        <p:grpSp>
          <p:nvGrpSpPr>
            <p:cNvPr id="5187" name="Google Shape;5187;p36"/>
            <p:cNvGrpSpPr/>
            <p:nvPr/>
          </p:nvGrpSpPr>
          <p:grpSpPr>
            <a:xfrm>
              <a:off x="8" y="-175987"/>
              <a:ext cx="4267653" cy="437105"/>
              <a:chOff x="1748800" y="4171325"/>
              <a:chExt cx="9570875" cy="980275"/>
            </a:xfrm>
          </p:grpSpPr>
          <p:sp>
            <p:nvSpPr>
              <p:cNvPr id="5188" name="Google Shape;5188;p36"/>
              <p:cNvSpPr/>
              <p:nvPr/>
            </p:nvSpPr>
            <p:spPr>
              <a:xfrm>
                <a:off x="1906100"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36"/>
              <p:cNvSpPr/>
              <p:nvPr/>
            </p:nvSpPr>
            <p:spPr>
              <a:xfrm>
                <a:off x="1906100"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6"/>
              <p:cNvSpPr/>
              <p:nvPr/>
            </p:nvSpPr>
            <p:spPr>
              <a:xfrm>
                <a:off x="19843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6"/>
              <p:cNvSpPr/>
              <p:nvPr/>
            </p:nvSpPr>
            <p:spPr>
              <a:xfrm>
                <a:off x="222147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6"/>
              <p:cNvSpPr/>
              <p:nvPr/>
            </p:nvSpPr>
            <p:spPr>
              <a:xfrm>
                <a:off x="174880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6"/>
              <p:cNvSpPr/>
              <p:nvPr/>
            </p:nvSpPr>
            <p:spPr>
              <a:xfrm>
                <a:off x="2376475" y="4171325"/>
                <a:ext cx="307025" cy="348050"/>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36"/>
              <p:cNvSpPr/>
              <p:nvPr/>
            </p:nvSpPr>
            <p:spPr>
              <a:xfrm>
                <a:off x="2376475" y="4802800"/>
                <a:ext cx="307025" cy="348800"/>
              </a:xfrm>
              <a:custGeom>
                <a:rect b="b" l="l" r="r" t="t"/>
                <a:pathLst>
                  <a:path extrusionOk="0" h="13952" w="12281">
                    <a:moveTo>
                      <a:pt x="6171" y="0"/>
                    </a:moveTo>
                    <a:lnTo>
                      <a:pt x="1" y="13952"/>
                    </a:lnTo>
                    <a:lnTo>
                      <a:pt x="12281"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36"/>
              <p:cNvSpPr/>
              <p:nvPr/>
            </p:nvSpPr>
            <p:spPr>
              <a:xfrm>
                <a:off x="2455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6"/>
              <p:cNvSpPr/>
              <p:nvPr/>
            </p:nvSpPr>
            <p:spPr>
              <a:xfrm>
                <a:off x="2693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6"/>
              <p:cNvSpPr/>
              <p:nvPr/>
            </p:nvSpPr>
            <p:spPr>
              <a:xfrm>
                <a:off x="22199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6"/>
              <p:cNvSpPr/>
              <p:nvPr/>
            </p:nvSpPr>
            <p:spPr>
              <a:xfrm>
                <a:off x="2847625" y="4171325"/>
                <a:ext cx="307025" cy="348050"/>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6"/>
              <p:cNvSpPr/>
              <p:nvPr/>
            </p:nvSpPr>
            <p:spPr>
              <a:xfrm>
                <a:off x="2847625" y="4802800"/>
                <a:ext cx="307025" cy="348800"/>
              </a:xfrm>
              <a:custGeom>
                <a:rect b="b" l="l" r="r" t="t"/>
                <a:pathLst>
                  <a:path extrusionOk="0" h="13952" w="12281">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6"/>
              <p:cNvSpPr/>
              <p:nvPr/>
            </p:nvSpPr>
            <p:spPr>
              <a:xfrm>
                <a:off x="29266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6"/>
              <p:cNvSpPr/>
              <p:nvPr/>
            </p:nvSpPr>
            <p:spPr>
              <a:xfrm>
                <a:off x="31645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6"/>
              <p:cNvSpPr/>
              <p:nvPr/>
            </p:nvSpPr>
            <p:spPr>
              <a:xfrm>
                <a:off x="2691075"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6"/>
              <p:cNvSpPr/>
              <p:nvPr/>
            </p:nvSpPr>
            <p:spPr>
              <a:xfrm>
                <a:off x="331875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36"/>
              <p:cNvSpPr/>
              <p:nvPr/>
            </p:nvSpPr>
            <p:spPr>
              <a:xfrm>
                <a:off x="331875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6"/>
              <p:cNvSpPr/>
              <p:nvPr/>
            </p:nvSpPr>
            <p:spPr>
              <a:xfrm>
                <a:off x="3397775" y="4517075"/>
                <a:ext cx="148975" cy="288025"/>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6"/>
              <p:cNvSpPr/>
              <p:nvPr/>
            </p:nvSpPr>
            <p:spPr>
              <a:xfrm>
                <a:off x="36341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6"/>
              <p:cNvSpPr/>
              <p:nvPr/>
            </p:nvSpPr>
            <p:spPr>
              <a:xfrm>
                <a:off x="31614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6"/>
              <p:cNvSpPr/>
              <p:nvPr/>
            </p:nvSpPr>
            <p:spPr>
              <a:xfrm>
                <a:off x="378987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6"/>
              <p:cNvSpPr/>
              <p:nvPr/>
            </p:nvSpPr>
            <p:spPr>
              <a:xfrm>
                <a:off x="378987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6"/>
              <p:cNvSpPr/>
              <p:nvPr/>
            </p:nvSpPr>
            <p:spPr>
              <a:xfrm>
                <a:off x="38681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36"/>
              <p:cNvSpPr/>
              <p:nvPr/>
            </p:nvSpPr>
            <p:spPr>
              <a:xfrm>
                <a:off x="41052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6"/>
              <p:cNvSpPr/>
              <p:nvPr/>
            </p:nvSpPr>
            <p:spPr>
              <a:xfrm>
                <a:off x="36325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36"/>
              <p:cNvSpPr/>
              <p:nvPr/>
            </p:nvSpPr>
            <p:spPr>
              <a:xfrm>
                <a:off x="4261025"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6"/>
              <p:cNvSpPr/>
              <p:nvPr/>
            </p:nvSpPr>
            <p:spPr>
              <a:xfrm>
                <a:off x="4261025"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36"/>
              <p:cNvSpPr/>
              <p:nvPr/>
            </p:nvSpPr>
            <p:spPr>
              <a:xfrm>
                <a:off x="43392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6"/>
              <p:cNvSpPr/>
              <p:nvPr/>
            </p:nvSpPr>
            <p:spPr>
              <a:xfrm>
                <a:off x="45763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6"/>
              <p:cNvSpPr/>
              <p:nvPr/>
            </p:nvSpPr>
            <p:spPr>
              <a:xfrm>
                <a:off x="41037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6"/>
              <p:cNvSpPr/>
              <p:nvPr/>
            </p:nvSpPr>
            <p:spPr>
              <a:xfrm>
                <a:off x="4731400" y="4171325"/>
                <a:ext cx="307000" cy="348050"/>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6"/>
              <p:cNvSpPr/>
              <p:nvPr/>
            </p:nvSpPr>
            <p:spPr>
              <a:xfrm>
                <a:off x="4731400" y="4802800"/>
                <a:ext cx="307000" cy="348800"/>
              </a:xfrm>
              <a:custGeom>
                <a:rect b="b" l="l" r="r" t="t"/>
                <a:pathLst>
                  <a:path extrusionOk="0" h="13952" w="12280">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6"/>
              <p:cNvSpPr/>
              <p:nvPr/>
            </p:nvSpPr>
            <p:spPr>
              <a:xfrm>
                <a:off x="48104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6"/>
              <p:cNvSpPr/>
              <p:nvPr/>
            </p:nvSpPr>
            <p:spPr>
              <a:xfrm>
                <a:off x="5047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36"/>
              <p:cNvSpPr/>
              <p:nvPr/>
            </p:nvSpPr>
            <p:spPr>
              <a:xfrm>
                <a:off x="45748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6"/>
              <p:cNvSpPr/>
              <p:nvPr/>
            </p:nvSpPr>
            <p:spPr>
              <a:xfrm>
                <a:off x="5202525" y="4171325"/>
                <a:ext cx="307025" cy="348050"/>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6"/>
              <p:cNvSpPr/>
              <p:nvPr/>
            </p:nvSpPr>
            <p:spPr>
              <a:xfrm>
                <a:off x="5202525" y="4802800"/>
                <a:ext cx="307025" cy="348800"/>
              </a:xfrm>
              <a:custGeom>
                <a:rect b="b" l="l" r="r" t="t"/>
                <a:pathLst>
                  <a:path extrusionOk="0" h="13952" w="12281">
                    <a:moveTo>
                      <a:pt x="6171" y="0"/>
                    </a:moveTo>
                    <a:lnTo>
                      <a:pt x="0" y="13952"/>
                    </a:lnTo>
                    <a:lnTo>
                      <a:pt x="12280"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6"/>
              <p:cNvSpPr/>
              <p:nvPr/>
            </p:nvSpPr>
            <p:spPr>
              <a:xfrm>
                <a:off x="52815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6"/>
              <p:cNvSpPr/>
              <p:nvPr/>
            </p:nvSpPr>
            <p:spPr>
              <a:xfrm>
                <a:off x="5518650" y="4517075"/>
                <a:ext cx="149700" cy="288025"/>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6"/>
              <p:cNvSpPr/>
              <p:nvPr/>
            </p:nvSpPr>
            <p:spPr>
              <a:xfrm>
                <a:off x="5045975" y="4517075"/>
                <a:ext cx="148975" cy="288025"/>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6"/>
              <p:cNvSpPr/>
              <p:nvPr/>
            </p:nvSpPr>
            <p:spPr>
              <a:xfrm>
                <a:off x="5673650"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6"/>
              <p:cNvSpPr/>
              <p:nvPr/>
            </p:nvSpPr>
            <p:spPr>
              <a:xfrm>
                <a:off x="5673650"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6"/>
              <p:cNvSpPr/>
              <p:nvPr/>
            </p:nvSpPr>
            <p:spPr>
              <a:xfrm>
                <a:off x="5752675" y="4517075"/>
                <a:ext cx="148975" cy="288025"/>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6"/>
              <p:cNvSpPr/>
              <p:nvPr/>
            </p:nvSpPr>
            <p:spPr>
              <a:xfrm>
                <a:off x="59890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36"/>
              <p:cNvSpPr/>
              <p:nvPr/>
            </p:nvSpPr>
            <p:spPr>
              <a:xfrm>
                <a:off x="5516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36"/>
              <p:cNvSpPr/>
              <p:nvPr/>
            </p:nvSpPr>
            <p:spPr>
              <a:xfrm>
                <a:off x="6144800" y="4171325"/>
                <a:ext cx="307000" cy="348050"/>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6"/>
              <p:cNvSpPr/>
              <p:nvPr/>
            </p:nvSpPr>
            <p:spPr>
              <a:xfrm>
                <a:off x="6144800" y="4802800"/>
                <a:ext cx="307000" cy="348800"/>
              </a:xfrm>
              <a:custGeom>
                <a:rect b="b" l="l" r="r" t="t"/>
                <a:pathLst>
                  <a:path extrusionOk="0" h="13952" w="12280">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6"/>
              <p:cNvSpPr/>
              <p:nvPr/>
            </p:nvSpPr>
            <p:spPr>
              <a:xfrm>
                <a:off x="62230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6"/>
              <p:cNvSpPr/>
              <p:nvPr/>
            </p:nvSpPr>
            <p:spPr>
              <a:xfrm>
                <a:off x="64601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6"/>
              <p:cNvSpPr/>
              <p:nvPr/>
            </p:nvSpPr>
            <p:spPr>
              <a:xfrm>
                <a:off x="59875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36"/>
              <p:cNvSpPr/>
              <p:nvPr/>
            </p:nvSpPr>
            <p:spPr>
              <a:xfrm>
                <a:off x="6615925"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6"/>
              <p:cNvSpPr/>
              <p:nvPr/>
            </p:nvSpPr>
            <p:spPr>
              <a:xfrm>
                <a:off x="6615925"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6"/>
              <p:cNvSpPr/>
              <p:nvPr/>
            </p:nvSpPr>
            <p:spPr>
              <a:xfrm>
                <a:off x="66942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6"/>
              <p:cNvSpPr/>
              <p:nvPr/>
            </p:nvSpPr>
            <p:spPr>
              <a:xfrm>
                <a:off x="6931275" y="4517075"/>
                <a:ext cx="150475" cy="288025"/>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6"/>
              <p:cNvSpPr/>
              <p:nvPr/>
            </p:nvSpPr>
            <p:spPr>
              <a:xfrm>
                <a:off x="64586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6"/>
              <p:cNvSpPr/>
              <p:nvPr/>
            </p:nvSpPr>
            <p:spPr>
              <a:xfrm>
                <a:off x="708630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6"/>
              <p:cNvSpPr/>
              <p:nvPr/>
            </p:nvSpPr>
            <p:spPr>
              <a:xfrm>
                <a:off x="708630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6"/>
              <p:cNvSpPr/>
              <p:nvPr/>
            </p:nvSpPr>
            <p:spPr>
              <a:xfrm>
                <a:off x="71653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6"/>
              <p:cNvSpPr/>
              <p:nvPr/>
            </p:nvSpPr>
            <p:spPr>
              <a:xfrm>
                <a:off x="74024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6"/>
              <p:cNvSpPr/>
              <p:nvPr/>
            </p:nvSpPr>
            <p:spPr>
              <a:xfrm>
                <a:off x="69297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6"/>
              <p:cNvSpPr/>
              <p:nvPr/>
            </p:nvSpPr>
            <p:spPr>
              <a:xfrm>
                <a:off x="755742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6"/>
              <p:cNvSpPr/>
              <p:nvPr/>
            </p:nvSpPr>
            <p:spPr>
              <a:xfrm>
                <a:off x="755742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6"/>
              <p:cNvSpPr/>
              <p:nvPr/>
            </p:nvSpPr>
            <p:spPr>
              <a:xfrm>
                <a:off x="76364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6"/>
              <p:cNvSpPr/>
              <p:nvPr/>
            </p:nvSpPr>
            <p:spPr>
              <a:xfrm>
                <a:off x="7873550" y="4517075"/>
                <a:ext cx="148950" cy="288025"/>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6"/>
              <p:cNvSpPr/>
              <p:nvPr/>
            </p:nvSpPr>
            <p:spPr>
              <a:xfrm>
                <a:off x="74009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6"/>
              <p:cNvSpPr/>
              <p:nvPr/>
            </p:nvSpPr>
            <p:spPr>
              <a:xfrm>
                <a:off x="80285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6"/>
              <p:cNvSpPr/>
              <p:nvPr/>
            </p:nvSpPr>
            <p:spPr>
              <a:xfrm>
                <a:off x="80285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36"/>
              <p:cNvSpPr/>
              <p:nvPr/>
            </p:nvSpPr>
            <p:spPr>
              <a:xfrm>
                <a:off x="8106825"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6"/>
              <p:cNvSpPr/>
              <p:nvPr/>
            </p:nvSpPr>
            <p:spPr>
              <a:xfrm>
                <a:off x="83439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6"/>
              <p:cNvSpPr/>
              <p:nvPr/>
            </p:nvSpPr>
            <p:spPr>
              <a:xfrm>
                <a:off x="7870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6"/>
              <p:cNvSpPr/>
              <p:nvPr/>
            </p:nvSpPr>
            <p:spPr>
              <a:xfrm>
                <a:off x="8499700"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6"/>
              <p:cNvSpPr/>
              <p:nvPr/>
            </p:nvSpPr>
            <p:spPr>
              <a:xfrm>
                <a:off x="8499700"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36"/>
              <p:cNvSpPr/>
              <p:nvPr/>
            </p:nvSpPr>
            <p:spPr>
              <a:xfrm>
                <a:off x="85772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6"/>
              <p:cNvSpPr/>
              <p:nvPr/>
            </p:nvSpPr>
            <p:spPr>
              <a:xfrm>
                <a:off x="88150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6"/>
              <p:cNvSpPr/>
              <p:nvPr/>
            </p:nvSpPr>
            <p:spPr>
              <a:xfrm>
                <a:off x="83416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6"/>
              <p:cNvSpPr/>
              <p:nvPr/>
            </p:nvSpPr>
            <p:spPr>
              <a:xfrm>
                <a:off x="8970825"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36"/>
              <p:cNvSpPr/>
              <p:nvPr/>
            </p:nvSpPr>
            <p:spPr>
              <a:xfrm>
                <a:off x="8970825"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36"/>
              <p:cNvSpPr/>
              <p:nvPr/>
            </p:nvSpPr>
            <p:spPr>
              <a:xfrm>
                <a:off x="90483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36"/>
              <p:cNvSpPr/>
              <p:nvPr/>
            </p:nvSpPr>
            <p:spPr>
              <a:xfrm>
                <a:off x="92861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6"/>
              <p:cNvSpPr/>
              <p:nvPr/>
            </p:nvSpPr>
            <p:spPr>
              <a:xfrm>
                <a:off x="88127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6"/>
              <p:cNvSpPr/>
              <p:nvPr/>
            </p:nvSpPr>
            <p:spPr>
              <a:xfrm>
                <a:off x="9441200" y="4171325"/>
                <a:ext cx="306275" cy="348050"/>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36"/>
              <p:cNvSpPr/>
              <p:nvPr/>
            </p:nvSpPr>
            <p:spPr>
              <a:xfrm>
                <a:off x="9441200" y="4802800"/>
                <a:ext cx="306275" cy="348800"/>
              </a:xfrm>
              <a:custGeom>
                <a:rect b="b" l="l" r="r" t="t"/>
                <a:pathLst>
                  <a:path extrusionOk="0" h="13952" w="12251">
                    <a:moveTo>
                      <a:pt x="6141" y="0"/>
                    </a:moveTo>
                    <a:lnTo>
                      <a:pt x="1" y="13952"/>
                    </a:lnTo>
                    <a:lnTo>
                      <a:pt x="12250"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36"/>
              <p:cNvSpPr/>
              <p:nvPr/>
            </p:nvSpPr>
            <p:spPr>
              <a:xfrm>
                <a:off x="95194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36"/>
              <p:cNvSpPr/>
              <p:nvPr/>
            </p:nvSpPr>
            <p:spPr>
              <a:xfrm>
                <a:off x="97573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36"/>
              <p:cNvSpPr/>
              <p:nvPr/>
            </p:nvSpPr>
            <p:spPr>
              <a:xfrm>
                <a:off x="92839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6"/>
              <p:cNvSpPr/>
              <p:nvPr/>
            </p:nvSpPr>
            <p:spPr>
              <a:xfrm>
                <a:off x="9912350" y="4171325"/>
                <a:ext cx="306250" cy="348050"/>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6"/>
              <p:cNvSpPr/>
              <p:nvPr/>
            </p:nvSpPr>
            <p:spPr>
              <a:xfrm>
                <a:off x="9912350" y="4802800"/>
                <a:ext cx="306250" cy="348800"/>
              </a:xfrm>
              <a:custGeom>
                <a:rect b="b" l="l" r="r" t="t"/>
                <a:pathLst>
                  <a:path extrusionOk="0" h="13952" w="12250">
                    <a:moveTo>
                      <a:pt x="6140" y="0"/>
                    </a:moveTo>
                    <a:lnTo>
                      <a:pt x="0" y="13952"/>
                    </a:lnTo>
                    <a:lnTo>
                      <a:pt x="12249"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36"/>
              <p:cNvSpPr/>
              <p:nvPr/>
            </p:nvSpPr>
            <p:spPr>
              <a:xfrm>
                <a:off x="99906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36"/>
              <p:cNvSpPr/>
              <p:nvPr/>
            </p:nvSpPr>
            <p:spPr>
              <a:xfrm>
                <a:off x="10228450"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36"/>
              <p:cNvSpPr/>
              <p:nvPr/>
            </p:nvSpPr>
            <p:spPr>
              <a:xfrm>
                <a:off x="9755050"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36"/>
              <p:cNvSpPr/>
              <p:nvPr/>
            </p:nvSpPr>
            <p:spPr>
              <a:xfrm>
                <a:off x="103834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36"/>
              <p:cNvSpPr/>
              <p:nvPr/>
            </p:nvSpPr>
            <p:spPr>
              <a:xfrm>
                <a:off x="103834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6"/>
              <p:cNvSpPr/>
              <p:nvPr/>
            </p:nvSpPr>
            <p:spPr>
              <a:xfrm>
                <a:off x="1046175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36"/>
              <p:cNvSpPr/>
              <p:nvPr/>
            </p:nvSpPr>
            <p:spPr>
              <a:xfrm>
                <a:off x="10698825" y="4517075"/>
                <a:ext cx="149725" cy="288025"/>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36"/>
              <p:cNvSpPr/>
              <p:nvPr/>
            </p:nvSpPr>
            <p:spPr>
              <a:xfrm>
                <a:off x="102254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6"/>
              <p:cNvSpPr/>
              <p:nvPr/>
            </p:nvSpPr>
            <p:spPr>
              <a:xfrm>
                <a:off x="10854600" y="4171325"/>
                <a:ext cx="306275" cy="348050"/>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6"/>
              <p:cNvSpPr/>
              <p:nvPr/>
            </p:nvSpPr>
            <p:spPr>
              <a:xfrm>
                <a:off x="10854600" y="4802800"/>
                <a:ext cx="306275" cy="348800"/>
              </a:xfrm>
              <a:custGeom>
                <a:rect b="b" l="l" r="r" t="t"/>
                <a:pathLst>
                  <a:path extrusionOk="0" h="13952" w="12251">
                    <a:moveTo>
                      <a:pt x="6110" y="0"/>
                    </a:moveTo>
                    <a:lnTo>
                      <a:pt x="1"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36"/>
              <p:cNvSpPr/>
              <p:nvPr/>
            </p:nvSpPr>
            <p:spPr>
              <a:xfrm>
                <a:off x="109321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36"/>
              <p:cNvSpPr/>
              <p:nvPr/>
            </p:nvSpPr>
            <p:spPr>
              <a:xfrm>
                <a:off x="111699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6"/>
              <p:cNvSpPr/>
              <p:nvPr/>
            </p:nvSpPr>
            <p:spPr>
              <a:xfrm>
                <a:off x="10696550"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6"/>
              <p:cNvSpPr/>
              <p:nvPr/>
            </p:nvSpPr>
            <p:spPr>
              <a:xfrm>
                <a:off x="7185850" y="4507950"/>
                <a:ext cx="61575" cy="61575"/>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6"/>
              <p:cNvSpPr/>
              <p:nvPr/>
            </p:nvSpPr>
            <p:spPr>
              <a:xfrm>
                <a:off x="7026275" y="4894750"/>
                <a:ext cx="117800" cy="117800"/>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6"/>
              <p:cNvSpPr/>
              <p:nvPr/>
            </p:nvSpPr>
            <p:spPr>
              <a:xfrm>
                <a:off x="4851450" y="4602950"/>
                <a:ext cx="76025" cy="76000"/>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36"/>
              <p:cNvSpPr/>
              <p:nvPr/>
            </p:nvSpPr>
            <p:spPr>
              <a:xfrm>
                <a:off x="5782325" y="4467675"/>
                <a:ext cx="67650" cy="68425"/>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36"/>
              <p:cNvSpPr/>
              <p:nvPr/>
            </p:nvSpPr>
            <p:spPr>
              <a:xfrm>
                <a:off x="6694200" y="4552025"/>
                <a:ext cx="98050" cy="98825"/>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36"/>
              <p:cNvSpPr/>
              <p:nvPr/>
            </p:nvSpPr>
            <p:spPr>
              <a:xfrm>
                <a:off x="7629625" y="4227550"/>
                <a:ext cx="73725" cy="73750"/>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6"/>
              <p:cNvSpPr/>
              <p:nvPr/>
            </p:nvSpPr>
            <p:spPr>
              <a:xfrm>
                <a:off x="5991300" y="4928175"/>
                <a:ext cx="52450" cy="53225"/>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5" name="Google Shape;5295;p36"/>
            <p:cNvGrpSpPr/>
            <p:nvPr/>
          </p:nvGrpSpPr>
          <p:grpSpPr>
            <a:xfrm>
              <a:off x="4201283" y="-175987"/>
              <a:ext cx="4267653" cy="437105"/>
              <a:chOff x="1748800" y="4171325"/>
              <a:chExt cx="9570875" cy="980275"/>
            </a:xfrm>
          </p:grpSpPr>
          <p:sp>
            <p:nvSpPr>
              <p:cNvPr id="5296" name="Google Shape;5296;p36"/>
              <p:cNvSpPr/>
              <p:nvPr/>
            </p:nvSpPr>
            <p:spPr>
              <a:xfrm>
                <a:off x="1906100"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36"/>
              <p:cNvSpPr/>
              <p:nvPr/>
            </p:nvSpPr>
            <p:spPr>
              <a:xfrm>
                <a:off x="1906100"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36"/>
              <p:cNvSpPr/>
              <p:nvPr/>
            </p:nvSpPr>
            <p:spPr>
              <a:xfrm>
                <a:off x="19843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36"/>
              <p:cNvSpPr/>
              <p:nvPr/>
            </p:nvSpPr>
            <p:spPr>
              <a:xfrm>
                <a:off x="222147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6"/>
              <p:cNvSpPr/>
              <p:nvPr/>
            </p:nvSpPr>
            <p:spPr>
              <a:xfrm>
                <a:off x="174880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36"/>
              <p:cNvSpPr/>
              <p:nvPr/>
            </p:nvSpPr>
            <p:spPr>
              <a:xfrm>
                <a:off x="2376475" y="4171325"/>
                <a:ext cx="307025" cy="348050"/>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36"/>
              <p:cNvSpPr/>
              <p:nvPr/>
            </p:nvSpPr>
            <p:spPr>
              <a:xfrm>
                <a:off x="2376475" y="4802800"/>
                <a:ext cx="307025" cy="348800"/>
              </a:xfrm>
              <a:custGeom>
                <a:rect b="b" l="l" r="r" t="t"/>
                <a:pathLst>
                  <a:path extrusionOk="0" h="13952" w="12281">
                    <a:moveTo>
                      <a:pt x="6171" y="0"/>
                    </a:moveTo>
                    <a:lnTo>
                      <a:pt x="1" y="13952"/>
                    </a:lnTo>
                    <a:lnTo>
                      <a:pt x="12281"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36"/>
              <p:cNvSpPr/>
              <p:nvPr/>
            </p:nvSpPr>
            <p:spPr>
              <a:xfrm>
                <a:off x="2455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6"/>
              <p:cNvSpPr/>
              <p:nvPr/>
            </p:nvSpPr>
            <p:spPr>
              <a:xfrm>
                <a:off x="2693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6"/>
              <p:cNvSpPr/>
              <p:nvPr/>
            </p:nvSpPr>
            <p:spPr>
              <a:xfrm>
                <a:off x="22199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36"/>
              <p:cNvSpPr/>
              <p:nvPr/>
            </p:nvSpPr>
            <p:spPr>
              <a:xfrm>
                <a:off x="2847625" y="4171325"/>
                <a:ext cx="307025" cy="348050"/>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36"/>
              <p:cNvSpPr/>
              <p:nvPr/>
            </p:nvSpPr>
            <p:spPr>
              <a:xfrm>
                <a:off x="2847625" y="4802800"/>
                <a:ext cx="307025" cy="348800"/>
              </a:xfrm>
              <a:custGeom>
                <a:rect b="b" l="l" r="r" t="t"/>
                <a:pathLst>
                  <a:path extrusionOk="0" h="13952" w="12281">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36"/>
              <p:cNvSpPr/>
              <p:nvPr/>
            </p:nvSpPr>
            <p:spPr>
              <a:xfrm>
                <a:off x="29266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36"/>
              <p:cNvSpPr/>
              <p:nvPr/>
            </p:nvSpPr>
            <p:spPr>
              <a:xfrm>
                <a:off x="31645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36"/>
              <p:cNvSpPr/>
              <p:nvPr/>
            </p:nvSpPr>
            <p:spPr>
              <a:xfrm>
                <a:off x="2691075"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36"/>
              <p:cNvSpPr/>
              <p:nvPr/>
            </p:nvSpPr>
            <p:spPr>
              <a:xfrm>
                <a:off x="331875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36"/>
              <p:cNvSpPr/>
              <p:nvPr/>
            </p:nvSpPr>
            <p:spPr>
              <a:xfrm>
                <a:off x="331875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36"/>
              <p:cNvSpPr/>
              <p:nvPr/>
            </p:nvSpPr>
            <p:spPr>
              <a:xfrm>
                <a:off x="3397775" y="4517075"/>
                <a:ext cx="148975" cy="288025"/>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36"/>
              <p:cNvSpPr/>
              <p:nvPr/>
            </p:nvSpPr>
            <p:spPr>
              <a:xfrm>
                <a:off x="36341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36"/>
              <p:cNvSpPr/>
              <p:nvPr/>
            </p:nvSpPr>
            <p:spPr>
              <a:xfrm>
                <a:off x="31614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36"/>
              <p:cNvSpPr/>
              <p:nvPr/>
            </p:nvSpPr>
            <p:spPr>
              <a:xfrm>
                <a:off x="378987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36"/>
              <p:cNvSpPr/>
              <p:nvPr/>
            </p:nvSpPr>
            <p:spPr>
              <a:xfrm>
                <a:off x="378987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36"/>
              <p:cNvSpPr/>
              <p:nvPr/>
            </p:nvSpPr>
            <p:spPr>
              <a:xfrm>
                <a:off x="38681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36"/>
              <p:cNvSpPr/>
              <p:nvPr/>
            </p:nvSpPr>
            <p:spPr>
              <a:xfrm>
                <a:off x="41052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36"/>
              <p:cNvSpPr/>
              <p:nvPr/>
            </p:nvSpPr>
            <p:spPr>
              <a:xfrm>
                <a:off x="36325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6"/>
              <p:cNvSpPr/>
              <p:nvPr/>
            </p:nvSpPr>
            <p:spPr>
              <a:xfrm>
                <a:off x="4261025"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36"/>
              <p:cNvSpPr/>
              <p:nvPr/>
            </p:nvSpPr>
            <p:spPr>
              <a:xfrm>
                <a:off x="4261025"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36"/>
              <p:cNvSpPr/>
              <p:nvPr/>
            </p:nvSpPr>
            <p:spPr>
              <a:xfrm>
                <a:off x="43392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36"/>
              <p:cNvSpPr/>
              <p:nvPr/>
            </p:nvSpPr>
            <p:spPr>
              <a:xfrm>
                <a:off x="45763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36"/>
              <p:cNvSpPr/>
              <p:nvPr/>
            </p:nvSpPr>
            <p:spPr>
              <a:xfrm>
                <a:off x="41037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36"/>
              <p:cNvSpPr/>
              <p:nvPr/>
            </p:nvSpPr>
            <p:spPr>
              <a:xfrm>
                <a:off x="4731400" y="4171325"/>
                <a:ext cx="307000" cy="348050"/>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36"/>
              <p:cNvSpPr/>
              <p:nvPr/>
            </p:nvSpPr>
            <p:spPr>
              <a:xfrm>
                <a:off x="4731400" y="4802800"/>
                <a:ext cx="307000" cy="348800"/>
              </a:xfrm>
              <a:custGeom>
                <a:rect b="b" l="l" r="r" t="t"/>
                <a:pathLst>
                  <a:path extrusionOk="0" h="13952" w="12280">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36"/>
              <p:cNvSpPr/>
              <p:nvPr/>
            </p:nvSpPr>
            <p:spPr>
              <a:xfrm>
                <a:off x="48104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36"/>
              <p:cNvSpPr/>
              <p:nvPr/>
            </p:nvSpPr>
            <p:spPr>
              <a:xfrm>
                <a:off x="5047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36"/>
              <p:cNvSpPr/>
              <p:nvPr/>
            </p:nvSpPr>
            <p:spPr>
              <a:xfrm>
                <a:off x="45748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36"/>
              <p:cNvSpPr/>
              <p:nvPr/>
            </p:nvSpPr>
            <p:spPr>
              <a:xfrm>
                <a:off x="5202525" y="4171325"/>
                <a:ext cx="307025" cy="348050"/>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36"/>
              <p:cNvSpPr/>
              <p:nvPr/>
            </p:nvSpPr>
            <p:spPr>
              <a:xfrm>
                <a:off x="5202525" y="4802800"/>
                <a:ext cx="307025" cy="348800"/>
              </a:xfrm>
              <a:custGeom>
                <a:rect b="b" l="l" r="r" t="t"/>
                <a:pathLst>
                  <a:path extrusionOk="0" h="13952" w="12281">
                    <a:moveTo>
                      <a:pt x="6171" y="0"/>
                    </a:moveTo>
                    <a:lnTo>
                      <a:pt x="0" y="13952"/>
                    </a:lnTo>
                    <a:lnTo>
                      <a:pt x="12280"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36"/>
              <p:cNvSpPr/>
              <p:nvPr/>
            </p:nvSpPr>
            <p:spPr>
              <a:xfrm>
                <a:off x="52815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36"/>
              <p:cNvSpPr/>
              <p:nvPr/>
            </p:nvSpPr>
            <p:spPr>
              <a:xfrm>
                <a:off x="5518650" y="4517075"/>
                <a:ext cx="149700" cy="288025"/>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36"/>
              <p:cNvSpPr/>
              <p:nvPr/>
            </p:nvSpPr>
            <p:spPr>
              <a:xfrm>
                <a:off x="5045975" y="4517075"/>
                <a:ext cx="148975" cy="288025"/>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36"/>
              <p:cNvSpPr/>
              <p:nvPr/>
            </p:nvSpPr>
            <p:spPr>
              <a:xfrm>
                <a:off x="5673650"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36"/>
              <p:cNvSpPr/>
              <p:nvPr/>
            </p:nvSpPr>
            <p:spPr>
              <a:xfrm>
                <a:off x="5673650"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36"/>
              <p:cNvSpPr/>
              <p:nvPr/>
            </p:nvSpPr>
            <p:spPr>
              <a:xfrm>
                <a:off x="5752675" y="4517075"/>
                <a:ext cx="148975" cy="288025"/>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36"/>
              <p:cNvSpPr/>
              <p:nvPr/>
            </p:nvSpPr>
            <p:spPr>
              <a:xfrm>
                <a:off x="59890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36"/>
              <p:cNvSpPr/>
              <p:nvPr/>
            </p:nvSpPr>
            <p:spPr>
              <a:xfrm>
                <a:off x="5516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36"/>
              <p:cNvSpPr/>
              <p:nvPr/>
            </p:nvSpPr>
            <p:spPr>
              <a:xfrm>
                <a:off x="6144800" y="4171325"/>
                <a:ext cx="307000" cy="348050"/>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36"/>
              <p:cNvSpPr/>
              <p:nvPr/>
            </p:nvSpPr>
            <p:spPr>
              <a:xfrm>
                <a:off x="6144800" y="4802800"/>
                <a:ext cx="307000" cy="348800"/>
              </a:xfrm>
              <a:custGeom>
                <a:rect b="b" l="l" r="r" t="t"/>
                <a:pathLst>
                  <a:path extrusionOk="0" h="13952" w="12280">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36"/>
              <p:cNvSpPr/>
              <p:nvPr/>
            </p:nvSpPr>
            <p:spPr>
              <a:xfrm>
                <a:off x="62230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36"/>
              <p:cNvSpPr/>
              <p:nvPr/>
            </p:nvSpPr>
            <p:spPr>
              <a:xfrm>
                <a:off x="64601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36"/>
              <p:cNvSpPr/>
              <p:nvPr/>
            </p:nvSpPr>
            <p:spPr>
              <a:xfrm>
                <a:off x="59875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36"/>
              <p:cNvSpPr/>
              <p:nvPr/>
            </p:nvSpPr>
            <p:spPr>
              <a:xfrm>
                <a:off x="6615925"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36"/>
              <p:cNvSpPr/>
              <p:nvPr/>
            </p:nvSpPr>
            <p:spPr>
              <a:xfrm>
                <a:off x="6615925"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36"/>
              <p:cNvSpPr/>
              <p:nvPr/>
            </p:nvSpPr>
            <p:spPr>
              <a:xfrm>
                <a:off x="66942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36"/>
              <p:cNvSpPr/>
              <p:nvPr/>
            </p:nvSpPr>
            <p:spPr>
              <a:xfrm>
                <a:off x="6931275" y="4517075"/>
                <a:ext cx="150475" cy="288025"/>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36"/>
              <p:cNvSpPr/>
              <p:nvPr/>
            </p:nvSpPr>
            <p:spPr>
              <a:xfrm>
                <a:off x="64586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36"/>
              <p:cNvSpPr/>
              <p:nvPr/>
            </p:nvSpPr>
            <p:spPr>
              <a:xfrm>
                <a:off x="708630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36"/>
              <p:cNvSpPr/>
              <p:nvPr/>
            </p:nvSpPr>
            <p:spPr>
              <a:xfrm>
                <a:off x="708630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36"/>
              <p:cNvSpPr/>
              <p:nvPr/>
            </p:nvSpPr>
            <p:spPr>
              <a:xfrm>
                <a:off x="71653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36"/>
              <p:cNvSpPr/>
              <p:nvPr/>
            </p:nvSpPr>
            <p:spPr>
              <a:xfrm>
                <a:off x="74024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36"/>
              <p:cNvSpPr/>
              <p:nvPr/>
            </p:nvSpPr>
            <p:spPr>
              <a:xfrm>
                <a:off x="69297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36"/>
              <p:cNvSpPr/>
              <p:nvPr/>
            </p:nvSpPr>
            <p:spPr>
              <a:xfrm>
                <a:off x="755742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36"/>
              <p:cNvSpPr/>
              <p:nvPr/>
            </p:nvSpPr>
            <p:spPr>
              <a:xfrm>
                <a:off x="755742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36"/>
              <p:cNvSpPr/>
              <p:nvPr/>
            </p:nvSpPr>
            <p:spPr>
              <a:xfrm>
                <a:off x="76364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36"/>
              <p:cNvSpPr/>
              <p:nvPr/>
            </p:nvSpPr>
            <p:spPr>
              <a:xfrm>
                <a:off x="7873550" y="4517075"/>
                <a:ext cx="148950" cy="288025"/>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36"/>
              <p:cNvSpPr/>
              <p:nvPr/>
            </p:nvSpPr>
            <p:spPr>
              <a:xfrm>
                <a:off x="74009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36"/>
              <p:cNvSpPr/>
              <p:nvPr/>
            </p:nvSpPr>
            <p:spPr>
              <a:xfrm>
                <a:off x="80285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36"/>
              <p:cNvSpPr/>
              <p:nvPr/>
            </p:nvSpPr>
            <p:spPr>
              <a:xfrm>
                <a:off x="80285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36"/>
              <p:cNvSpPr/>
              <p:nvPr/>
            </p:nvSpPr>
            <p:spPr>
              <a:xfrm>
                <a:off x="8106825"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36"/>
              <p:cNvSpPr/>
              <p:nvPr/>
            </p:nvSpPr>
            <p:spPr>
              <a:xfrm>
                <a:off x="83439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36"/>
              <p:cNvSpPr/>
              <p:nvPr/>
            </p:nvSpPr>
            <p:spPr>
              <a:xfrm>
                <a:off x="7870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36"/>
              <p:cNvSpPr/>
              <p:nvPr/>
            </p:nvSpPr>
            <p:spPr>
              <a:xfrm>
                <a:off x="8499700"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36"/>
              <p:cNvSpPr/>
              <p:nvPr/>
            </p:nvSpPr>
            <p:spPr>
              <a:xfrm>
                <a:off x="8499700"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36"/>
              <p:cNvSpPr/>
              <p:nvPr/>
            </p:nvSpPr>
            <p:spPr>
              <a:xfrm>
                <a:off x="85772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36"/>
              <p:cNvSpPr/>
              <p:nvPr/>
            </p:nvSpPr>
            <p:spPr>
              <a:xfrm>
                <a:off x="88150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36"/>
              <p:cNvSpPr/>
              <p:nvPr/>
            </p:nvSpPr>
            <p:spPr>
              <a:xfrm>
                <a:off x="83416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36"/>
              <p:cNvSpPr/>
              <p:nvPr/>
            </p:nvSpPr>
            <p:spPr>
              <a:xfrm>
                <a:off x="8970825"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36"/>
              <p:cNvSpPr/>
              <p:nvPr/>
            </p:nvSpPr>
            <p:spPr>
              <a:xfrm>
                <a:off x="8970825"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36"/>
              <p:cNvSpPr/>
              <p:nvPr/>
            </p:nvSpPr>
            <p:spPr>
              <a:xfrm>
                <a:off x="90483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36"/>
              <p:cNvSpPr/>
              <p:nvPr/>
            </p:nvSpPr>
            <p:spPr>
              <a:xfrm>
                <a:off x="92861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36"/>
              <p:cNvSpPr/>
              <p:nvPr/>
            </p:nvSpPr>
            <p:spPr>
              <a:xfrm>
                <a:off x="88127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36"/>
              <p:cNvSpPr/>
              <p:nvPr/>
            </p:nvSpPr>
            <p:spPr>
              <a:xfrm>
                <a:off x="9441200" y="4171325"/>
                <a:ext cx="306275" cy="348050"/>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36"/>
              <p:cNvSpPr/>
              <p:nvPr/>
            </p:nvSpPr>
            <p:spPr>
              <a:xfrm>
                <a:off x="9441200" y="4802800"/>
                <a:ext cx="306275" cy="348800"/>
              </a:xfrm>
              <a:custGeom>
                <a:rect b="b" l="l" r="r" t="t"/>
                <a:pathLst>
                  <a:path extrusionOk="0" h="13952" w="12251">
                    <a:moveTo>
                      <a:pt x="6141" y="0"/>
                    </a:moveTo>
                    <a:lnTo>
                      <a:pt x="1" y="13952"/>
                    </a:lnTo>
                    <a:lnTo>
                      <a:pt x="12250"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36"/>
              <p:cNvSpPr/>
              <p:nvPr/>
            </p:nvSpPr>
            <p:spPr>
              <a:xfrm>
                <a:off x="95194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36"/>
              <p:cNvSpPr/>
              <p:nvPr/>
            </p:nvSpPr>
            <p:spPr>
              <a:xfrm>
                <a:off x="97573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36"/>
              <p:cNvSpPr/>
              <p:nvPr/>
            </p:nvSpPr>
            <p:spPr>
              <a:xfrm>
                <a:off x="92839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36"/>
              <p:cNvSpPr/>
              <p:nvPr/>
            </p:nvSpPr>
            <p:spPr>
              <a:xfrm>
                <a:off x="9912350" y="4171325"/>
                <a:ext cx="306250" cy="348050"/>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36"/>
              <p:cNvSpPr/>
              <p:nvPr/>
            </p:nvSpPr>
            <p:spPr>
              <a:xfrm>
                <a:off x="9912350" y="4802800"/>
                <a:ext cx="306250" cy="348800"/>
              </a:xfrm>
              <a:custGeom>
                <a:rect b="b" l="l" r="r" t="t"/>
                <a:pathLst>
                  <a:path extrusionOk="0" h="13952" w="12250">
                    <a:moveTo>
                      <a:pt x="6140" y="0"/>
                    </a:moveTo>
                    <a:lnTo>
                      <a:pt x="0" y="13952"/>
                    </a:lnTo>
                    <a:lnTo>
                      <a:pt x="12249"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36"/>
              <p:cNvSpPr/>
              <p:nvPr/>
            </p:nvSpPr>
            <p:spPr>
              <a:xfrm>
                <a:off x="99906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36"/>
              <p:cNvSpPr/>
              <p:nvPr/>
            </p:nvSpPr>
            <p:spPr>
              <a:xfrm>
                <a:off x="10228450"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36"/>
              <p:cNvSpPr/>
              <p:nvPr/>
            </p:nvSpPr>
            <p:spPr>
              <a:xfrm>
                <a:off x="9755050"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36"/>
              <p:cNvSpPr/>
              <p:nvPr/>
            </p:nvSpPr>
            <p:spPr>
              <a:xfrm>
                <a:off x="103834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36"/>
              <p:cNvSpPr/>
              <p:nvPr/>
            </p:nvSpPr>
            <p:spPr>
              <a:xfrm>
                <a:off x="103834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36"/>
              <p:cNvSpPr/>
              <p:nvPr/>
            </p:nvSpPr>
            <p:spPr>
              <a:xfrm>
                <a:off x="1046175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36"/>
              <p:cNvSpPr/>
              <p:nvPr/>
            </p:nvSpPr>
            <p:spPr>
              <a:xfrm>
                <a:off x="10698825" y="4517075"/>
                <a:ext cx="149725" cy="288025"/>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36"/>
              <p:cNvSpPr/>
              <p:nvPr/>
            </p:nvSpPr>
            <p:spPr>
              <a:xfrm>
                <a:off x="102254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36"/>
              <p:cNvSpPr/>
              <p:nvPr/>
            </p:nvSpPr>
            <p:spPr>
              <a:xfrm>
                <a:off x="10854600" y="4171325"/>
                <a:ext cx="306275" cy="348050"/>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36"/>
              <p:cNvSpPr/>
              <p:nvPr/>
            </p:nvSpPr>
            <p:spPr>
              <a:xfrm>
                <a:off x="10854600" y="4802800"/>
                <a:ext cx="306275" cy="348800"/>
              </a:xfrm>
              <a:custGeom>
                <a:rect b="b" l="l" r="r" t="t"/>
                <a:pathLst>
                  <a:path extrusionOk="0" h="13952" w="12251">
                    <a:moveTo>
                      <a:pt x="6110" y="0"/>
                    </a:moveTo>
                    <a:lnTo>
                      <a:pt x="1"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36"/>
              <p:cNvSpPr/>
              <p:nvPr/>
            </p:nvSpPr>
            <p:spPr>
              <a:xfrm>
                <a:off x="109321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36"/>
              <p:cNvSpPr/>
              <p:nvPr/>
            </p:nvSpPr>
            <p:spPr>
              <a:xfrm>
                <a:off x="111699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36"/>
              <p:cNvSpPr/>
              <p:nvPr/>
            </p:nvSpPr>
            <p:spPr>
              <a:xfrm>
                <a:off x="10696550"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36"/>
              <p:cNvSpPr/>
              <p:nvPr/>
            </p:nvSpPr>
            <p:spPr>
              <a:xfrm>
                <a:off x="7185850" y="4507950"/>
                <a:ext cx="61575" cy="61575"/>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36"/>
              <p:cNvSpPr/>
              <p:nvPr/>
            </p:nvSpPr>
            <p:spPr>
              <a:xfrm>
                <a:off x="7026275" y="4894750"/>
                <a:ext cx="117800" cy="117800"/>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36"/>
              <p:cNvSpPr/>
              <p:nvPr/>
            </p:nvSpPr>
            <p:spPr>
              <a:xfrm>
                <a:off x="4851450" y="4602950"/>
                <a:ext cx="76025" cy="76000"/>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36"/>
              <p:cNvSpPr/>
              <p:nvPr/>
            </p:nvSpPr>
            <p:spPr>
              <a:xfrm>
                <a:off x="5782325" y="4467675"/>
                <a:ext cx="67650" cy="68425"/>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36"/>
              <p:cNvSpPr/>
              <p:nvPr/>
            </p:nvSpPr>
            <p:spPr>
              <a:xfrm>
                <a:off x="6694200" y="4552025"/>
                <a:ext cx="98050" cy="98825"/>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36"/>
              <p:cNvSpPr/>
              <p:nvPr/>
            </p:nvSpPr>
            <p:spPr>
              <a:xfrm>
                <a:off x="7629625" y="4227550"/>
                <a:ext cx="73725" cy="73750"/>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36"/>
              <p:cNvSpPr/>
              <p:nvPr/>
            </p:nvSpPr>
            <p:spPr>
              <a:xfrm>
                <a:off x="5991300" y="4928175"/>
                <a:ext cx="52450" cy="53225"/>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36"/>
            <p:cNvGrpSpPr/>
            <p:nvPr/>
          </p:nvGrpSpPr>
          <p:grpSpPr>
            <a:xfrm>
              <a:off x="8401869" y="-175987"/>
              <a:ext cx="4267653" cy="437105"/>
              <a:chOff x="1748800" y="4171325"/>
              <a:chExt cx="9570875" cy="980275"/>
            </a:xfrm>
          </p:grpSpPr>
          <p:sp>
            <p:nvSpPr>
              <p:cNvPr id="5404" name="Google Shape;5404;p36"/>
              <p:cNvSpPr/>
              <p:nvPr/>
            </p:nvSpPr>
            <p:spPr>
              <a:xfrm>
                <a:off x="1906100"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36"/>
              <p:cNvSpPr/>
              <p:nvPr/>
            </p:nvSpPr>
            <p:spPr>
              <a:xfrm>
                <a:off x="1906100"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36"/>
              <p:cNvSpPr/>
              <p:nvPr/>
            </p:nvSpPr>
            <p:spPr>
              <a:xfrm>
                <a:off x="19843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36"/>
              <p:cNvSpPr/>
              <p:nvPr/>
            </p:nvSpPr>
            <p:spPr>
              <a:xfrm>
                <a:off x="222147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36"/>
              <p:cNvSpPr/>
              <p:nvPr/>
            </p:nvSpPr>
            <p:spPr>
              <a:xfrm>
                <a:off x="174880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36"/>
              <p:cNvSpPr/>
              <p:nvPr/>
            </p:nvSpPr>
            <p:spPr>
              <a:xfrm>
                <a:off x="2376475" y="4171325"/>
                <a:ext cx="307025" cy="348050"/>
              </a:xfrm>
              <a:custGeom>
                <a:rect b="b" l="l" r="r" t="t"/>
                <a:pathLst>
                  <a:path extrusionOk="0" h="13922" w="12281">
                    <a:moveTo>
                      <a:pt x="1" y="0"/>
                    </a:moveTo>
                    <a:lnTo>
                      <a:pt x="617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36"/>
              <p:cNvSpPr/>
              <p:nvPr/>
            </p:nvSpPr>
            <p:spPr>
              <a:xfrm>
                <a:off x="2376475" y="4802800"/>
                <a:ext cx="307025" cy="348800"/>
              </a:xfrm>
              <a:custGeom>
                <a:rect b="b" l="l" r="r" t="t"/>
                <a:pathLst>
                  <a:path extrusionOk="0" h="13952" w="12281">
                    <a:moveTo>
                      <a:pt x="6171" y="0"/>
                    </a:moveTo>
                    <a:lnTo>
                      <a:pt x="1" y="13952"/>
                    </a:lnTo>
                    <a:lnTo>
                      <a:pt x="12281"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36"/>
              <p:cNvSpPr/>
              <p:nvPr/>
            </p:nvSpPr>
            <p:spPr>
              <a:xfrm>
                <a:off x="2455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36"/>
              <p:cNvSpPr/>
              <p:nvPr/>
            </p:nvSpPr>
            <p:spPr>
              <a:xfrm>
                <a:off x="2693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36"/>
              <p:cNvSpPr/>
              <p:nvPr/>
            </p:nvSpPr>
            <p:spPr>
              <a:xfrm>
                <a:off x="22199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36"/>
              <p:cNvSpPr/>
              <p:nvPr/>
            </p:nvSpPr>
            <p:spPr>
              <a:xfrm>
                <a:off x="2847625" y="4171325"/>
                <a:ext cx="307025" cy="348050"/>
              </a:xfrm>
              <a:custGeom>
                <a:rect b="b" l="l" r="r" t="t"/>
                <a:pathLst>
                  <a:path extrusionOk="0" h="13922" w="12281">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36"/>
              <p:cNvSpPr/>
              <p:nvPr/>
            </p:nvSpPr>
            <p:spPr>
              <a:xfrm>
                <a:off x="2847625" y="4802800"/>
                <a:ext cx="307025" cy="348800"/>
              </a:xfrm>
              <a:custGeom>
                <a:rect b="b" l="l" r="r" t="t"/>
                <a:pathLst>
                  <a:path extrusionOk="0" h="13952" w="12281">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36"/>
              <p:cNvSpPr/>
              <p:nvPr/>
            </p:nvSpPr>
            <p:spPr>
              <a:xfrm>
                <a:off x="29266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36"/>
              <p:cNvSpPr/>
              <p:nvPr/>
            </p:nvSpPr>
            <p:spPr>
              <a:xfrm>
                <a:off x="31645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36"/>
              <p:cNvSpPr/>
              <p:nvPr/>
            </p:nvSpPr>
            <p:spPr>
              <a:xfrm>
                <a:off x="2691075"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36"/>
              <p:cNvSpPr/>
              <p:nvPr/>
            </p:nvSpPr>
            <p:spPr>
              <a:xfrm>
                <a:off x="331875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36"/>
              <p:cNvSpPr/>
              <p:nvPr/>
            </p:nvSpPr>
            <p:spPr>
              <a:xfrm>
                <a:off x="331875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36"/>
              <p:cNvSpPr/>
              <p:nvPr/>
            </p:nvSpPr>
            <p:spPr>
              <a:xfrm>
                <a:off x="3397775" y="4517075"/>
                <a:ext cx="148975" cy="288025"/>
              </a:xfrm>
              <a:custGeom>
                <a:rect b="b" l="l" r="r" t="t"/>
                <a:pathLst>
                  <a:path extrusionOk="0" h="11521" w="5959">
                    <a:moveTo>
                      <a:pt x="2979" y="0"/>
                    </a:moveTo>
                    <a:lnTo>
                      <a:pt x="1"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36"/>
              <p:cNvSpPr/>
              <p:nvPr/>
            </p:nvSpPr>
            <p:spPr>
              <a:xfrm>
                <a:off x="36341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36"/>
              <p:cNvSpPr/>
              <p:nvPr/>
            </p:nvSpPr>
            <p:spPr>
              <a:xfrm>
                <a:off x="31614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36"/>
              <p:cNvSpPr/>
              <p:nvPr/>
            </p:nvSpPr>
            <p:spPr>
              <a:xfrm>
                <a:off x="378987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36"/>
              <p:cNvSpPr/>
              <p:nvPr/>
            </p:nvSpPr>
            <p:spPr>
              <a:xfrm>
                <a:off x="378987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36"/>
              <p:cNvSpPr/>
              <p:nvPr/>
            </p:nvSpPr>
            <p:spPr>
              <a:xfrm>
                <a:off x="38681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36"/>
              <p:cNvSpPr/>
              <p:nvPr/>
            </p:nvSpPr>
            <p:spPr>
              <a:xfrm>
                <a:off x="41052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36"/>
              <p:cNvSpPr/>
              <p:nvPr/>
            </p:nvSpPr>
            <p:spPr>
              <a:xfrm>
                <a:off x="36325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36"/>
              <p:cNvSpPr/>
              <p:nvPr/>
            </p:nvSpPr>
            <p:spPr>
              <a:xfrm>
                <a:off x="4261025"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36"/>
              <p:cNvSpPr/>
              <p:nvPr/>
            </p:nvSpPr>
            <p:spPr>
              <a:xfrm>
                <a:off x="4261025"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36"/>
              <p:cNvSpPr/>
              <p:nvPr/>
            </p:nvSpPr>
            <p:spPr>
              <a:xfrm>
                <a:off x="43392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36"/>
              <p:cNvSpPr/>
              <p:nvPr/>
            </p:nvSpPr>
            <p:spPr>
              <a:xfrm>
                <a:off x="45763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36"/>
              <p:cNvSpPr/>
              <p:nvPr/>
            </p:nvSpPr>
            <p:spPr>
              <a:xfrm>
                <a:off x="41037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36"/>
              <p:cNvSpPr/>
              <p:nvPr/>
            </p:nvSpPr>
            <p:spPr>
              <a:xfrm>
                <a:off x="4731400" y="4171325"/>
                <a:ext cx="307000" cy="348050"/>
              </a:xfrm>
              <a:custGeom>
                <a:rect b="b" l="l" r="r" t="t"/>
                <a:pathLst>
                  <a:path extrusionOk="0" h="13922" w="12280">
                    <a:moveTo>
                      <a:pt x="0" y="0"/>
                    </a:moveTo>
                    <a:lnTo>
                      <a:pt x="617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36"/>
              <p:cNvSpPr/>
              <p:nvPr/>
            </p:nvSpPr>
            <p:spPr>
              <a:xfrm>
                <a:off x="4731400" y="4802800"/>
                <a:ext cx="307000" cy="348800"/>
              </a:xfrm>
              <a:custGeom>
                <a:rect b="b" l="l" r="r" t="t"/>
                <a:pathLst>
                  <a:path extrusionOk="0" h="13952" w="12280">
                    <a:moveTo>
                      <a:pt x="6170" y="0"/>
                    </a:moveTo>
                    <a:lnTo>
                      <a:pt x="0" y="13952"/>
                    </a:lnTo>
                    <a:lnTo>
                      <a:pt x="12280" y="13952"/>
                    </a:lnTo>
                    <a:lnTo>
                      <a:pt x="6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36"/>
              <p:cNvSpPr/>
              <p:nvPr/>
            </p:nvSpPr>
            <p:spPr>
              <a:xfrm>
                <a:off x="48104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36"/>
              <p:cNvSpPr/>
              <p:nvPr/>
            </p:nvSpPr>
            <p:spPr>
              <a:xfrm>
                <a:off x="5047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36"/>
              <p:cNvSpPr/>
              <p:nvPr/>
            </p:nvSpPr>
            <p:spPr>
              <a:xfrm>
                <a:off x="45748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36"/>
              <p:cNvSpPr/>
              <p:nvPr/>
            </p:nvSpPr>
            <p:spPr>
              <a:xfrm>
                <a:off x="5202525" y="4171325"/>
                <a:ext cx="307025" cy="348050"/>
              </a:xfrm>
              <a:custGeom>
                <a:rect b="b" l="l" r="r" t="t"/>
                <a:pathLst>
                  <a:path extrusionOk="0" h="13922" w="12281">
                    <a:moveTo>
                      <a:pt x="0" y="0"/>
                    </a:moveTo>
                    <a:lnTo>
                      <a:pt x="6171"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36"/>
              <p:cNvSpPr/>
              <p:nvPr/>
            </p:nvSpPr>
            <p:spPr>
              <a:xfrm>
                <a:off x="5202525" y="4802800"/>
                <a:ext cx="307025" cy="348800"/>
              </a:xfrm>
              <a:custGeom>
                <a:rect b="b" l="l" r="r" t="t"/>
                <a:pathLst>
                  <a:path extrusionOk="0" h="13952" w="12281">
                    <a:moveTo>
                      <a:pt x="6171" y="0"/>
                    </a:moveTo>
                    <a:lnTo>
                      <a:pt x="0" y="13952"/>
                    </a:lnTo>
                    <a:lnTo>
                      <a:pt x="12280" y="13952"/>
                    </a:lnTo>
                    <a:lnTo>
                      <a:pt x="6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36"/>
              <p:cNvSpPr/>
              <p:nvPr/>
            </p:nvSpPr>
            <p:spPr>
              <a:xfrm>
                <a:off x="52815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36"/>
              <p:cNvSpPr/>
              <p:nvPr/>
            </p:nvSpPr>
            <p:spPr>
              <a:xfrm>
                <a:off x="5518650" y="4517075"/>
                <a:ext cx="149700" cy="288025"/>
              </a:xfrm>
              <a:custGeom>
                <a:rect b="b" l="l" r="r" t="t"/>
                <a:pathLst>
                  <a:path extrusionOk="0" h="11521" w="5988">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36"/>
              <p:cNvSpPr/>
              <p:nvPr/>
            </p:nvSpPr>
            <p:spPr>
              <a:xfrm>
                <a:off x="5045975" y="4517075"/>
                <a:ext cx="148975" cy="288025"/>
              </a:xfrm>
              <a:custGeom>
                <a:rect b="b" l="l" r="r" t="t"/>
                <a:pathLst>
                  <a:path extrusionOk="0" h="11521" w="5959">
                    <a:moveTo>
                      <a:pt x="2980" y="0"/>
                    </a:moveTo>
                    <a:lnTo>
                      <a:pt x="1" y="5776"/>
                    </a:lnTo>
                    <a:lnTo>
                      <a:pt x="2980" y="11520"/>
                    </a:lnTo>
                    <a:lnTo>
                      <a:pt x="5958"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36"/>
              <p:cNvSpPr/>
              <p:nvPr/>
            </p:nvSpPr>
            <p:spPr>
              <a:xfrm>
                <a:off x="5673650"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36"/>
              <p:cNvSpPr/>
              <p:nvPr/>
            </p:nvSpPr>
            <p:spPr>
              <a:xfrm>
                <a:off x="5673650"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36"/>
              <p:cNvSpPr/>
              <p:nvPr/>
            </p:nvSpPr>
            <p:spPr>
              <a:xfrm>
                <a:off x="5752675" y="4517075"/>
                <a:ext cx="148975" cy="288025"/>
              </a:xfrm>
              <a:custGeom>
                <a:rect b="b" l="l" r="r" t="t"/>
                <a:pathLst>
                  <a:path extrusionOk="0" h="11521" w="5959">
                    <a:moveTo>
                      <a:pt x="2949" y="0"/>
                    </a:moveTo>
                    <a:lnTo>
                      <a:pt x="1" y="5776"/>
                    </a:lnTo>
                    <a:lnTo>
                      <a:pt x="2949" y="11520"/>
                    </a:lnTo>
                    <a:lnTo>
                      <a:pt x="5958" y="5776"/>
                    </a:lnTo>
                    <a:lnTo>
                      <a:pt x="29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36"/>
              <p:cNvSpPr/>
              <p:nvPr/>
            </p:nvSpPr>
            <p:spPr>
              <a:xfrm>
                <a:off x="59890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36"/>
              <p:cNvSpPr/>
              <p:nvPr/>
            </p:nvSpPr>
            <p:spPr>
              <a:xfrm>
                <a:off x="55163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36"/>
              <p:cNvSpPr/>
              <p:nvPr/>
            </p:nvSpPr>
            <p:spPr>
              <a:xfrm>
                <a:off x="6144800" y="4171325"/>
                <a:ext cx="307000" cy="348050"/>
              </a:xfrm>
              <a:custGeom>
                <a:rect b="b" l="l" r="r" t="t"/>
                <a:pathLst>
                  <a:path extrusionOk="0" h="13922" w="12280">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36"/>
              <p:cNvSpPr/>
              <p:nvPr/>
            </p:nvSpPr>
            <p:spPr>
              <a:xfrm>
                <a:off x="6144800" y="4802800"/>
                <a:ext cx="307000" cy="348800"/>
              </a:xfrm>
              <a:custGeom>
                <a:rect b="b" l="l" r="r" t="t"/>
                <a:pathLst>
                  <a:path extrusionOk="0" h="13952" w="12280">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36"/>
              <p:cNvSpPr/>
              <p:nvPr/>
            </p:nvSpPr>
            <p:spPr>
              <a:xfrm>
                <a:off x="62230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36"/>
              <p:cNvSpPr/>
              <p:nvPr/>
            </p:nvSpPr>
            <p:spPr>
              <a:xfrm>
                <a:off x="6460150" y="4517075"/>
                <a:ext cx="150475" cy="288025"/>
              </a:xfrm>
              <a:custGeom>
                <a:rect b="b" l="l" r="r" t="t"/>
                <a:pathLst>
                  <a:path extrusionOk="0" h="11521" w="6019">
                    <a:moveTo>
                      <a:pt x="3009" y="0"/>
                    </a:moveTo>
                    <a:lnTo>
                      <a:pt x="0" y="5776"/>
                    </a:lnTo>
                    <a:lnTo>
                      <a:pt x="3009" y="11520"/>
                    </a:lnTo>
                    <a:lnTo>
                      <a:pt x="6019"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36"/>
              <p:cNvSpPr/>
              <p:nvPr/>
            </p:nvSpPr>
            <p:spPr>
              <a:xfrm>
                <a:off x="59875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36"/>
              <p:cNvSpPr/>
              <p:nvPr/>
            </p:nvSpPr>
            <p:spPr>
              <a:xfrm>
                <a:off x="6615925"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36"/>
              <p:cNvSpPr/>
              <p:nvPr/>
            </p:nvSpPr>
            <p:spPr>
              <a:xfrm>
                <a:off x="6615925"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36"/>
              <p:cNvSpPr/>
              <p:nvPr/>
            </p:nvSpPr>
            <p:spPr>
              <a:xfrm>
                <a:off x="669420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36"/>
              <p:cNvSpPr/>
              <p:nvPr/>
            </p:nvSpPr>
            <p:spPr>
              <a:xfrm>
                <a:off x="6931275" y="4517075"/>
                <a:ext cx="150475" cy="288025"/>
              </a:xfrm>
              <a:custGeom>
                <a:rect b="b" l="l" r="r" t="t"/>
                <a:pathLst>
                  <a:path extrusionOk="0" h="11521" w="6019">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36"/>
              <p:cNvSpPr/>
              <p:nvPr/>
            </p:nvSpPr>
            <p:spPr>
              <a:xfrm>
                <a:off x="64586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36"/>
              <p:cNvSpPr/>
              <p:nvPr/>
            </p:nvSpPr>
            <p:spPr>
              <a:xfrm>
                <a:off x="7086300" y="4171325"/>
                <a:ext cx="307025" cy="348050"/>
              </a:xfrm>
              <a:custGeom>
                <a:rect b="b" l="l" r="r" t="t"/>
                <a:pathLst>
                  <a:path extrusionOk="0" h="13922" w="12281">
                    <a:moveTo>
                      <a:pt x="0" y="0"/>
                    </a:moveTo>
                    <a:lnTo>
                      <a:pt x="614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36"/>
              <p:cNvSpPr/>
              <p:nvPr/>
            </p:nvSpPr>
            <p:spPr>
              <a:xfrm>
                <a:off x="7086300" y="4802800"/>
                <a:ext cx="307025" cy="348800"/>
              </a:xfrm>
              <a:custGeom>
                <a:rect b="b" l="l" r="r" t="t"/>
                <a:pathLst>
                  <a:path extrusionOk="0" h="13952" w="12281">
                    <a:moveTo>
                      <a:pt x="6140" y="0"/>
                    </a:moveTo>
                    <a:lnTo>
                      <a:pt x="0" y="13952"/>
                    </a:lnTo>
                    <a:lnTo>
                      <a:pt x="12280"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36"/>
              <p:cNvSpPr/>
              <p:nvPr/>
            </p:nvSpPr>
            <p:spPr>
              <a:xfrm>
                <a:off x="7165325" y="4517075"/>
                <a:ext cx="149725" cy="288025"/>
              </a:xfrm>
              <a:custGeom>
                <a:rect b="b" l="l" r="r" t="t"/>
                <a:pathLst>
                  <a:path extrusionOk="0" h="11521" w="5989">
                    <a:moveTo>
                      <a:pt x="2979" y="0"/>
                    </a:moveTo>
                    <a:lnTo>
                      <a:pt x="1"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36"/>
              <p:cNvSpPr/>
              <p:nvPr/>
            </p:nvSpPr>
            <p:spPr>
              <a:xfrm>
                <a:off x="74024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36"/>
              <p:cNvSpPr/>
              <p:nvPr/>
            </p:nvSpPr>
            <p:spPr>
              <a:xfrm>
                <a:off x="69297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36"/>
              <p:cNvSpPr/>
              <p:nvPr/>
            </p:nvSpPr>
            <p:spPr>
              <a:xfrm>
                <a:off x="7557425" y="4171325"/>
                <a:ext cx="307025" cy="348050"/>
              </a:xfrm>
              <a:custGeom>
                <a:rect b="b" l="l" r="r" t="t"/>
                <a:pathLst>
                  <a:path extrusionOk="0" h="13922" w="12281">
                    <a:moveTo>
                      <a:pt x="1" y="0"/>
                    </a:moveTo>
                    <a:lnTo>
                      <a:pt x="6141"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36"/>
              <p:cNvSpPr/>
              <p:nvPr/>
            </p:nvSpPr>
            <p:spPr>
              <a:xfrm>
                <a:off x="7557425" y="4802800"/>
                <a:ext cx="307025" cy="348800"/>
              </a:xfrm>
              <a:custGeom>
                <a:rect b="b" l="l" r="r" t="t"/>
                <a:pathLst>
                  <a:path extrusionOk="0" h="13952" w="12281">
                    <a:moveTo>
                      <a:pt x="6141" y="0"/>
                    </a:moveTo>
                    <a:lnTo>
                      <a:pt x="1" y="13952"/>
                    </a:lnTo>
                    <a:lnTo>
                      <a:pt x="12281"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36"/>
              <p:cNvSpPr/>
              <p:nvPr/>
            </p:nvSpPr>
            <p:spPr>
              <a:xfrm>
                <a:off x="76364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36"/>
              <p:cNvSpPr/>
              <p:nvPr/>
            </p:nvSpPr>
            <p:spPr>
              <a:xfrm>
                <a:off x="7873550" y="4517075"/>
                <a:ext cx="148950" cy="288025"/>
              </a:xfrm>
              <a:custGeom>
                <a:rect b="b" l="l" r="r" t="t"/>
                <a:pathLst>
                  <a:path extrusionOk="0" h="11521" w="5958">
                    <a:moveTo>
                      <a:pt x="3009" y="0"/>
                    </a:moveTo>
                    <a:lnTo>
                      <a:pt x="0" y="5776"/>
                    </a:lnTo>
                    <a:lnTo>
                      <a:pt x="3009" y="11520"/>
                    </a:lnTo>
                    <a:lnTo>
                      <a:pt x="595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36"/>
              <p:cNvSpPr/>
              <p:nvPr/>
            </p:nvSpPr>
            <p:spPr>
              <a:xfrm>
                <a:off x="7400900" y="4517075"/>
                <a:ext cx="148950" cy="288025"/>
              </a:xfrm>
              <a:custGeom>
                <a:rect b="b" l="l" r="r" t="t"/>
                <a:pathLst>
                  <a:path extrusionOk="0" h="11521" w="5958">
                    <a:moveTo>
                      <a:pt x="2979" y="0"/>
                    </a:moveTo>
                    <a:lnTo>
                      <a:pt x="0" y="5776"/>
                    </a:lnTo>
                    <a:lnTo>
                      <a:pt x="2979" y="11520"/>
                    </a:lnTo>
                    <a:lnTo>
                      <a:pt x="595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36"/>
              <p:cNvSpPr/>
              <p:nvPr/>
            </p:nvSpPr>
            <p:spPr>
              <a:xfrm>
                <a:off x="80285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36"/>
              <p:cNvSpPr/>
              <p:nvPr/>
            </p:nvSpPr>
            <p:spPr>
              <a:xfrm>
                <a:off x="80285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36"/>
              <p:cNvSpPr/>
              <p:nvPr/>
            </p:nvSpPr>
            <p:spPr>
              <a:xfrm>
                <a:off x="8106825"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36"/>
              <p:cNvSpPr/>
              <p:nvPr/>
            </p:nvSpPr>
            <p:spPr>
              <a:xfrm>
                <a:off x="83439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36"/>
              <p:cNvSpPr/>
              <p:nvPr/>
            </p:nvSpPr>
            <p:spPr>
              <a:xfrm>
                <a:off x="78705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36"/>
              <p:cNvSpPr/>
              <p:nvPr/>
            </p:nvSpPr>
            <p:spPr>
              <a:xfrm>
                <a:off x="8499700" y="4171325"/>
                <a:ext cx="307025" cy="348050"/>
              </a:xfrm>
              <a:custGeom>
                <a:rect b="b" l="l" r="r" t="t"/>
                <a:pathLst>
                  <a:path extrusionOk="0" h="13922" w="12281">
                    <a:moveTo>
                      <a:pt x="0" y="0"/>
                    </a:moveTo>
                    <a:lnTo>
                      <a:pt x="6110" y="13922"/>
                    </a:lnTo>
                    <a:lnTo>
                      <a:pt x="122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36"/>
              <p:cNvSpPr/>
              <p:nvPr/>
            </p:nvSpPr>
            <p:spPr>
              <a:xfrm>
                <a:off x="8499700" y="4802800"/>
                <a:ext cx="307025" cy="348800"/>
              </a:xfrm>
              <a:custGeom>
                <a:rect b="b" l="l" r="r" t="t"/>
                <a:pathLst>
                  <a:path extrusionOk="0" h="13952" w="12281">
                    <a:moveTo>
                      <a:pt x="6110" y="0"/>
                    </a:moveTo>
                    <a:lnTo>
                      <a:pt x="0" y="13952"/>
                    </a:lnTo>
                    <a:lnTo>
                      <a:pt x="1228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36"/>
              <p:cNvSpPr/>
              <p:nvPr/>
            </p:nvSpPr>
            <p:spPr>
              <a:xfrm>
                <a:off x="85772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36"/>
              <p:cNvSpPr/>
              <p:nvPr/>
            </p:nvSpPr>
            <p:spPr>
              <a:xfrm>
                <a:off x="8815050"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36"/>
              <p:cNvSpPr/>
              <p:nvPr/>
            </p:nvSpPr>
            <p:spPr>
              <a:xfrm>
                <a:off x="83416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36"/>
              <p:cNvSpPr/>
              <p:nvPr/>
            </p:nvSpPr>
            <p:spPr>
              <a:xfrm>
                <a:off x="8970825" y="4171325"/>
                <a:ext cx="307025" cy="348050"/>
              </a:xfrm>
              <a:custGeom>
                <a:rect b="b" l="l" r="r" t="t"/>
                <a:pathLst>
                  <a:path extrusionOk="0" h="13922" w="12281">
                    <a:moveTo>
                      <a:pt x="1" y="0"/>
                    </a:moveTo>
                    <a:lnTo>
                      <a:pt x="6110" y="13922"/>
                    </a:lnTo>
                    <a:lnTo>
                      <a:pt x="12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36"/>
              <p:cNvSpPr/>
              <p:nvPr/>
            </p:nvSpPr>
            <p:spPr>
              <a:xfrm>
                <a:off x="8970825" y="4802800"/>
                <a:ext cx="307025" cy="348800"/>
              </a:xfrm>
              <a:custGeom>
                <a:rect b="b" l="l" r="r" t="t"/>
                <a:pathLst>
                  <a:path extrusionOk="0" h="13952" w="12281">
                    <a:moveTo>
                      <a:pt x="6110" y="0"/>
                    </a:moveTo>
                    <a:lnTo>
                      <a:pt x="1" y="13952"/>
                    </a:lnTo>
                    <a:lnTo>
                      <a:pt x="12281"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36"/>
              <p:cNvSpPr/>
              <p:nvPr/>
            </p:nvSpPr>
            <p:spPr>
              <a:xfrm>
                <a:off x="9048350"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36"/>
              <p:cNvSpPr/>
              <p:nvPr/>
            </p:nvSpPr>
            <p:spPr>
              <a:xfrm>
                <a:off x="9286175" y="4517075"/>
                <a:ext cx="149725" cy="288025"/>
              </a:xfrm>
              <a:custGeom>
                <a:rect b="b" l="l" r="r" t="t"/>
                <a:pathLst>
                  <a:path extrusionOk="0" h="11521" w="5989">
                    <a:moveTo>
                      <a:pt x="3010" y="0"/>
                    </a:moveTo>
                    <a:lnTo>
                      <a:pt x="1" y="5776"/>
                    </a:lnTo>
                    <a:lnTo>
                      <a:pt x="3010" y="11520"/>
                    </a:lnTo>
                    <a:lnTo>
                      <a:pt x="598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36"/>
              <p:cNvSpPr/>
              <p:nvPr/>
            </p:nvSpPr>
            <p:spPr>
              <a:xfrm>
                <a:off x="88127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36"/>
              <p:cNvSpPr/>
              <p:nvPr/>
            </p:nvSpPr>
            <p:spPr>
              <a:xfrm>
                <a:off x="9441200" y="4171325"/>
                <a:ext cx="306275" cy="348050"/>
              </a:xfrm>
              <a:custGeom>
                <a:rect b="b" l="l" r="r" t="t"/>
                <a:pathLst>
                  <a:path extrusionOk="0" h="13922" w="12251">
                    <a:moveTo>
                      <a:pt x="1" y="0"/>
                    </a:moveTo>
                    <a:lnTo>
                      <a:pt x="6141"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36"/>
              <p:cNvSpPr/>
              <p:nvPr/>
            </p:nvSpPr>
            <p:spPr>
              <a:xfrm>
                <a:off x="9441200" y="4802800"/>
                <a:ext cx="306275" cy="348800"/>
              </a:xfrm>
              <a:custGeom>
                <a:rect b="b" l="l" r="r" t="t"/>
                <a:pathLst>
                  <a:path extrusionOk="0" h="13952" w="12251">
                    <a:moveTo>
                      <a:pt x="6141" y="0"/>
                    </a:moveTo>
                    <a:lnTo>
                      <a:pt x="1" y="13952"/>
                    </a:lnTo>
                    <a:lnTo>
                      <a:pt x="12250" y="13952"/>
                    </a:lnTo>
                    <a:lnTo>
                      <a:pt x="6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36"/>
              <p:cNvSpPr/>
              <p:nvPr/>
            </p:nvSpPr>
            <p:spPr>
              <a:xfrm>
                <a:off x="9519475"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36"/>
              <p:cNvSpPr/>
              <p:nvPr/>
            </p:nvSpPr>
            <p:spPr>
              <a:xfrm>
                <a:off x="9757325"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36"/>
              <p:cNvSpPr/>
              <p:nvPr/>
            </p:nvSpPr>
            <p:spPr>
              <a:xfrm>
                <a:off x="92839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36"/>
              <p:cNvSpPr/>
              <p:nvPr/>
            </p:nvSpPr>
            <p:spPr>
              <a:xfrm>
                <a:off x="9912350" y="4171325"/>
                <a:ext cx="306250" cy="348050"/>
              </a:xfrm>
              <a:custGeom>
                <a:rect b="b" l="l" r="r" t="t"/>
                <a:pathLst>
                  <a:path extrusionOk="0" h="13922" w="12250">
                    <a:moveTo>
                      <a:pt x="0" y="0"/>
                    </a:moveTo>
                    <a:lnTo>
                      <a:pt x="6140" y="13922"/>
                    </a:lnTo>
                    <a:lnTo>
                      <a:pt x="122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36"/>
              <p:cNvSpPr/>
              <p:nvPr/>
            </p:nvSpPr>
            <p:spPr>
              <a:xfrm>
                <a:off x="9912350" y="4802800"/>
                <a:ext cx="306250" cy="348800"/>
              </a:xfrm>
              <a:custGeom>
                <a:rect b="b" l="l" r="r" t="t"/>
                <a:pathLst>
                  <a:path extrusionOk="0" h="13952" w="12250">
                    <a:moveTo>
                      <a:pt x="6140" y="0"/>
                    </a:moveTo>
                    <a:lnTo>
                      <a:pt x="0" y="13952"/>
                    </a:lnTo>
                    <a:lnTo>
                      <a:pt x="12249" y="13952"/>
                    </a:lnTo>
                    <a:lnTo>
                      <a:pt x="6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36"/>
              <p:cNvSpPr/>
              <p:nvPr/>
            </p:nvSpPr>
            <p:spPr>
              <a:xfrm>
                <a:off x="9990600" y="4517075"/>
                <a:ext cx="150500" cy="288025"/>
              </a:xfrm>
              <a:custGeom>
                <a:rect b="b" l="l" r="r" t="t"/>
                <a:pathLst>
                  <a:path extrusionOk="0" h="11521" w="6020">
                    <a:moveTo>
                      <a:pt x="3010" y="0"/>
                    </a:moveTo>
                    <a:lnTo>
                      <a:pt x="1"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36"/>
              <p:cNvSpPr/>
              <p:nvPr/>
            </p:nvSpPr>
            <p:spPr>
              <a:xfrm>
                <a:off x="10228450" y="4517075"/>
                <a:ext cx="148975" cy="288025"/>
              </a:xfrm>
              <a:custGeom>
                <a:rect b="b" l="l" r="r" t="t"/>
                <a:pathLst>
                  <a:path extrusionOk="0" h="11521" w="5959">
                    <a:moveTo>
                      <a:pt x="3010" y="0"/>
                    </a:moveTo>
                    <a:lnTo>
                      <a:pt x="1" y="5776"/>
                    </a:lnTo>
                    <a:lnTo>
                      <a:pt x="3010" y="11520"/>
                    </a:lnTo>
                    <a:lnTo>
                      <a:pt x="5958"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36"/>
              <p:cNvSpPr/>
              <p:nvPr/>
            </p:nvSpPr>
            <p:spPr>
              <a:xfrm>
                <a:off x="9755050" y="4517075"/>
                <a:ext cx="149725" cy="288025"/>
              </a:xfrm>
              <a:custGeom>
                <a:rect b="b" l="l" r="r" t="t"/>
                <a:pathLst>
                  <a:path extrusionOk="0" h="11521" w="5989">
                    <a:moveTo>
                      <a:pt x="3009" y="0"/>
                    </a:moveTo>
                    <a:lnTo>
                      <a:pt x="0" y="5776"/>
                    </a:lnTo>
                    <a:lnTo>
                      <a:pt x="3009" y="11520"/>
                    </a:lnTo>
                    <a:lnTo>
                      <a:pt x="598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36"/>
              <p:cNvSpPr/>
              <p:nvPr/>
            </p:nvSpPr>
            <p:spPr>
              <a:xfrm>
                <a:off x="10383475" y="4171325"/>
                <a:ext cx="306250" cy="348050"/>
              </a:xfrm>
              <a:custGeom>
                <a:rect b="b" l="l" r="r" t="t"/>
                <a:pathLst>
                  <a:path extrusionOk="0" h="13922" w="12250">
                    <a:moveTo>
                      <a:pt x="0"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36"/>
              <p:cNvSpPr/>
              <p:nvPr/>
            </p:nvSpPr>
            <p:spPr>
              <a:xfrm>
                <a:off x="10383475" y="4802800"/>
                <a:ext cx="306250" cy="348800"/>
              </a:xfrm>
              <a:custGeom>
                <a:rect b="b" l="l" r="r" t="t"/>
                <a:pathLst>
                  <a:path extrusionOk="0" h="13952" w="12250">
                    <a:moveTo>
                      <a:pt x="6110" y="0"/>
                    </a:moveTo>
                    <a:lnTo>
                      <a:pt x="0"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36"/>
              <p:cNvSpPr/>
              <p:nvPr/>
            </p:nvSpPr>
            <p:spPr>
              <a:xfrm>
                <a:off x="10461750" y="4517075"/>
                <a:ext cx="149725" cy="288025"/>
              </a:xfrm>
              <a:custGeom>
                <a:rect b="b" l="l" r="r" t="t"/>
                <a:pathLst>
                  <a:path extrusionOk="0" h="11521" w="5989">
                    <a:moveTo>
                      <a:pt x="2979" y="0"/>
                    </a:moveTo>
                    <a:lnTo>
                      <a:pt x="0" y="5776"/>
                    </a:lnTo>
                    <a:lnTo>
                      <a:pt x="2979" y="11520"/>
                    </a:lnTo>
                    <a:lnTo>
                      <a:pt x="5988"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36"/>
              <p:cNvSpPr/>
              <p:nvPr/>
            </p:nvSpPr>
            <p:spPr>
              <a:xfrm>
                <a:off x="10698825" y="4517075"/>
                <a:ext cx="149725" cy="288025"/>
              </a:xfrm>
              <a:custGeom>
                <a:rect b="b" l="l" r="r" t="t"/>
                <a:pathLst>
                  <a:path extrusionOk="0" h="11521" w="5989">
                    <a:moveTo>
                      <a:pt x="2979" y="0"/>
                    </a:moveTo>
                    <a:lnTo>
                      <a:pt x="1" y="5776"/>
                    </a:lnTo>
                    <a:lnTo>
                      <a:pt x="2979" y="11520"/>
                    </a:lnTo>
                    <a:lnTo>
                      <a:pt x="5989" y="5776"/>
                    </a:lnTo>
                    <a:lnTo>
                      <a:pt x="29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36"/>
              <p:cNvSpPr/>
              <p:nvPr/>
            </p:nvSpPr>
            <p:spPr>
              <a:xfrm>
                <a:off x="102254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36"/>
              <p:cNvSpPr/>
              <p:nvPr/>
            </p:nvSpPr>
            <p:spPr>
              <a:xfrm>
                <a:off x="10854600" y="4171325"/>
                <a:ext cx="306275" cy="348050"/>
              </a:xfrm>
              <a:custGeom>
                <a:rect b="b" l="l" r="r" t="t"/>
                <a:pathLst>
                  <a:path extrusionOk="0" h="13922" w="12251">
                    <a:moveTo>
                      <a:pt x="1" y="0"/>
                    </a:moveTo>
                    <a:lnTo>
                      <a:pt x="6110" y="13922"/>
                    </a:lnTo>
                    <a:lnTo>
                      <a:pt x="122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36"/>
              <p:cNvSpPr/>
              <p:nvPr/>
            </p:nvSpPr>
            <p:spPr>
              <a:xfrm>
                <a:off x="10854600" y="4802800"/>
                <a:ext cx="306275" cy="348800"/>
              </a:xfrm>
              <a:custGeom>
                <a:rect b="b" l="l" r="r" t="t"/>
                <a:pathLst>
                  <a:path extrusionOk="0" h="13952" w="12251">
                    <a:moveTo>
                      <a:pt x="6110" y="0"/>
                    </a:moveTo>
                    <a:lnTo>
                      <a:pt x="1" y="13952"/>
                    </a:lnTo>
                    <a:lnTo>
                      <a:pt x="12250" y="13952"/>
                    </a:lnTo>
                    <a:lnTo>
                      <a:pt x="61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36"/>
              <p:cNvSpPr/>
              <p:nvPr/>
            </p:nvSpPr>
            <p:spPr>
              <a:xfrm>
                <a:off x="10932125" y="4517075"/>
                <a:ext cx="150475" cy="288025"/>
              </a:xfrm>
              <a:custGeom>
                <a:rect b="b" l="l" r="r" t="t"/>
                <a:pathLst>
                  <a:path extrusionOk="0" h="11521" w="6019">
                    <a:moveTo>
                      <a:pt x="3009" y="0"/>
                    </a:moveTo>
                    <a:lnTo>
                      <a:pt x="0" y="5776"/>
                    </a:lnTo>
                    <a:lnTo>
                      <a:pt x="3009" y="11520"/>
                    </a:lnTo>
                    <a:lnTo>
                      <a:pt x="6018" y="5776"/>
                    </a:lnTo>
                    <a:lnTo>
                      <a:pt x="30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36"/>
              <p:cNvSpPr/>
              <p:nvPr/>
            </p:nvSpPr>
            <p:spPr>
              <a:xfrm>
                <a:off x="11169950" y="4517075"/>
                <a:ext cx="149725" cy="288025"/>
              </a:xfrm>
              <a:custGeom>
                <a:rect b="b" l="l" r="r" t="t"/>
                <a:pathLst>
                  <a:path extrusionOk="0" h="11521" w="5989">
                    <a:moveTo>
                      <a:pt x="2980" y="0"/>
                    </a:moveTo>
                    <a:lnTo>
                      <a:pt x="1" y="5776"/>
                    </a:lnTo>
                    <a:lnTo>
                      <a:pt x="2980" y="11520"/>
                    </a:lnTo>
                    <a:lnTo>
                      <a:pt x="5989" y="5776"/>
                    </a:lnTo>
                    <a:lnTo>
                      <a:pt x="2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36"/>
              <p:cNvSpPr/>
              <p:nvPr/>
            </p:nvSpPr>
            <p:spPr>
              <a:xfrm>
                <a:off x="10696550" y="4517075"/>
                <a:ext cx="150475" cy="288025"/>
              </a:xfrm>
              <a:custGeom>
                <a:rect b="b" l="l" r="r" t="t"/>
                <a:pathLst>
                  <a:path extrusionOk="0" h="11521" w="6019">
                    <a:moveTo>
                      <a:pt x="3010" y="0"/>
                    </a:moveTo>
                    <a:lnTo>
                      <a:pt x="0" y="5776"/>
                    </a:lnTo>
                    <a:lnTo>
                      <a:pt x="3010" y="11520"/>
                    </a:lnTo>
                    <a:lnTo>
                      <a:pt x="6019" y="5776"/>
                    </a:lnTo>
                    <a:lnTo>
                      <a:pt x="30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36"/>
              <p:cNvSpPr/>
              <p:nvPr/>
            </p:nvSpPr>
            <p:spPr>
              <a:xfrm>
                <a:off x="7185850" y="4507950"/>
                <a:ext cx="61575" cy="61575"/>
              </a:xfrm>
              <a:custGeom>
                <a:rect b="b" l="l" r="r" t="t"/>
                <a:pathLst>
                  <a:path extrusionOk="0" h="2463" w="2463">
                    <a:moveTo>
                      <a:pt x="0" y="1"/>
                    </a:moveTo>
                    <a:lnTo>
                      <a:pt x="0" y="2463"/>
                    </a:lnTo>
                    <a:lnTo>
                      <a:pt x="2462" y="2463"/>
                    </a:lnTo>
                    <a:lnTo>
                      <a:pt x="2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36"/>
              <p:cNvSpPr/>
              <p:nvPr/>
            </p:nvSpPr>
            <p:spPr>
              <a:xfrm>
                <a:off x="7026275" y="4894750"/>
                <a:ext cx="117800" cy="117800"/>
              </a:xfrm>
              <a:custGeom>
                <a:rect b="b" l="l" r="r" t="t"/>
                <a:pathLst>
                  <a:path extrusionOk="0" h="4712" w="4712">
                    <a:moveTo>
                      <a:pt x="0" y="0"/>
                    </a:moveTo>
                    <a:lnTo>
                      <a:pt x="0" y="4711"/>
                    </a:lnTo>
                    <a:lnTo>
                      <a:pt x="4711" y="4711"/>
                    </a:lnTo>
                    <a:lnTo>
                      <a:pt x="47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36"/>
              <p:cNvSpPr/>
              <p:nvPr/>
            </p:nvSpPr>
            <p:spPr>
              <a:xfrm>
                <a:off x="4851450" y="4602950"/>
                <a:ext cx="76025" cy="76000"/>
              </a:xfrm>
              <a:custGeom>
                <a:rect b="b" l="l" r="r" t="t"/>
                <a:pathLst>
                  <a:path extrusionOk="0" h="3040" w="3041">
                    <a:moveTo>
                      <a:pt x="1" y="0"/>
                    </a:moveTo>
                    <a:lnTo>
                      <a:pt x="1" y="3040"/>
                    </a:lnTo>
                    <a:lnTo>
                      <a:pt x="3040" y="3040"/>
                    </a:lnTo>
                    <a:lnTo>
                      <a:pt x="30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36"/>
              <p:cNvSpPr/>
              <p:nvPr/>
            </p:nvSpPr>
            <p:spPr>
              <a:xfrm>
                <a:off x="5782325" y="4467675"/>
                <a:ext cx="67650" cy="68425"/>
              </a:xfrm>
              <a:custGeom>
                <a:rect b="b" l="l" r="r" t="t"/>
                <a:pathLst>
                  <a:path extrusionOk="0" h="2737" w="2706">
                    <a:moveTo>
                      <a:pt x="0" y="1"/>
                    </a:moveTo>
                    <a:lnTo>
                      <a:pt x="0" y="2736"/>
                    </a:lnTo>
                    <a:lnTo>
                      <a:pt x="2706" y="2736"/>
                    </a:lnTo>
                    <a:lnTo>
                      <a:pt x="27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36"/>
              <p:cNvSpPr/>
              <p:nvPr/>
            </p:nvSpPr>
            <p:spPr>
              <a:xfrm>
                <a:off x="6694200" y="4552025"/>
                <a:ext cx="98050" cy="98825"/>
              </a:xfrm>
              <a:custGeom>
                <a:rect b="b" l="l" r="r" t="t"/>
                <a:pathLst>
                  <a:path extrusionOk="0" h="3953" w="3922">
                    <a:moveTo>
                      <a:pt x="0" y="1"/>
                    </a:moveTo>
                    <a:lnTo>
                      <a:pt x="0" y="3952"/>
                    </a:lnTo>
                    <a:lnTo>
                      <a:pt x="3921" y="3952"/>
                    </a:lnTo>
                    <a:lnTo>
                      <a:pt x="39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36"/>
              <p:cNvSpPr/>
              <p:nvPr/>
            </p:nvSpPr>
            <p:spPr>
              <a:xfrm>
                <a:off x="7629625" y="4227550"/>
                <a:ext cx="73725" cy="73750"/>
              </a:xfrm>
              <a:custGeom>
                <a:rect b="b" l="l" r="r" t="t"/>
                <a:pathLst>
                  <a:path extrusionOk="0" h="2950" w="2949">
                    <a:moveTo>
                      <a:pt x="0" y="1"/>
                    </a:moveTo>
                    <a:lnTo>
                      <a:pt x="0" y="2949"/>
                    </a:lnTo>
                    <a:lnTo>
                      <a:pt x="2949" y="2949"/>
                    </a:lnTo>
                    <a:lnTo>
                      <a:pt x="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36"/>
              <p:cNvSpPr/>
              <p:nvPr/>
            </p:nvSpPr>
            <p:spPr>
              <a:xfrm>
                <a:off x="5991300" y="4928175"/>
                <a:ext cx="52450" cy="53225"/>
              </a:xfrm>
              <a:custGeom>
                <a:rect b="b" l="l" r="r" t="t"/>
                <a:pathLst>
                  <a:path extrusionOk="0" h="2129" w="2098">
                    <a:moveTo>
                      <a:pt x="0" y="0"/>
                    </a:moveTo>
                    <a:lnTo>
                      <a:pt x="0" y="2128"/>
                    </a:lnTo>
                    <a:lnTo>
                      <a:pt x="2097" y="2128"/>
                    </a:lnTo>
                    <a:lnTo>
                      <a:pt x="2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3">
    <p:spTree>
      <p:nvGrpSpPr>
        <p:cNvPr id="5511" name="Shape 5511"/>
        <p:cNvGrpSpPr/>
        <p:nvPr/>
      </p:nvGrpSpPr>
      <p:grpSpPr>
        <a:xfrm>
          <a:off x="0" y="0"/>
          <a:ext cx="0" cy="0"/>
          <a:chOff x="0" y="0"/>
          <a:chExt cx="0" cy="0"/>
        </a:xfrm>
      </p:grpSpPr>
      <p:pic>
        <p:nvPicPr>
          <p:cNvPr id="5512" name="Google Shape;5512;p37"/>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13" name="Google Shape;5513;p37"/>
          <p:cNvSpPr/>
          <p:nvPr/>
        </p:nvSpPr>
        <p:spPr>
          <a:xfrm>
            <a:off x="548350" y="197088"/>
            <a:ext cx="8047300" cy="4749325"/>
          </a:xfrm>
          <a:custGeom>
            <a:rect b="b" l="l" r="r" t="t"/>
            <a:pathLst>
              <a:path extrusionOk="0" h="189973" w="321892">
                <a:moveTo>
                  <a:pt x="9454" y="5471"/>
                </a:moveTo>
                <a:lnTo>
                  <a:pt x="10730" y="7720"/>
                </a:lnTo>
                <a:lnTo>
                  <a:pt x="12068" y="5471"/>
                </a:lnTo>
                <a:close/>
                <a:moveTo>
                  <a:pt x="38056" y="5471"/>
                </a:moveTo>
                <a:lnTo>
                  <a:pt x="39363" y="7720"/>
                </a:lnTo>
                <a:lnTo>
                  <a:pt x="40670" y="5471"/>
                </a:lnTo>
                <a:close/>
                <a:moveTo>
                  <a:pt x="66659" y="5471"/>
                </a:moveTo>
                <a:lnTo>
                  <a:pt x="67966" y="7720"/>
                </a:lnTo>
                <a:lnTo>
                  <a:pt x="69303" y="5471"/>
                </a:lnTo>
                <a:close/>
                <a:moveTo>
                  <a:pt x="95231" y="5471"/>
                </a:moveTo>
                <a:lnTo>
                  <a:pt x="96538" y="7720"/>
                </a:lnTo>
                <a:lnTo>
                  <a:pt x="97875" y="5471"/>
                </a:lnTo>
                <a:close/>
                <a:moveTo>
                  <a:pt x="123863" y="5471"/>
                </a:moveTo>
                <a:lnTo>
                  <a:pt x="125140" y="7720"/>
                </a:lnTo>
                <a:lnTo>
                  <a:pt x="126477" y="5471"/>
                </a:lnTo>
                <a:close/>
                <a:moveTo>
                  <a:pt x="152466" y="5471"/>
                </a:moveTo>
                <a:lnTo>
                  <a:pt x="153742" y="7720"/>
                </a:lnTo>
                <a:lnTo>
                  <a:pt x="155080" y="5471"/>
                </a:lnTo>
                <a:close/>
                <a:moveTo>
                  <a:pt x="181068" y="5471"/>
                </a:moveTo>
                <a:lnTo>
                  <a:pt x="182375" y="7720"/>
                </a:lnTo>
                <a:lnTo>
                  <a:pt x="183652" y="5471"/>
                </a:lnTo>
                <a:close/>
                <a:moveTo>
                  <a:pt x="209640" y="5471"/>
                </a:moveTo>
                <a:lnTo>
                  <a:pt x="210947" y="7720"/>
                </a:lnTo>
                <a:lnTo>
                  <a:pt x="212254" y="5471"/>
                </a:lnTo>
                <a:close/>
                <a:moveTo>
                  <a:pt x="238242" y="5471"/>
                </a:moveTo>
                <a:lnTo>
                  <a:pt x="239549" y="7720"/>
                </a:lnTo>
                <a:lnTo>
                  <a:pt x="240887" y="5471"/>
                </a:lnTo>
                <a:close/>
                <a:moveTo>
                  <a:pt x="266814" y="5471"/>
                </a:moveTo>
                <a:lnTo>
                  <a:pt x="268121" y="7720"/>
                </a:lnTo>
                <a:lnTo>
                  <a:pt x="269459" y="5471"/>
                </a:lnTo>
                <a:close/>
                <a:moveTo>
                  <a:pt x="295447" y="5471"/>
                </a:moveTo>
                <a:lnTo>
                  <a:pt x="296724" y="7720"/>
                </a:lnTo>
                <a:lnTo>
                  <a:pt x="298061" y="5471"/>
                </a:lnTo>
                <a:close/>
                <a:moveTo>
                  <a:pt x="44682" y="3192"/>
                </a:moveTo>
                <a:lnTo>
                  <a:pt x="39394" y="12310"/>
                </a:lnTo>
                <a:lnTo>
                  <a:pt x="34105" y="3192"/>
                </a:lnTo>
                <a:close/>
                <a:moveTo>
                  <a:pt x="16050" y="3192"/>
                </a:moveTo>
                <a:lnTo>
                  <a:pt x="10761" y="12341"/>
                </a:lnTo>
                <a:lnTo>
                  <a:pt x="5502" y="3192"/>
                </a:lnTo>
                <a:close/>
                <a:moveTo>
                  <a:pt x="73224" y="3192"/>
                </a:moveTo>
                <a:lnTo>
                  <a:pt x="67966" y="12341"/>
                </a:lnTo>
                <a:lnTo>
                  <a:pt x="62677" y="3192"/>
                </a:lnTo>
                <a:close/>
                <a:moveTo>
                  <a:pt x="101857" y="3192"/>
                </a:moveTo>
                <a:lnTo>
                  <a:pt x="96568" y="12341"/>
                </a:lnTo>
                <a:lnTo>
                  <a:pt x="91279" y="3192"/>
                </a:lnTo>
                <a:close/>
                <a:moveTo>
                  <a:pt x="130459" y="3192"/>
                </a:moveTo>
                <a:lnTo>
                  <a:pt x="125170" y="12341"/>
                </a:lnTo>
                <a:lnTo>
                  <a:pt x="119912" y="3192"/>
                </a:lnTo>
                <a:close/>
                <a:moveTo>
                  <a:pt x="159031" y="3192"/>
                </a:moveTo>
                <a:lnTo>
                  <a:pt x="153742" y="12341"/>
                </a:lnTo>
                <a:lnTo>
                  <a:pt x="148484" y="3192"/>
                </a:lnTo>
                <a:close/>
                <a:moveTo>
                  <a:pt x="187633" y="3192"/>
                </a:moveTo>
                <a:lnTo>
                  <a:pt x="182375" y="12341"/>
                </a:lnTo>
                <a:lnTo>
                  <a:pt x="177086" y="3192"/>
                </a:lnTo>
                <a:close/>
                <a:moveTo>
                  <a:pt x="216266" y="3192"/>
                </a:moveTo>
                <a:lnTo>
                  <a:pt x="210977" y="12341"/>
                </a:lnTo>
                <a:lnTo>
                  <a:pt x="205689" y="3192"/>
                </a:lnTo>
                <a:close/>
                <a:moveTo>
                  <a:pt x="244808" y="3192"/>
                </a:moveTo>
                <a:lnTo>
                  <a:pt x="239549" y="12341"/>
                </a:lnTo>
                <a:lnTo>
                  <a:pt x="234260" y="3192"/>
                </a:lnTo>
                <a:close/>
                <a:moveTo>
                  <a:pt x="273441" y="3192"/>
                </a:moveTo>
                <a:lnTo>
                  <a:pt x="268152" y="12341"/>
                </a:lnTo>
                <a:lnTo>
                  <a:pt x="262863" y="3192"/>
                </a:lnTo>
                <a:close/>
                <a:moveTo>
                  <a:pt x="302043" y="3192"/>
                </a:moveTo>
                <a:lnTo>
                  <a:pt x="296754" y="12341"/>
                </a:lnTo>
                <a:lnTo>
                  <a:pt x="291496" y="3192"/>
                </a:lnTo>
                <a:close/>
                <a:moveTo>
                  <a:pt x="25108" y="10942"/>
                </a:moveTo>
                <a:lnTo>
                  <a:pt x="23801" y="13192"/>
                </a:lnTo>
                <a:lnTo>
                  <a:pt x="26445" y="13192"/>
                </a:lnTo>
                <a:lnTo>
                  <a:pt x="25108" y="10942"/>
                </a:lnTo>
                <a:close/>
                <a:moveTo>
                  <a:pt x="53710" y="10942"/>
                </a:moveTo>
                <a:lnTo>
                  <a:pt x="52433" y="13192"/>
                </a:lnTo>
                <a:lnTo>
                  <a:pt x="55047" y="13192"/>
                </a:lnTo>
                <a:lnTo>
                  <a:pt x="53710" y="10942"/>
                </a:lnTo>
                <a:close/>
                <a:moveTo>
                  <a:pt x="82312" y="10942"/>
                </a:moveTo>
                <a:lnTo>
                  <a:pt x="81036" y="13192"/>
                </a:lnTo>
                <a:lnTo>
                  <a:pt x="83650" y="13192"/>
                </a:lnTo>
                <a:lnTo>
                  <a:pt x="82312" y="10942"/>
                </a:lnTo>
                <a:close/>
                <a:moveTo>
                  <a:pt x="110884" y="10942"/>
                </a:moveTo>
                <a:lnTo>
                  <a:pt x="109608" y="13192"/>
                </a:lnTo>
                <a:lnTo>
                  <a:pt x="112222" y="13192"/>
                </a:lnTo>
                <a:lnTo>
                  <a:pt x="110884" y="10942"/>
                </a:lnTo>
                <a:close/>
                <a:moveTo>
                  <a:pt x="139517" y="10942"/>
                </a:moveTo>
                <a:lnTo>
                  <a:pt x="138210" y="13192"/>
                </a:lnTo>
                <a:lnTo>
                  <a:pt x="140824" y="13192"/>
                </a:lnTo>
                <a:lnTo>
                  <a:pt x="139517" y="10942"/>
                </a:lnTo>
                <a:close/>
                <a:moveTo>
                  <a:pt x="168119" y="10942"/>
                </a:moveTo>
                <a:lnTo>
                  <a:pt x="166812" y="13192"/>
                </a:lnTo>
                <a:lnTo>
                  <a:pt x="169457" y="13192"/>
                </a:lnTo>
                <a:lnTo>
                  <a:pt x="168119" y="10942"/>
                </a:lnTo>
                <a:close/>
                <a:moveTo>
                  <a:pt x="196691" y="10942"/>
                </a:moveTo>
                <a:lnTo>
                  <a:pt x="195384" y="13192"/>
                </a:lnTo>
                <a:lnTo>
                  <a:pt x="198029" y="13192"/>
                </a:lnTo>
                <a:lnTo>
                  <a:pt x="196691" y="10942"/>
                </a:lnTo>
                <a:close/>
                <a:moveTo>
                  <a:pt x="225294" y="10942"/>
                </a:moveTo>
                <a:lnTo>
                  <a:pt x="224017" y="13192"/>
                </a:lnTo>
                <a:lnTo>
                  <a:pt x="226631" y="13192"/>
                </a:lnTo>
                <a:lnTo>
                  <a:pt x="225294" y="10942"/>
                </a:lnTo>
                <a:close/>
                <a:moveTo>
                  <a:pt x="253896" y="10942"/>
                </a:moveTo>
                <a:lnTo>
                  <a:pt x="252620" y="13192"/>
                </a:lnTo>
                <a:lnTo>
                  <a:pt x="255234" y="13192"/>
                </a:lnTo>
                <a:lnTo>
                  <a:pt x="253896" y="10942"/>
                </a:lnTo>
                <a:close/>
                <a:moveTo>
                  <a:pt x="282468" y="10942"/>
                </a:moveTo>
                <a:lnTo>
                  <a:pt x="281191" y="13192"/>
                </a:lnTo>
                <a:lnTo>
                  <a:pt x="283805" y="13192"/>
                </a:lnTo>
                <a:lnTo>
                  <a:pt x="282468" y="10942"/>
                </a:lnTo>
                <a:close/>
                <a:moveTo>
                  <a:pt x="311101" y="10942"/>
                </a:moveTo>
                <a:lnTo>
                  <a:pt x="309794" y="13192"/>
                </a:lnTo>
                <a:lnTo>
                  <a:pt x="312408" y="13192"/>
                </a:lnTo>
                <a:lnTo>
                  <a:pt x="311101" y="10942"/>
                </a:lnTo>
                <a:close/>
                <a:moveTo>
                  <a:pt x="3132" y="1793"/>
                </a:moveTo>
                <a:lnTo>
                  <a:pt x="4317" y="3830"/>
                </a:lnTo>
                <a:lnTo>
                  <a:pt x="9606" y="13009"/>
                </a:lnTo>
                <a:lnTo>
                  <a:pt x="10761" y="15046"/>
                </a:lnTo>
                <a:lnTo>
                  <a:pt x="11946" y="13009"/>
                </a:lnTo>
                <a:lnTo>
                  <a:pt x="17235" y="3830"/>
                </a:lnTo>
                <a:lnTo>
                  <a:pt x="18421" y="1793"/>
                </a:lnTo>
                <a:close/>
                <a:moveTo>
                  <a:pt x="31764" y="1793"/>
                </a:moveTo>
                <a:lnTo>
                  <a:pt x="32919" y="3830"/>
                </a:lnTo>
                <a:lnTo>
                  <a:pt x="38208" y="13009"/>
                </a:lnTo>
                <a:lnTo>
                  <a:pt x="39394" y="15046"/>
                </a:lnTo>
                <a:lnTo>
                  <a:pt x="40579" y="13009"/>
                </a:lnTo>
                <a:lnTo>
                  <a:pt x="45838" y="3830"/>
                </a:lnTo>
                <a:lnTo>
                  <a:pt x="47023" y="1793"/>
                </a:lnTo>
                <a:close/>
                <a:moveTo>
                  <a:pt x="60336" y="1793"/>
                </a:moveTo>
                <a:lnTo>
                  <a:pt x="61491" y="3830"/>
                </a:lnTo>
                <a:lnTo>
                  <a:pt x="66780" y="13009"/>
                </a:lnTo>
                <a:lnTo>
                  <a:pt x="67966" y="15046"/>
                </a:lnTo>
                <a:lnTo>
                  <a:pt x="69151" y="13009"/>
                </a:lnTo>
                <a:lnTo>
                  <a:pt x="74409" y="3830"/>
                </a:lnTo>
                <a:lnTo>
                  <a:pt x="75595" y="1793"/>
                </a:lnTo>
                <a:close/>
                <a:moveTo>
                  <a:pt x="88939" y="1793"/>
                </a:moveTo>
                <a:lnTo>
                  <a:pt x="90124" y="3830"/>
                </a:lnTo>
                <a:lnTo>
                  <a:pt x="95383" y="13009"/>
                </a:lnTo>
                <a:lnTo>
                  <a:pt x="96568" y="15046"/>
                </a:lnTo>
                <a:lnTo>
                  <a:pt x="97753" y="13009"/>
                </a:lnTo>
                <a:lnTo>
                  <a:pt x="103042" y="3830"/>
                </a:lnTo>
                <a:lnTo>
                  <a:pt x="104197" y="1793"/>
                </a:lnTo>
                <a:close/>
                <a:moveTo>
                  <a:pt x="117541" y="1793"/>
                </a:moveTo>
                <a:lnTo>
                  <a:pt x="118726" y="3830"/>
                </a:lnTo>
                <a:lnTo>
                  <a:pt x="124015" y="13009"/>
                </a:lnTo>
                <a:lnTo>
                  <a:pt x="125170" y="15046"/>
                </a:lnTo>
                <a:lnTo>
                  <a:pt x="126356" y="13009"/>
                </a:lnTo>
                <a:lnTo>
                  <a:pt x="131645" y="3830"/>
                </a:lnTo>
                <a:lnTo>
                  <a:pt x="132830" y="1793"/>
                </a:lnTo>
                <a:close/>
                <a:moveTo>
                  <a:pt x="146113" y="1793"/>
                </a:moveTo>
                <a:lnTo>
                  <a:pt x="147298" y="3830"/>
                </a:lnTo>
                <a:lnTo>
                  <a:pt x="152587" y="13009"/>
                </a:lnTo>
                <a:lnTo>
                  <a:pt x="153742" y="15046"/>
                </a:lnTo>
                <a:lnTo>
                  <a:pt x="154928" y="13009"/>
                </a:lnTo>
                <a:lnTo>
                  <a:pt x="160217" y="3830"/>
                </a:lnTo>
                <a:lnTo>
                  <a:pt x="161402" y="1793"/>
                </a:lnTo>
                <a:close/>
                <a:moveTo>
                  <a:pt x="174715" y="1793"/>
                </a:moveTo>
                <a:lnTo>
                  <a:pt x="175901" y="3830"/>
                </a:lnTo>
                <a:lnTo>
                  <a:pt x="181190" y="13009"/>
                </a:lnTo>
                <a:lnTo>
                  <a:pt x="182375" y="15046"/>
                </a:lnTo>
                <a:lnTo>
                  <a:pt x="183530" y="13009"/>
                </a:lnTo>
                <a:lnTo>
                  <a:pt x="188819" y="3830"/>
                </a:lnTo>
                <a:lnTo>
                  <a:pt x="190004" y="1793"/>
                </a:lnTo>
                <a:close/>
                <a:moveTo>
                  <a:pt x="203348" y="1793"/>
                </a:moveTo>
                <a:lnTo>
                  <a:pt x="204503" y="3830"/>
                </a:lnTo>
                <a:lnTo>
                  <a:pt x="209792" y="13009"/>
                </a:lnTo>
                <a:lnTo>
                  <a:pt x="210977" y="15046"/>
                </a:lnTo>
                <a:lnTo>
                  <a:pt x="212163" y="13009"/>
                </a:lnTo>
                <a:lnTo>
                  <a:pt x="217421" y="3830"/>
                </a:lnTo>
                <a:lnTo>
                  <a:pt x="218607" y="1793"/>
                </a:lnTo>
                <a:close/>
                <a:moveTo>
                  <a:pt x="231890" y="1793"/>
                </a:moveTo>
                <a:lnTo>
                  <a:pt x="233075" y="3830"/>
                </a:lnTo>
                <a:lnTo>
                  <a:pt x="238364" y="13009"/>
                </a:lnTo>
                <a:lnTo>
                  <a:pt x="239549" y="15046"/>
                </a:lnTo>
                <a:lnTo>
                  <a:pt x="240735" y="13009"/>
                </a:lnTo>
                <a:lnTo>
                  <a:pt x="245993" y="3830"/>
                </a:lnTo>
                <a:lnTo>
                  <a:pt x="247179" y="1793"/>
                </a:lnTo>
                <a:close/>
                <a:moveTo>
                  <a:pt x="260522" y="1793"/>
                </a:moveTo>
                <a:lnTo>
                  <a:pt x="261708" y="3830"/>
                </a:lnTo>
                <a:lnTo>
                  <a:pt x="266966" y="13009"/>
                </a:lnTo>
                <a:lnTo>
                  <a:pt x="268152" y="15046"/>
                </a:lnTo>
                <a:lnTo>
                  <a:pt x="269337" y="13009"/>
                </a:lnTo>
                <a:lnTo>
                  <a:pt x="274626" y="3830"/>
                </a:lnTo>
                <a:lnTo>
                  <a:pt x="275781" y="1793"/>
                </a:lnTo>
                <a:close/>
                <a:moveTo>
                  <a:pt x="289125" y="1793"/>
                </a:moveTo>
                <a:lnTo>
                  <a:pt x="290310" y="3830"/>
                </a:lnTo>
                <a:lnTo>
                  <a:pt x="295599" y="13009"/>
                </a:lnTo>
                <a:lnTo>
                  <a:pt x="296754" y="15046"/>
                </a:lnTo>
                <a:lnTo>
                  <a:pt x="297940" y="13009"/>
                </a:lnTo>
                <a:lnTo>
                  <a:pt x="303228" y="3830"/>
                </a:lnTo>
                <a:lnTo>
                  <a:pt x="304414" y="1793"/>
                </a:lnTo>
                <a:close/>
                <a:moveTo>
                  <a:pt x="25108" y="6353"/>
                </a:moveTo>
                <a:lnTo>
                  <a:pt x="30397" y="15502"/>
                </a:lnTo>
                <a:lnTo>
                  <a:pt x="19819" y="15502"/>
                </a:lnTo>
                <a:lnTo>
                  <a:pt x="25108" y="6353"/>
                </a:lnTo>
                <a:close/>
                <a:moveTo>
                  <a:pt x="53710" y="6353"/>
                </a:moveTo>
                <a:lnTo>
                  <a:pt x="58999" y="15502"/>
                </a:lnTo>
                <a:lnTo>
                  <a:pt x="48421" y="15502"/>
                </a:lnTo>
                <a:lnTo>
                  <a:pt x="53710" y="6353"/>
                </a:lnTo>
                <a:close/>
                <a:moveTo>
                  <a:pt x="82312" y="6353"/>
                </a:moveTo>
                <a:lnTo>
                  <a:pt x="87601" y="15502"/>
                </a:lnTo>
                <a:lnTo>
                  <a:pt x="77024" y="15502"/>
                </a:lnTo>
                <a:lnTo>
                  <a:pt x="82312" y="6353"/>
                </a:lnTo>
                <a:close/>
                <a:moveTo>
                  <a:pt x="110884" y="6353"/>
                </a:moveTo>
                <a:lnTo>
                  <a:pt x="116173" y="15502"/>
                </a:lnTo>
                <a:lnTo>
                  <a:pt x="105626" y="15502"/>
                </a:lnTo>
                <a:lnTo>
                  <a:pt x="110884" y="6353"/>
                </a:lnTo>
                <a:close/>
                <a:moveTo>
                  <a:pt x="139487" y="6353"/>
                </a:moveTo>
                <a:lnTo>
                  <a:pt x="144776" y="15502"/>
                </a:lnTo>
                <a:lnTo>
                  <a:pt x="134228" y="15502"/>
                </a:lnTo>
                <a:lnTo>
                  <a:pt x="139487" y="6353"/>
                </a:lnTo>
                <a:close/>
                <a:moveTo>
                  <a:pt x="168119" y="6353"/>
                </a:moveTo>
                <a:lnTo>
                  <a:pt x="173378" y="15502"/>
                </a:lnTo>
                <a:lnTo>
                  <a:pt x="162831" y="15502"/>
                </a:lnTo>
                <a:lnTo>
                  <a:pt x="168119" y="6353"/>
                </a:lnTo>
                <a:close/>
                <a:moveTo>
                  <a:pt x="196691" y="6353"/>
                </a:moveTo>
                <a:lnTo>
                  <a:pt x="201980" y="15502"/>
                </a:lnTo>
                <a:lnTo>
                  <a:pt x="191403" y="15502"/>
                </a:lnTo>
                <a:lnTo>
                  <a:pt x="196691" y="6353"/>
                </a:lnTo>
                <a:close/>
                <a:moveTo>
                  <a:pt x="225294" y="6353"/>
                </a:moveTo>
                <a:lnTo>
                  <a:pt x="230583" y="15502"/>
                </a:lnTo>
                <a:lnTo>
                  <a:pt x="220005" y="15502"/>
                </a:lnTo>
                <a:lnTo>
                  <a:pt x="225294" y="6353"/>
                </a:lnTo>
                <a:close/>
                <a:moveTo>
                  <a:pt x="253896" y="6353"/>
                </a:moveTo>
                <a:lnTo>
                  <a:pt x="259185" y="15502"/>
                </a:lnTo>
                <a:lnTo>
                  <a:pt x="248607" y="15502"/>
                </a:lnTo>
                <a:lnTo>
                  <a:pt x="253896" y="6353"/>
                </a:lnTo>
                <a:close/>
                <a:moveTo>
                  <a:pt x="282468" y="6353"/>
                </a:moveTo>
                <a:lnTo>
                  <a:pt x="287757" y="15502"/>
                </a:lnTo>
                <a:lnTo>
                  <a:pt x="277210" y="15502"/>
                </a:lnTo>
                <a:lnTo>
                  <a:pt x="282468" y="6353"/>
                </a:lnTo>
                <a:close/>
                <a:moveTo>
                  <a:pt x="311101" y="6353"/>
                </a:moveTo>
                <a:lnTo>
                  <a:pt x="316359" y="15502"/>
                </a:lnTo>
                <a:lnTo>
                  <a:pt x="305812" y="15502"/>
                </a:lnTo>
                <a:lnTo>
                  <a:pt x="311101" y="6353"/>
                </a:lnTo>
                <a:close/>
                <a:moveTo>
                  <a:pt x="19211" y="1368"/>
                </a:moveTo>
                <a:lnTo>
                  <a:pt x="10761" y="15958"/>
                </a:lnTo>
                <a:lnTo>
                  <a:pt x="2341" y="1368"/>
                </a:lnTo>
                <a:close/>
                <a:moveTo>
                  <a:pt x="47783" y="1368"/>
                </a:moveTo>
                <a:lnTo>
                  <a:pt x="39394" y="15958"/>
                </a:lnTo>
                <a:lnTo>
                  <a:pt x="30944" y="1368"/>
                </a:lnTo>
                <a:close/>
                <a:moveTo>
                  <a:pt x="76385" y="1368"/>
                </a:moveTo>
                <a:lnTo>
                  <a:pt x="67966" y="15958"/>
                </a:lnTo>
                <a:lnTo>
                  <a:pt x="59576" y="1368"/>
                </a:lnTo>
                <a:close/>
                <a:moveTo>
                  <a:pt x="105018" y="1368"/>
                </a:moveTo>
                <a:lnTo>
                  <a:pt x="96568" y="15958"/>
                </a:lnTo>
                <a:lnTo>
                  <a:pt x="88148" y="1368"/>
                </a:lnTo>
                <a:close/>
                <a:moveTo>
                  <a:pt x="133590" y="1368"/>
                </a:moveTo>
                <a:lnTo>
                  <a:pt x="125170" y="15958"/>
                </a:lnTo>
                <a:lnTo>
                  <a:pt x="116751" y="1368"/>
                </a:lnTo>
                <a:close/>
                <a:moveTo>
                  <a:pt x="162192" y="1368"/>
                </a:moveTo>
                <a:lnTo>
                  <a:pt x="153742" y="15958"/>
                </a:lnTo>
                <a:lnTo>
                  <a:pt x="145353" y="1368"/>
                </a:lnTo>
                <a:close/>
                <a:moveTo>
                  <a:pt x="190795" y="1368"/>
                </a:moveTo>
                <a:lnTo>
                  <a:pt x="182375" y="15958"/>
                </a:lnTo>
                <a:lnTo>
                  <a:pt x="173925" y="1368"/>
                </a:lnTo>
                <a:close/>
                <a:moveTo>
                  <a:pt x="219367" y="1368"/>
                </a:moveTo>
                <a:lnTo>
                  <a:pt x="210977" y="15958"/>
                </a:lnTo>
                <a:lnTo>
                  <a:pt x="202527" y="1368"/>
                </a:lnTo>
                <a:close/>
                <a:moveTo>
                  <a:pt x="247969" y="1368"/>
                </a:moveTo>
                <a:lnTo>
                  <a:pt x="239549" y="15958"/>
                </a:lnTo>
                <a:lnTo>
                  <a:pt x="231130" y="1368"/>
                </a:lnTo>
                <a:close/>
                <a:moveTo>
                  <a:pt x="276602" y="1368"/>
                </a:moveTo>
                <a:lnTo>
                  <a:pt x="268152" y="15958"/>
                </a:lnTo>
                <a:lnTo>
                  <a:pt x="259732" y="1368"/>
                </a:lnTo>
                <a:close/>
                <a:moveTo>
                  <a:pt x="305174" y="1368"/>
                </a:moveTo>
                <a:lnTo>
                  <a:pt x="296754" y="15958"/>
                </a:lnTo>
                <a:lnTo>
                  <a:pt x="288334" y="1368"/>
                </a:lnTo>
                <a:close/>
                <a:moveTo>
                  <a:pt x="25108" y="3617"/>
                </a:moveTo>
                <a:lnTo>
                  <a:pt x="23922" y="5654"/>
                </a:lnTo>
                <a:lnTo>
                  <a:pt x="18633" y="14833"/>
                </a:lnTo>
                <a:lnTo>
                  <a:pt x="17448" y="16870"/>
                </a:lnTo>
                <a:lnTo>
                  <a:pt x="32737" y="16870"/>
                </a:lnTo>
                <a:lnTo>
                  <a:pt x="31552" y="14833"/>
                </a:lnTo>
                <a:lnTo>
                  <a:pt x="26293" y="5654"/>
                </a:lnTo>
                <a:lnTo>
                  <a:pt x="25108" y="3617"/>
                </a:lnTo>
                <a:close/>
                <a:moveTo>
                  <a:pt x="53710" y="3617"/>
                </a:moveTo>
                <a:lnTo>
                  <a:pt x="52525" y="5654"/>
                </a:lnTo>
                <a:lnTo>
                  <a:pt x="47266" y="14833"/>
                </a:lnTo>
                <a:lnTo>
                  <a:pt x="46081" y="16870"/>
                </a:lnTo>
                <a:lnTo>
                  <a:pt x="61339" y="16870"/>
                </a:lnTo>
                <a:lnTo>
                  <a:pt x="60184" y="14833"/>
                </a:lnTo>
                <a:lnTo>
                  <a:pt x="54895" y="5654"/>
                </a:lnTo>
                <a:lnTo>
                  <a:pt x="53710" y="3617"/>
                </a:lnTo>
                <a:close/>
                <a:moveTo>
                  <a:pt x="82312" y="3617"/>
                </a:moveTo>
                <a:lnTo>
                  <a:pt x="81157" y="5654"/>
                </a:lnTo>
                <a:lnTo>
                  <a:pt x="75868" y="14833"/>
                </a:lnTo>
                <a:lnTo>
                  <a:pt x="74683" y="16870"/>
                </a:lnTo>
                <a:lnTo>
                  <a:pt x="89972" y="16870"/>
                </a:lnTo>
                <a:lnTo>
                  <a:pt x="88787" y="14833"/>
                </a:lnTo>
                <a:lnTo>
                  <a:pt x="83498" y="5654"/>
                </a:lnTo>
                <a:lnTo>
                  <a:pt x="82312" y="3617"/>
                </a:lnTo>
                <a:close/>
                <a:moveTo>
                  <a:pt x="110884" y="3617"/>
                </a:moveTo>
                <a:lnTo>
                  <a:pt x="109699" y="5654"/>
                </a:lnTo>
                <a:lnTo>
                  <a:pt x="104440" y="14833"/>
                </a:lnTo>
                <a:lnTo>
                  <a:pt x="103255" y="16870"/>
                </a:lnTo>
                <a:lnTo>
                  <a:pt x="118514" y="16870"/>
                </a:lnTo>
                <a:lnTo>
                  <a:pt x="117359" y="14833"/>
                </a:lnTo>
                <a:lnTo>
                  <a:pt x="112070" y="5654"/>
                </a:lnTo>
                <a:lnTo>
                  <a:pt x="110884" y="3617"/>
                </a:lnTo>
                <a:close/>
                <a:moveTo>
                  <a:pt x="139487" y="3617"/>
                </a:moveTo>
                <a:lnTo>
                  <a:pt x="138332" y="5654"/>
                </a:lnTo>
                <a:lnTo>
                  <a:pt x="133043" y="14833"/>
                </a:lnTo>
                <a:lnTo>
                  <a:pt x="131857" y="16870"/>
                </a:lnTo>
                <a:lnTo>
                  <a:pt x="147146" y="16870"/>
                </a:lnTo>
                <a:lnTo>
                  <a:pt x="145961" y="14833"/>
                </a:lnTo>
                <a:lnTo>
                  <a:pt x="140672" y="5654"/>
                </a:lnTo>
                <a:lnTo>
                  <a:pt x="139487" y="3617"/>
                </a:lnTo>
                <a:close/>
                <a:moveTo>
                  <a:pt x="168119" y="3617"/>
                </a:moveTo>
                <a:lnTo>
                  <a:pt x="166934" y="5654"/>
                </a:lnTo>
                <a:lnTo>
                  <a:pt x="161645" y="14833"/>
                </a:lnTo>
                <a:lnTo>
                  <a:pt x="160490" y="16870"/>
                </a:lnTo>
                <a:lnTo>
                  <a:pt x="175749" y="16870"/>
                </a:lnTo>
                <a:lnTo>
                  <a:pt x="174563" y="14833"/>
                </a:lnTo>
                <a:lnTo>
                  <a:pt x="169305" y="5654"/>
                </a:lnTo>
                <a:lnTo>
                  <a:pt x="168119" y="3617"/>
                </a:lnTo>
                <a:close/>
                <a:moveTo>
                  <a:pt x="196691" y="3617"/>
                </a:moveTo>
                <a:lnTo>
                  <a:pt x="195506" y="5654"/>
                </a:lnTo>
                <a:lnTo>
                  <a:pt x="190217" y="14833"/>
                </a:lnTo>
                <a:lnTo>
                  <a:pt x="189062" y="16870"/>
                </a:lnTo>
                <a:lnTo>
                  <a:pt x="204321" y="16870"/>
                </a:lnTo>
                <a:lnTo>
                  <a:pt x="203135" y="14833"/>
                </a:lnTo>
                <a:lnTo>
                  <a:pt x="197877" y="5654"/>
                </a:lnTo>
                <a:lnTo>
                  <a:pt x="196691" y="3617"/>
                </a:lnTo>
                <a:close/>
                <a:moveTo>
                  <a:pt x="225294" y="3617"/>
                </a:moveTo>
                <a:lnTo>
                  <a:pt x="224108" y="5654"/>
                </a:lnTo>
                <a:lnTo>
                  <a:pt x="218850" y="14833"/>
                </a:lnTo>
                <a:lnTo>
                  <a:pt x="217664" y="16870"/>
                </a:lnTo>
                <a:lnTo>
                  <a:pt x="232923" y="16870"/>
                </a:lnTo>
                <a:lnTo>
                  <a:pt x="231768" y="14833"/>
                </a:lnTo>
                <a:lnTo>
                  <a:pt x="226479" y="5654"/>
                </a:lnTo>
                <a:lnTo>
                  <a:pt x="225294" y="3617"/>
                </a:lnTo>
                <a:close/>
                <a:moveTo>
                  <a:pt x="253896" y="3617"/>
                </a:moveTo>
                <a:lnTo>
                  <a:pt x="252741" y="5654"/>
                </a:lnTo>
                <a:lnTo>
                  <a:pt x="247452" y="14833"/>
                </a:lnTo>
                <a:lnTo>
                  <a:pt x="246267" y="16870"/>
                </a:lnTo>
                <a:lnTo>
                  <a:pt x="261556" y="16870"/>
                </a:lnTo>
                <a:lnTo>
                  <a:pt x="260370" y="14833"/>
                </a:lnTo>
                <a:lnTo>
                  <a:pt x="255082" y="5654"/>
                </a:lnTo>
                <a:lnTo>
                  <a:pt x="253896" y="3617"/>
                </a:lnTo>
                <a:close/>
                <a:moveTo>
                  <a:pt x="282529" y="3617"/>
                </a:moveTo>
                <a:lnTo>
                  <a:pt x="281343" y="5654"/>
                </a:lnTo>
                <a:lnTo>
                  <a:pt x="276024" y="14833"/>
                </a:lnTo>
                <a:lnTo>
                  <a:pt x="274839" y="16870"/>
                </a:lnTo>
                <a:lnTo>
                  <a:pt x="290128" y="16870"/>
                </a:lnTo>
                <a:lnTo>
                  <a:pt x="288973" y="14833"/>
                </a:lnTo>
                <a:lnTo>
                  <a:pt x="283684" y="5654"/>
                </a:lnTo>
                <a:lnTo>
                  <a:pt x="282529" y="3617"/>
                </a:lnTo>
                <a:close/>
                <a:moveTo>
                  <a:pt x="311101" y="3617"/>
                </a:moveTo>
                <a:lnTo>
                  <a:pt x="309915" y="5654"/>
                </a:lnTo>
                <a:lnTo>
                  <a:pt x="304627" y="14833"/>
                </a:lnTo>
                <a:lnTo>
                  <a:pt x="303441" y="16870"/>
                </a:lnTo>
                <a:lnTo>
                  <a:pt x="318730" y="16870"/>
                </a:lnTo>
                <a:lnTo>
                  <a:pt x="317545" y="14833"/>
                </a:lnTo>
                <a:lnTo>
                  <a:pt x="312256" y="5654"/>
                </a:lnTo>
                <a:lnTo>
                  <a:pt x="311101" y="3617"/>
                </a:lnTo>
                <a:close/>
                <a:moveTo>
                  <a:pt x="25108" y="2736"/>
                </a:moveTo>
                <a:lnTo>
                  <a:pt x="33527" y="17325"/>
                </a:lnTo>
                <a:lnTo>
                  <a:pt x="16718" y="17325"/>
                </a:lnTo>
                <a:lnTo>
                  <a:pt x="25108" y="2736"/>
                </a:lnTo>
                <a:close/>
                <a:moveTo>
                  <a:pt x="53710" y="2736"/>
                </a:moveTo>
                <a:lnTo>
                  <a:pt x="62160" y="17325"/>
                </a:lnTo>
                <a:lnTo>
                  <a:pt x="45260" y="17325"/>
                </a:lnTo>
                <a:lnTo>
                  <a:pt x="53710" y="2736"/>
                </a:lnTo>
                <a:close/>
                <a:moveTo>
                  <a:pt x="82312" y="2736"/>
                </a:moveTo>
                <a:lnTo>
                  <a:pt x="90762" y="17325"/>
                </a:lnTo>
                <a:lnTo>
                  <a:pt x="73923" y="17325"/>
                </a:lnTo>
                <a:lnTo>
                  <a:pt x="82312" y="2736"/>
                </a:lnTo>
                <a:close/>
                <a:moveTo>
                  <a:pt x="110884" y="2736"/>
                </a:moveTo>
                <a:lnTo>
                  <a:pt x="119334" y="17325"/>
                </a:lnTo>
                <a:lnTo>
                  <a:pt x="102495" y="17325"/>
                </a:lnTo>
                <a:lnTo>
                  <a:pt x="110884" y="2736"/>
                </a:lnTo>
                <a:close/>
                <a:moveTo>
                  <a:pt x="139517" y="2736"/>
                </a:moveTo>
                <a:lnTo>
                  <a:pt x="147937" y="17325"/>
                </a:lnTo>
                <a:lnTo>
                  <a:pt x="131097" y="17325"/>
                </a:lnTo>
                <a:lnTo>
                  <a:pt x="139517" y="2736"/>
                </a:lnTo>
                <a:close/>
                <a:moveTo>
                  <a:pt x="168119" y="2736"/>
                </a:moveTo>
                <a:lnTo>
                  <a:pt x="176509" y="17325"/>
                </a:lnTo>
                <a:lnTo>
                  <a:pt x="159669" y="17325"/>
                </a:lnTo>
                <a:lnTo>
                  <a:pt x="168119" y="2736"/>
                </a:lnTo>
                <a:close/>
                <a:moveTo>
                  <a:pt x="196691" y="2736"/>
                </a:moveTo>
                <a:lnTo>
                  <a:pt x="205111" y="17325"/>
                </a:lnTo>
                <a:lnTo>
                  <a:pt x="188302" y="17325"/>
                </a:lnTo>
                <a:lnTo>
                  <a:pt x="196691" y="2736"/>
                </a:lnTo>
                <a:close/>
                <a:moveTo>
                  <a:pt x="225294" y="2736"/>
                </a:moveTo>
                <a:lnTo>
                  <a:pt x="233744" y="17325"/>
                </a:lnTo>
                <a:lnTo>
                  <a:pt x="216905" y="17325"/>
                </a:lnTo>
                <a:lnTo>
                  <a:pt x="225294" y="2736"/>
                </a:lnTo>
                <a:close/>
                <a:moveTo>
                  <a:pt x="253896" y="2736"/>
                </a:moveTo>
                <a:lnTo>
                  <a:pt x="262346" y="17325"/>
                </a:lnTo>
                <a:lnTo>
                  <a:pt x="245507" y="17325"/>
                </a:lnTo>
                <a:lnTo>
                  <a:pt x="253896" y="2736"/>
                </a:lnTo>
                <a:close/>
                <a:moveTo>
                  <a:pt x="282468" y="2736"/>
                </a:moveTo>
                <a:lnTo>
                  <a:pt x="290918" y="17325"/>
                </a:lnTo>
                <a:lnTo>
                  <a:pt x="274079" y="17325"/>
                </a:lnTo>
                <a:lnTo>
                  <a:pt x="282468" y="2736"/>
                </a:lnTo>
                <a:close/>
                <a:moveTo>
                  <a:pt x="311101" y="2736"/>
                </a:moveTo>
                <a:lnTo>
                  <a:pt x="319520" y="17325"/>
                </a:lnTo>
                <a:lnTo>
                  <a:pt x="302651" y="17325"/>
                </a:lnTo>
                <a:lnTo>
                  <a:pt x="311101" y="2736"/>
                </a:lnTo>
                <a:close/>
                <a:moveTo>
                  <a:pt x="1" y="0"/>
                </a:moveTo>
                <a:lnTo>
                  <a:pt x="10791" y="18693"/>
                </a:lnTo>
                <a:lnTo>
                  <a:pt x="21551" y="0"/>
                </a:lnTo>
                <a:close/>
                <a:moveTo>
                  <a:pt x="25108" y="0"/>
                </a:moveTo>
                <a:lnTo>
                  <a:pt x="14317" y="18693"/>
                </a:lnTo>
                <a:lnTo>
                  <a:pt x="35898" y="18693"/>
                </a:lnTo>
                <a:lnTo>
                  <a:pt x="25108" y="0"/>
                </a:lnTo>
                <a:close/>
                <a:moveTo>
                  <a:pt x="28603" y="0"/>
                </a:moveTo>
                <a:lnTo>
                  <a:pt x="39394" y="18693"/>
                </a:lnTo>
                <a:lnTo>
                  <a:pt x="50154" y="0"/>
                </a:lnTo>
                <a:close/>
                <a:moveTo>
                  <a:pt x="53710" y="0"/>
                </a:moveTo>
                <a:lnTo>
                  <a:pt x="42920" y="18693"/>
                </a:lnTo>
                <a:lnTo>
                  <a:pt x="64500" y="18693"/>
                </a:lnTo>
                <a:lnTo>
                  <a:pt x="53710" y="0"/>
                </a:lnTo>
                <a:close/>
                <a:moveTo>
                  <a:pt x="57175" y="0"/>
                </a:moveTo>
                <a:lnTo>
                  <a:pt x="67966" y="18693"/>
                </a:lnTo>
                <a:lnTo>
                  <a:pt x="78756" y="0"/>
                </a:lnTo>
                <a:close/>
                <a:moveTo>
                  <a:pt x="82312" y="0"/>
                </a:moveTo>
                <a:lnTo>
                  <a:pt x="71522" y="18693"/>
                </a:lnTo>
                <a:lnTo>
                  <a:pt x="93103" y="18693"/>
                </a:lnTo>
                <a:lnTo>
                  <a:pt x="82312" y="0"/>
                </a:lnTo>
                <a:close/>
                <a:moveTo>
                  <a:pt x="85777" y="0"/>
                </a:moveTo>
                <a:lnTo>
                  <a:pt x="96568" y="18693"/>
                </a:lnTo>
                <a:lnTo>
                  <a:pt x="107358" y="0"/>
                </a:lnTo>
                <a:close/>
                <a:moveTo>
                  <a:pt x="110884" y="0"/>
                </a:moveTo>
                <a:lnTo>
                  <a:pt x="100155" y="18693"/>
                </a:lnTo>
                <a:lnTo>
                  <a:pt x="121736" y="18693"/>
                </a:lnTo>
                <a:lnTo>
                  <a:pt x="110884" y="0"/>
                </a:lnTo>
                <a:close/>
                <a:moveTo>
                  <a:pt x="114349" y="0"/>
                </a:moveTo>
                <a:lnTo>
                  <a:pt x="125140" y="18693"/>
                </a:lnTo>
                <a:lnTo>
                  <a:pt x="135930" y="0"/>
                </a:lnTo>
                <a:close/>
                <a:moveTo>
                  <a:pt x="139517" y="0"/>
                </a:moveTo>
                <a:lnTo>
                  <a:pt x="128727" y="18693"/>
                </a:lnTo>
                <a:lnTo>
                  <a:pt x="150308" y="18693"/>
                </a:lnTo>
                <a:lnTo>
                  <a:pt x="139517" y="0"/>
                </a:lnTo>
                <a:close/>
                <a:moveTo>
                  <a:pt x="142952" y="0"/>
                </a:moveTo>
                <a:lnTo>
                  <a:pt x="153742" y="18693"/>
                </a:lnTo>
                <a:lnTo>
                  <a:pt x="164533" y="0"/>
                </a:lnTo>
                <a:close/>
                <a:moveTo>
                  <a:pt x="168119" y="0"/>
                </a:moveTo>
                <a:lnTo>
                  <a:pt x="157329" y="18693"/>
                </a:lnTo>
                <a:lnTo>
                  <a:pt x="178910" y="18693"/>
                </a:lnTo>
                <a:lnTo>
                  <a:pt x="168119" y="0"/>
                </a:lnTo>
                <a:close/>
                <a:moveTo>
                  <a:pt x="171585" y="0"/>
                </a:moveTo>
                <a:lnTo>
                  <a:pt x="182375" y="18693"/>
                </a:lnTo>
                <a:lnTo>
                  <a:pt x="193166" y="0"/>
                </a:lnTo>
                <a:close/>
                <a:moveTo>
                  <a:pt x="196691" y="0"/>
                </a:moveTo>
                <a:lnTo>
                  <a:pt x="185901" y="18693"/>
                </a:lnTo>
                <a:lnTo>
                  <a:pt x="207482" y="18693"/>
                </a:lnTo>
                <a:lnTo>
                  <a:pt x="196691" y="0"/>
                </a:lnTo>
                <a:close/>
                <a:moveTo>
                  <a:pt x="200157" y="0"/>
                </a:moveTo>
                <a:lnTo>
                  <a:pt x="210947" y="18693"/>
                </a:lnTo>
                <a:lnTo>
                  <a:pt x="221737" y="0"/>
                </a:lnTo>
                <a:close/>
                <a:moveTo>
                  <a:pt x="225294" y="0"/>
                </a:moveTo>
                <a:lnTo>
                  <a:pt x="214503" y="18693"/>
                </a:lnTo>
                <a:lnTo>
                  <a:pt x="236084" y="18693"/>
                </a:lnTo>
                <a:lnTo>
                  <a:pt x="225294" y="0"/>
                </a:lnTo>
                <a:close/>
                <a:moveTo>
                  <a:pt x="228759" y="0"/>
                </a:moveTo>
                <a:lnTo>
                  <a:pt x="239549" y="18693"/>
                </a:lnTo>
                <a:lnTo>
                  <a:pt x="250340" y="0"/>
                </a:lnTo>
                <a:close/>
                <a:moveTo>
                  <a:pt x="253896" y="0"/>
                </a:moveTo>
                <a:lnTo>
                  <a:pt x="243106" y="18693"/>
                </a:lnTo>
                <a:lnTo>
                  <a:pt x="264687" y="18693"/>
                </a:lnTo>
                <a:lnTo>
                  <a:pt x="253896" y="0"/>
                </a:lnTo>
                <a:close/>
                <a:moveTo>
                  <a:pt x="257361" y="0"/>
                </a:moveTo>
                <a:lnTo>
                  <a:pt x="268152" y="18693"/>
                </a:lnTo>
                <a:lnTo>
                  <a:pt x="278942" y="0"/>
                </a:lnTo>
                <a:close/>
                <a:moveTo>
                  <a:pt x="282468" y="0"/>
                </a:moveTo>
                <a:lnTo>
                  <a:pt x="271678" y="18693"/>
                </a:lnTo>
                <a:lnTo>
                  <a:pt x="293259" y="18693"/>
                </a:lnTo>
                <a:lnTo>
                  <a:pt x="282468" y="0"/>
                </a:lnTo>
                <a:close/>
                <a:moveTo>
                  <a:pt x="285964" y="0"/>
                </a:moveTo>
                <a:lnTo>
                  <a:pt x="296754" y="18693"/>
                </a:lnTo>
                <a:lnTo>
                  <a:pt x="307545" y="0"/>
                </a:lnTo>
                <a:close/>
                <a:moveTo>
                  <a:pt x="311101" y="0"/>
                </a:moveTo>
                <a:lnTo>
                  <a:pt x="300310" y="18693"/>
                </a:lnTo>
                <a:lnTo>
                  <a:pt x="321891" y="18693"/>
                </a:lnTo>
                <a:lnTo>
                  <a:pt x="311101" y="0"/>
                </a:lnTo>
                <a:close/>
                <a:moveTo>
                  <a:pt x="9454" y="26900"/>
                </a:moveTo>
                <a:lnTo>
                  <a:pt x="10730" y="29149"/>
                </a:lnTo>
                <a:lnTo>
                  <a:pt x="12068" y="26900"/>
                </a:lnTo>
                <a:close/>
                <a:moveTo>
                  <a:pt x="38056" y="26900"/>
                </a:moveTo>
                <a:lnTo>
                  <a:pt x="39363" y="29149"/>
                </a:lnTo>
                <a:lnTo>
                  <a:pt x="40670" y="26900"/>
                </a:lnTo>
                <a:close/>
                <a:moveTo>
                  <a:pt x="66659" y="26900"/>
                </a:moveTo>
                <a:lnTo>
                  <a:pt x="67966" y="29149"/>
                </a:lnTo>
                <a:lnTo>
                  <a:pt x="69303" y="26900"/>
                </a:lnTo>
                <a:close/>
                <a:moveTo>
                  <a:pt x="95231" y="26900"/>
                </a:moveTo>
                <a:lnTo>
                  <a:pt x="96538" y="29149"/>
                </a:lnTo>
                <a:lnTo>
                  <a:pt x="97875" y="26900"/>
                </a:lnTo>
                <a:close/>
                <a:moveTo>
                  <a:pt x="123863" y="26900"/>
                </a:moveTo>
                <a:lnTo>
                  <a:pt x="125140" y="29149"/>
                </a:lnTo>
                <a:lnTo>
                  <a:pt x="126477" y="26900"/>
                </a:lnTo>
                <a:close/>
                <a:moveTo>
                  <a:pt x="152466" y="26900"/>
                </a:moveTo>
                <a:lnTo>
                  <a:pt x="153742" y="29149"/>
                </a:lnTo>
                <a:lnTo>
                  <a:pt x="155080" y="26900"/>
                </a:lnTo>
                <a:close/>
                <a:moveTo>
                  <a:pt x="181068" y="26900"/>
                </a:moveTo>
                <a:lnTo>
                  <a:pt x="182375" y="29149"/>
                </a:lnTo>
                <a:lnTo>
                  <a:pt x="183652" y="26900"/>
                </a:lnTo>
                <a:close/>
                <a:moveTo>
                  <a:pt x="209640" y="26900"/>
                </a:moveTo>
                <a:lnTo>
                  <a:pt x="210947" y="29149"/>
                </a:lnTo>
                <a:lnTo>
                  <a:pt x="212254" y="26900"/>
                </a:lnTo>
                <a:close/>
                <a:moveTo>
                  <a:pt x="238242" y="26900"/>
                </a:moveTo>
                <a:lnTo>
                  <a:pt x="239549" y="29149"/>
                </a:lnTo>
                <a:lnTo>
                  <a:pt x="240887" y="26900"/>
                </a:lnTo>
                <a:close/>
                <a:moveTo>
                  <a:pt x="266814" y="26900"/>
                </a:moveTo>
                <a:lnTo>
                  <a:pt x="268121" y="29149"/>
                </a:lnTo>
                <a:lnTo>
                  <a:pt x="269459" y="26900"/>
                </a:lnTo>
                <a:close/>
                <a:moveTo>
                  <a:pt x="295447" y="26900"/>
                </a:moveTo>
                <a:lnTo>
                  <a:pt x="296724" y="29149"/>
                </a:lnTo>
                <a:lnTo>
                  <a:pt x="298061" y="26900"/>
                </a:lnTo>
                <a:close/>
                <a:moveTo>
                  <a:pt x="16050" y="24590"/>
                </a:moveTo>
                <a:lnTo>
                  <a:pt x="10761" y="33739"/>
                </a:lnTo>
                <a:lnTo>
                  <a:pt x="5502" y="24590"/>
                </a:lnTo>
                <a:close/>
                <a:moveTo>
                  <a:pt x="44682" y="24590"/>
                </a:moveTo>
                <a:lnTo>
                  <a:pt x="39394" y="33739"/>
                </a:lnTo>
                <a:lnTo>
                  <a:pt x="34105" y="24590"/>
                </a:lnTo>
                <a:close/>
                <a:moveTo>
                  <a:pt x="73224" y="24590"/>
                </a:moveTo>
                <a:lnTo>
                  <a:pt x="67966" y="33739"/>
                </a:lnTo>
                <a:lnTo>
                  <a:pt x="62677" y="24590"/>
                </a:lnTo>
                <a:close/>
                <a:moveTo>
                  <a:pt x="101857" y="24590"/>
                </a:moveTo>
                <a:lnTo>
                  <a:pt x="96568" y="33739"/>
                </a:lnTo>
                <a:lnTo>
                  <a:pt x="91279" y="24590"/>
                </a:lnTo>
                <a:close/>
                <a:moveTo>
                  <a:pt x="130459" y="24590"/>
                </a:moveTo>
                <a:lnTo>
                  <a:pt x="125170" y="33739"/>
                </a:lnTo>
                <a:lnTo>
                  <a:pt x="119912" y="24590"/>
                </a:lnTo>
                <a:close/>
                <a:moveTo>
                  <a:pt x="159031" y="24590"/>
                </a:moveTo>
                <a:lnTo>
                  <a:pt x="153742" y="33739"/>
                </a:lnTo>
                <a:lnTo>
                  <a:pt x="148484" y="24590"/>
                </a:lnTo>
                <a:close/>
                <a:moveTo>
                  <a:pt x="187633" y="24590"/>
                </a:moveTo>
                <a:lnTo>
                  <a:pt x="182375" y="33739"/>
                </a:lnTo>
                <a:lnTo>
                  <a:pt x="177086" y="24590"/>
                </a:lnTo>
                <a:close/>
                <a:moveTo>
                  <a:pt x="216266" y="24590"/>
                </a:moveTo>
                <a:lnTo>
                  <a:pt x="210977" y="33739"/>
                </a:lnTo>
                <a:lnTo>
                  <a:pt x="205689" y="24590"/>
                </a:lnTo>
                <a:close/>
                <a:moveTo>
                  <a:pt x="244808" y="24590"/>
                </a:moveTo>
                <a:lnTo>
                  <a:pt x="239549" y="33739"/>
                </a:lnTo>
                <a:lnTo>
                  <a:pt x="234260" y="24590"/>
                </a:lnTo>
                <a:close/>
                <a:moveTo>
                  <a:pt x="273441" y="24590"/>
                </a:moveTo>
                <a:lnTo>
                  <a:pt x="268152" y="33739"/>
                </a:lnTo>
                <a:lnTo>
                  <a:pt x="262863" y="24590"/>
                </a:lnTo>
                <a:close/>
                <a:moveTo>
                  <a:pt x="302043" y="24590"/>
                </a:moveTo>
                <a:lnTo>
                  <a:pt x="296754" y="33739"/>
                </a:lnTo>
                <a:lnTo>
                  <a:pt x="291496" y="24590"/>
                </a:lnTo>
                <a:close/>
                <a:moveTo>
                  <a:pt x="25108" y="32371"/>
                </a:moveTo>
                <a:lnTo>
                  <a:pt x="23801" y="34621"/>
                </a:lnTo>
                <a:lnTo>
                  <a:pt x="26445" y="34621"/>
                </a:lnTo>
                <a:lnTo>
                  <a:pt x="25108" y="32371"/>
                </a:lnTo>
                <a:close/>
                <a:moveTo>
                  <a:pt x="53710" y="32371"/>
                </a:moveTo>
                <a:lnTo>
                  <a:pt x="52433" y="34621"/>
                </a:lnTo>
                <a:lnTo>
                  <a:pt x="55047" y="34621"/>
                </a:lnTo>
                <a:lnTo>
                  <a:pt x="53710" y="32371"/>
                </a:lnTo>
                <a:close/>
                <a:moveTo>
                  <a:pt x="82312" y="32371"/>
                </a:moveTo>
                <a:lnTo>
                  <a:pt x="81036" y="34621"/>
                </a:lnTo>
                <a:lnTo>
                  <a:pt x="83650" y="34621"/>
                </a:lnTo>
                <a:lnTo>
                  <a:pt x="82312" y="32371"/>
                </a:lnTo>
                <a:close/>
                <a:moveTo>
                  <a:pt x="110884" y="32371"/>
                </a:moveTo>
                <a:lnTo>
                  <a:pt x="109608" y="34621"/>
                </a:lnTo>
                <a:lnTo>
                  <a:pt x="112222" y="34621"/>
                </a:lnTo>
                <a:lnTo>
                  <a:pt x="110884" y="32371"/>
                </a:lnTo>
                <a:close/>
                <a:moveTo>
                  <a:pt x="139517" y="32371"/>
                </a:moveTo>
                <a:lnTo>
                  <a:pt x="138210" y="34621"/>
                </a:lnTo>
                <a:lnTo>
                  <a:pt x="140824" y="34621"/>
                </a:lnTo>
                <a:lnTo>
                  <a:pt x="139517" y="32371"/>
                </a:lnTo>
                <a:close/>
                <a:moveTo>
                  <a:pt x="168119" y="32371"/>
                </a:moveTo>
                <a:lnTo>
                  <a:pt x="166812" y="34621"/>
                </a:lnTo>
                <a:lnTo>
                  <a:pt x="169457" y="34621"/>
                </a:lnTo>
                <a:lnTo>
                  <a:pt x="168119" y="32371"/>
                </a:lnTo>
                <a:close/>
                <a:moveTo>
                  <a:pt x="196691" y="32371"/>
                </a:moveTo>
                <a:lnTo>
                  <a:pt x="195384" y="34621"/>
                </a:lnTo>
                <a:lnTo>
                  <a:pt x="198029" y="34621"/>
                </a:lnTo>
                <a:lnTo>
                  <a:pt x="196691" y="32371"/>
                </a:lnTo>
                <a:close/>
                <a:moveTo>
                  <a:pt x="225294" y="32371"/>
                </a:moveTo>
                <a:lnTo>
                  <a:pt x="224017" y="34621"/>
                </a:lnTo>
                <a:lnTo>
                  <a:pt x="226631" y="34621"/>
                </a:lnTo>
                <a:lnTo>
                  <a:pt x="225294" y="32371"/>
                </a:lnTo>
                <a:close/>
                <a:moveTo>
                  <a:pt x="253896" y="32371"/>
                </a:moveTo>
                <a:lnTo>
                  <a:pt x="252620" y="34621"/>
                </a:lnTo>
                <a:lnTo>
                  <a:pt x="255234" y="34621"/>
                </a:lnTo>
                <a:lnTo>
                  <a:pt x="253896" y="32371"/>
                </a:lnTo>
                <a:close/>
                <a:moveTo>
                  <a:pt x="282468" y="32371"/>
                </a:moveTo>
                <a:lnTo>
                  <a:pt x="281191" y="34621"/>
                </a:lnTo>
                <a:lnTo>
                  <a:pt x="283805" y="34621"/>
                </a:lnTo>
                <a:lnTo>
                  <a:pt x="282468" y="32371"/>
                </a:lnTo>
                <a:close/>
                <a:moveTo>
                  <a:pt x="311101" y="32371"/>
                </a:moveTo>
                <a:lnTo>
                  <a:pt x="309794" y="34621"/>
                </a:lnTo>
                <a:lnTo>
                  <a:pt x="312408" y="34621"/>
                </a:lnTo>
                <a:lnTo>
                  <a:pt x="311101" y="32371"/>
                </a:lnTo>
                <a:close/>
                <a:moveTo>
                  <a:pt x="3132" y="23222"/>
                </a:moveTo>
                <a:lnTo>
                  <a:pt x="4317" y="25259"/>
                </a:lnTo>
                <a:lnTo>
                  <a:pt x="9606" y="34438"/>
                </a:lnTo>
                <a:lnTo>
                  <a:pt x="10761" y="36475"/>
                </a:lnTo>
                <a:lnTo>
                  <a:pt x="11946" y="34438"/>
                </a:lnTo>
                <a:lnTo>
                  <a:pt x="17235" y="25259"/>
                </a:lnTo>
                <a:lnTo>
                  <a:pt x="18421" y="23222"/>
                </a:lnTo>
                <a:close/>
                <a:moveTo>
                  <a:pt x="31764" y="23222"/>
                </a:moveTo>
                <a:lnTo>
                  <a:pt x="32919" y="25259"/>
                </a:lnTo>
                <a:lnTo>
                  <a:pt x="38208" y="34438"/>
                </a:lnTo>
                <a:lnTo>
                  <a:pt x="39394" y="36475"/>
                </a:lnTo>
                <a:lnTo>
                  <a:pt x="40579" y="34438"/>
                </a:lnTo>
                <a:lnTo>
                  <a:pt x="45838" y="25259"/>
                </a:lnTo>
                <a:lnTo>
                  <a:pt x="47023" y="23222"/>
                </a:lnTo>
                <a:close/>
                <a:moveTo>
                  <a:pt x="60336" y="23222"/>
                </a:moveTo>
                <a:lnTo>
                  <a:pt x="61491" y="25259"/>
                </a:lnTo>
                <a:lnTo>
                  <a:pt x="66780" y="34438"/>
                </a:lnTo>
                <a:lnTo>
                  <a:pt x="67966" y="36475"/>
                </a:lnTo>
                <a:lnTo>
                  <a:pt x="69151" y="34438"/>
                </a:lnTo>
                <a:lnTo>
                  <a:pt x="74409" y="25259"/>
                </a:lnTo>
                <a:lnTo>
                  <a:pt x="75595" y="23222"/>
                </a:lnTo>
                <a:close/>
                <a:moveTo>
                  <a:pt x="88939" y="23222"/>
                </a:moveTo>
                <a:lnTo>
                  <a:pt x="90124" y="25259"/>
                </a:lnTo>
                <a:lnTo>
                  <a:pt x="95383" y="34438"/>
                </a:lnTo>
                <a:lnTo>
                  <a:pt x="96568" y="36475"/>
                </a:lnTo>
                <a:lnTo>
                  <a:pt x="97753" y="34438"/>
                </a:lnTo>
                <a:lnTo>
                  <a:pt x="103042" y="25259"/>
                </a:lnTo>
                <a:lnTo>
                  <a:pt x="104197" y="23222"/>
                </a:lnTo>
                <a:close/>
                <a:moveTo>
                  <a:pt x="117541" y="23222"/>
                </a:moveTo>
                <a:lnTo>
                  <a:pt x="118726" y="25259"/>
                </a:lnTo>
                <a:lnTo>
                  <a:pt x="124015" y="34438"/>
                </a:lnTo>
                <a:lnTo>
                  <a:pt x="125170" y="36475"/>
                </a:lnTo>
                <a:lnTo>
                  <a:pt x="126356" y="34438"/>
                </a:lnTo>
                <a:lnTo>
                  <a:pt x="131645" y="25259"/>
                </a:lnTo>
                <a:lnTo>
                  <a:pt x="132830" y="23222"/>
                </a:lnTo>
                <a:close/>
                <a:moveTo>
                  <a:pt x="146113" y="23222"/>
                </a:moveTo>
                <a:lnTo>
                  <a:pt x="147298" y="25259"/>
                </a:lnTo>
                <a:lnTo>
                  <a:pt x="152587" y="34438"/>
                </a:lnTo>
                <a:lnTo>
                  <a:pt x="153742" y="36475"/>
                </a:lnTo>
                <a:lnTo>
                  <a:pt x="154928" y="34438"/>
                </a:lnTo>
                <a:lnTo>
                  <a:pt x="160217" y="25259"/>
                </a:lnTo>
                <a:lnTo>
                  <a:pt x="161402" y="23222"/>
                </a:lnTo>
                <a:close/>
                <a:moveTo>
                  <a:pt x="174715" y="23222"/>
                </a:moveTo>
                <a:lnTo>
                  <a:pt x="175901" y="25259"/>
                </a:lnTo>
                <a:lnTo>
                  <a:pt x="181190" y="34438"/>
                </a:lnTo>
                <a:lnTo>
                  <a:pt x="182375" y="36475"/>
                </a:lnTo>
                <a:lnTo>
                  <a:pt x="183530" y="34438"/>
                </a:lnTo>
                <a:lnTo>
                  <a:pt x="188819" y="25259"/>
                </a:lnTo>
                <a:lnTo>
                  <a:pt x="190004" y="23222"/>
                </a:lnTo>
                <a:close/>
                <a:moveTo>
                  <a:pt x="203348" y="23222"/>
                </a:moveTo>
                <a:lnTo>
                  <a:pt x="204503" y="25259"/>
                </a:lnTo>
                <a:lnTo>
                  <a:pt x="209792" y="34438"/>
                </a:lnTo>
                <a:lnTo>
                  <a:pt x="210977" y="36475"/>
                </a:lnTo>
                <a:lnTo>
                  <a:pt x="212163" y="34438"/>
                </a:lnTo>
                <a:lnTo>
                  <a:pt x="217421" y="25259"/>
                </a:lnTo>
                <a:lnTo>
                  <a:pt x="218607" y="23222"/>
                </a:lnTo>
                <a:close/>
                <a:moveTo>
                  <a:pt x="231890" y="23222"/>
                </a:moveTo>
                <a:lnTo>
                  <a:pt x="233075" y="25259"/>
                </a:lnTo>
                <a:lnTo>
                  <a:pt x="238364" y="34438"/>
                </a:lnTo>
                <a:lnTo>
                  <a:pt x="239549" y="36475"/>
                </a:lnTo>
                <a:lnTo>
                  <a:pt x="240735" y="34438"/>
                </a:lnTo>
                <a:lnTo>
                  <a:pt x="245993" y="25259"/>
                </a:lnTo>
                <a:lnTo>
                  <a:pt x="247179" y="23222"/>
                </a:lnTo>
                <a:close/>
                <a:moveTo>
                  <a:pt x="260522" y="23222"/>
                </a:moveTo>
                <a:lnTo>
                  <a:pt x="261708" y="25259"/>
                </a:lnTo>
                <a:lnTo>
                  <a:pt x="266966" y="34438"/>
                </a:lnTo>
                <a:lnTo>
                  <a:pt x="268152" y="36475"/>
                </a:lnTo>
                <a:lnTo>
                  <a:pt x="269337" y="34438"/>
                </a:lnTo>
                <a:lnTo>
                  <a:pt x="274626" y="25259"/>
                </a:lnTo>
                <a:lnTo>
                  <a:pt x="275781" y="23222"/>
                </a:lnTo>
                <a:close/>
                <a:moveTo>
                  <a:pt x="289125" y="23222"/>
                </a:moveTo>
                <a:lnTo>
                  <a:pt x="290310" y="25259"/>
                </a:lnTo>
                <a:lnTo>
                  <a:pt x="295599" y="34438"/>
                </a:lnTo>
                <a:lnTo>
                  <a:pt x="296754" y="36475"/>
                </a:lnTo>
                <a:lnTo>
                  <a:pt x="297940" y="34438"/>
                </a:lnTo>
                <a:lnTo>
                  <a:pt x="303228" y="25259"/>
                </a:lnTo>
                <a:lnTo>
                  <a:pt x="304414" y="23222"/>
                </a:lnTo>
                <a:close/>
                <a:moveTo>
                  <a:pt x="25108" y="27782"/>
                </a:moveTo>
                <a:lnTo>
                  <a:pt x="30397" y="36931"/>
                </a:lnTo>
                <a:lnTo>
                  <a:pt x="19819" y="36931"/>
                </a:lnTo>
                <a:lnTo>
                  <a:pt x="25108" y="27782"/>
                </a:lnTo>
                <a:close/>
                <a:moveTo>
                  <a:pt x="53710" y="27782"/>
                </a:moveTo>
                <a:lnTo>
                  <a:pt x="58999" y="36931"/>
                </a:lnTo>
                <a:lnTo>
                  <a:pt x="48421" y="36931"/>
                </a:lnTo>
                <a:lnTo>
                  <a:pt x="53710" y="27782"/>
                </a:lnTo>
                <a:close/>
                <a:moveTo>
                  <a:pt x="82312" y="27782"/>
                </a:moveTo>
                <a:lnTo>
                  <a:pt x="87601" y="36931"/>
                </a:lnTo>
                <a:lnTo>
                  <a:pt x="77024" y="36931"/>
                </a:lnTo>
                <a:lnTo>
                  <a:pt x="82312" y="27782"/>
                </a:lnTo>
                <a:close/>
                <a:moveTo>
                  <a:pt x="110884" y="27782"/>
                </a:moveTo>
                <a:lnTo>
                  <a:pt x="116173" y="36931"/>
                </a:lnTo>
                <a:lnTo>
                  <a:pt x="105626" y="36931"/>
                </a:lnTo>
                <a:lnTo>
                  <a:pt x="110884" y="27782"/>
                </a:lnTo>
                <a:close/>
                <a:moveTo>
                  <a:pt x="139487" y="27782"/>
                </a:moveTo>
                <a:lnTo>
                  <a:pt x="144776" y="36931"/>
                </a:lnTo>
                <a:lnTo>
                  <a:pt x="134228" y="36931"/>
                </a:lnTo>
                <a:lnTo>
                  <a:pt x="139487" y="27782"/>
                </a:lnTo>
                <a:close/>
                <a:moveTo>
                  <a:pt x="168119" y="27782"/>
                </a:moveTo>
                <a:lnTo>
                  <a:pt x="173378" y="36931"/>
                </a:lnTo>
                <a:lnTo>
                  <a:pt x="162831" y="36931"/>
                </a:lnTo>
                <a:lnTo>
                  <a:pt x="168119" y="27782"/>
                </a:lnTo>
                <a:close/>
                <a:moveTo>
                  <a:pt x="196691" y="27782"/>
                </a:moveTo>
                <a:lnTo>
                  <a:pt x="201980" y="36931"/>
                </a:lnTo>
                <a:lnTo>
                  <a:pt x="191403" y="36931"/>
                </a:lnTo>
                <a:lnTo>
                  <a:pt x="196691" y="27782"/>
                </a:lnTo>
                <a:close/>
                <a:moveTo>
                  <a:pt x="225294" y="27782"/>
                </a:moveTo>
                <a:lnTo>
                  <a:pt x="230583" y="36931"/>
                </a:lnTo>
                <a:lnTo>
                  <a:pt x="220005" y="36931"/>
                </a:lnTo>
                <a:lnTo>
                  <a:pt x="225294" y="27782"/>
                </a:lnTo>
                <a:close/>
                <a:moveTo>
                  <a:pt x="253896" y="27782"/>
                </a:moveTo>
                <a:lnTo>
                  <a:pt x="259185" y="36931"/>
                </a:lnTo>
                <a:lnTo>
                  <a:pt x="248607" y="36931"/>
                </a:lnTo>
                <a:lnTo>
                  <a:pt x="253896" y="27782"/>
                </a:lnTo>
                <a:close/>
                <a:moveTo>
                  <a:pt x="282468" y="27782"/>
                </a:moveTo>
                <a:lnTo>
                  <a:pt x="287757" y="36931"/>
                </a:lnTo>
                <a:lnTo>
                  <a:pt x="277210" y="36931"/>
                </a:lnTo>
                <a:lnTo>
                  <a:pt x="282468" y="27782"/>
                </a:lnTo>
                <a:close/>
                <a:moveTo>
                  <a:pt x="311101" y="27782"/>
                </a:moveTo>
                <a:lnTo>
                  <a:pt x="316359" y="36931"/>
                </a:lnTo>
                <a:lnTo>
                  <a:pt x="305812" y="36931"/>
                </a:lnTo>
                <a:lnTo>
                  <a:pt x="311101" y="27782"/>
                </a:lnTo>
                <a:close/>
                <a:moveTo>
                  <a:pt x="19211" y="22766"/>
                </a:moveTo>
                <a:lnTo>
                  <a:pt x="10761" y="37356"/>
                </a:lnTo>
                <a:lnTo>
                  <a:pt x="2341" y="22766"/>
                </a:lnTo>
                <a:close/>
                <a:moveTo>
                  <a:pt x="47783" y="22766"/>
                </a:moveTo>
                <a:lnTo>
                  <a:pt x="39394" y="37356"/>
                </a:lnTo>
                <a:lnTo>
                  <a:pt x="30944" y="22766"/>
                </a:lnTo>
                <a:close/>
                <a:moveTo>
                  <a:pt x="76385" y="22766"/>
                </a:moveTo>
                <a:lnTo>
                  <a:pt x="67966" y="37356"/>
                </a:lnTo>
                <a:lnTo>
                  <a:pt x="59516" y="22766"/>
                </a:lnTo>
                <a:close/>
                <a:moveTo>
                  <a:pt x="105018" y="22766"/>
                </a:moveTo>
                <a:lnTo>
                  <a:pt x="96568" y="37356"/>
                </a:lnTo>
                <a:lnTo>
                  <a:pt x="88148" y="22766"/>
                </a:lnTo>
                <a:close/>
                <a:moveTo>
                  <a:pt x="133590" y="22766"/>
                </a:moveTo>
                <a:lnTo>
                  <a:pt x="125140" y="37356"/>
                </a:lnTo>
                <a:lnTo>
                  <a:pt x="116720" y="22766"/>
                </a:lnTo>
                <a:close/>
                <a:moveTo>
                  <a:pt x="162192" y="22766"/>
                </a:moveTo>
                <a:lnTo>
                  <a:pt x="153742" y="37356"/>
                </a:lnTo>
                <a:lnTo>
                  <a:pt x="145353" y="22766"/>
                </a:lnTo>
                <a:close/>
                <a:moveTo>
                  <a:pt x="190795" y="22766"/>
                </a:moveTo>
                <a:lnTo>
                  <a:pt x="182375" y="37356"/>
                </a:lnTo>
                <a:lnTo>
                  <a:pt x="173925" y="22766"/>
                </a:lnTo>
                <a:close/>
                <a:moveTo>
                  <a:pt x="219367" y="22766"/>
                </a:moveTo>
                <a:lnTo>
                  <a:pt x="210947" y="37356"/>
                </a:lnTo>
                <a:lnTo>
                  <a:pt x="202497" y="22766"/>
                </a:lnTo>
                <a:close/>
                <a:moveTo>
                  <a:pt x="247969" y="22766"/>
                </a:moveTo>
                <a:lnTo>
                  <a:pt x="239549" y="37356"/>
                </a:lnTo>
                <a:lnTo>
                  <a:pt x="231099" y="22766"/>
                </a:lnTo>
                <a:close/>
                <a:moveTo>
                  <a:pt x="276602" y="22766"/>
                </a:moveTo>
                <a:lnTo>
                  <a:pt x="268152" y="37356"/>
                </a:lnTo>
                <a:lnTo>
                  <a:pt x="259732" y="22766"/>
                </a:lnTo>
                <a:close/>
                <a:moveTo>
                  <a:pt x="305174" y="22766"/>
                </a:moveTo>
                <a:lnTo>
                  <a:pt x="296724" y="37356"/>
                </a:lnTo>
                <a:lnTo>
                  <a:pt x="288304" y="22766"/>
                </a:lnTo>
                <a:close/>
                <a:moveTo>
                  <a:pt x="25108" y="25046"/>
                </a:moveTo>
                <a:lnTo>
                  <a:pt x="23922" y="27082"/>
                </a:lnTo>
                <a:lnTo>
                  <a:pt x="18633" y="36262"/>
                </a:lnTo>
                <a:lnTo>
                  <a:pt x="17448" y="38268"/>
                </a:lnTo>
                <a:lnTo>
                  <a:pt x="32737" y="38268"/>
                </a:lnTo>
                <a:lnTo>
                  <a:pt x="31552" y="36201"/>
                </a:lnTo>
                <a:lnTo>
                  <a:pt x="26293" y="27082"/>
                </a:lnTo>
                <a:lnTo>
                  <a:pt x="25108" y="25046"/>
                </a:lnTo>
                <a:close/>
                <a:moveTo>
                  <a:pt x="53710" y="25046"/>
                </a:moveTo>
                <a:lnTo>
                  <a:pt x="52525" y="27082"/>
                </a:lnTo>
                <a:lnTo>
                  <a:pt x="47266" y="36262"/>
                </a:lnTo>
                <a:lnTo>
                  <a:pt x="46081" y="38268"/>
                </a:lnTo>
                <a:lnTo>
                  <a:pt x="61339" y="38268"/>
                </a:lnTo>
                <a:lnTo>
                  <a:pt x="60184" y="36201"/>
                </a:lnTo>
                <a:lnTo>
                  <a:pt x="54895" y="27082"/>
                </a:lnTo>
                <a:lnTo>
                  <a:pt x="53710" y="25046"/>
                </a:lnTo>
                <a:close/>
                <a:moveTo>
                  <a:pt x="82312" y="24985"/>
                </a:moveTo>
                <a:lnTo>
                  <a:pt x="81157" y="27052"/>
                </a:lnTo>
                <a:lnTo>
                  <a:pt x="75868" y="36201"/>
                </a:lnTo>
                <a:lnTo>
                  <a:pt x="74683" y="38268"/>
                </a:lnTo>
                <a:lnTo>
                  <a:pt x="89972" y="38268"/>
                </a:lnTo>
                <a:lnTo>
                  <a:pt x="88787" y="36201"/>
                </a:lnTo>
                <a:lnTo>
                  <a:pt x="83498" y="27052"/>
                </a:lnTo>
                <a:lnTo>
                  <a:pt x="82312" y="24985"/>
                </a:lnTo>
                <a:close/>
                <a:moveTo>
                  <a:pt x="110884" y="24985"/>
                </a:moveTo>
                <a:lnTo>
                  <a:pt x="109699" y="27052"/>
                </a:lnTo>
                <a:lnTo>
                  <a:pt x="104440" y="36201"/>
                </a:lnTo>
                <a:lnTo>
                  <a:pt x="103255" y="38268"/>
                </a:lnTo>
                <a:lnTo>
                  <a:pt x="118514" y="38268"/>
                </a:lnTo>
                <a:lnTo>
                  <a:pt x="117359" y="36201"/>
                </a:lnTo>
                <a:lnTo>
                  <a:pt x="112070" y="27052"/>
                </a:lnTo>
                <a:lnTo>
                  <a:pt x="110884" y="24985"/>
                </a:lnTo>
                <a:close/>
                <a:moveTo>
                  <a:pt x="139487" y="24985"/>
                </a:moveTo>
                <a:lnTo>
                  <a:pt x="138332" y="27052"/>
                </a:lnTo>
                <a:lnTo>
                  <a:pt x="133043" y="36201"/>
                </a:lnTo>
                <a:lnTo>
                  <a:pt x="131857" y="38268"/>
                </a:lnTo>
                <a:lnTo>
                  <a:pt x="147146" y="38268"/>
                </a:lnTo>
                <a:lnTo>
                  <a:pt x="145961" y="36201"/>
                </a:lnTo>
                <a:lnTo>
                  <a:pt x="140672" y="27052"/>
                </a:lnTo>
                <a:lnTo>
                  <a:pt x="139487" y="24985"/>
                </a:lnTo>
                <a:close/>
                <a:moveTo>
                  <a:pt x="168119" y="25046"/>
                </a:moveTo>
                <a:lnTo>
                  <a:pt x="166934" y="27082"/>
                </a:lnTo>
                <a:lnTo>
                  <a:pt x="161645" y="36262"/>
                </a:lnTo>
                <a:lnTo>
                  <a:pt x="160490" y="38268"/>
                </a:lnTo>
                <a:lnTo>
                  <a:pt x="175749" y="38268"/>
                </a:lnTo>
                <a:lnTo>
                  <a:pt x="174563" y="36201"/>
                </a:lnTo>
                <a:lnTo>
                  <a:pt x="169305" y="27082"/>
                </a:lnTo>
                <a:lnTo>
                  <a:pt x="168119" y="25046"/>
                </a:lnTo>
                <a:close/>
                <a:moveTo>
                  <a:pt x="196691" y="24985"/>
                </a:moveTo>
                <a:lnTo>
                  <a:pt x="195506" y="27052"/>
                </a:lnTo>
                <a:lnTo>
                  <a:pt x="190217" y="36201"/>
                </a:lnTo>
                <a:lnTo>
                  <a:pt x="189062" y="38268"/>
                </a:lnTo>
                <a:lnTo>
                  <a:pt x="204321" y="38268"/>
                </a:lnTo>
                <a:lnTo>
                  <a:pt x="203135" y="36201"/>
                </a:lnTo>
                <a:lnTo>
                  <a:pt x="197877" y="27052"/>
                </a:lnTo>
                <a:lnTo>
                  <a:pt x="196691" y="24985"/>
                </a:lnTo>
                <a:close/>
                <a:moveTo>
                  <a:pt x="225294" y="24985"/>
                </a:moveTo>
                <a:lnTo>
                  <a:pt x="224108" y="27052"/>
                </a:lnTo>
                <a:lnTo>
                  <a:pt x="218850" y="36201"/>
                </a:lnTo>
                <a:lnTo>
                  <a:pt x="217664" y="38268"/>
                </a:lnTo>
                <a:lnTo>
                  <a:pt x="232923" y="38268"/>
                </a:lnTo>
                <a:lnTo>
                  <a:pt x="231768" y="36201"/>
                </a:lnTo>
                <a:lnTo>
                  <a:pt x="226479" y="27052"/>
                </a:lnTo>
                <a:lnTo>
                  <a:pt x="225294" y="24985"/>
                </a:lnTo>
                <a:close/>
                <a:moveTo>
                  <a:pt x="253896" y="24985"/>
                </a:moveTo>
                <a:lnTo>
                  <a:pt x="252741" y="27052"/>
                </a:lnTo>
                <a:lnTo>
                  <a:pt x="247452" y="36201"/>
                </a:lnTo>
                <a:lnTo>
                  <a:pt x="246267" y="38268"/>
                </a:lnTo>
                <a:lnTo>
                  <a:pt x="261556" y="38268"/>
                </a:lnTo>
                <a:lnTo>
                  <a:pt x="260370" y="36201"/>
                </a:lnTo>
                <a:lnTo>
                  <a:pt x="255082" y="27052"/>
                </a:lnTo>
                <a:lnTo>
                  <a:pt x="253896" y="24985"/>
                </a:lnTo>
                <a:close/>
                <a:moveTo>
                  <a:pt x="282468" y="24985"/>
                </a:moveTo>
                <a:lnTo>
                  <a:pt x="281313" y="27052"/>
                </a:lnTo>
                <a:lnTo>
                  <a:pt x="276024" y="36201"/>
                </a:lnTo>
                <a:lnTo>
                  <a:pt x="274839" y="38268"/>
                </a:lnTo>
                <a:lnTo>
                  <a:pt x="290128" y="38268"/>
                </a:lnTo>
                <a:lnTo>
                  <a:pt x="288942" y="36201"/>
                </a:lnTo>
                <a:lnTo>
                  <a:pt x="283654" y="27052"/>
                </a:lnTo>
                <a:lnTo>
                  <a:pt x="282468" y="24985"/>
                </a:lnTo>
                <a:close/>
                <a:moveTo>
                  <a:pt x="311101" y="24985"/>
                </a:moveTo>
                <a:lnTo>
                  <a:pt x="309915" y="27052"/>
                </a:lnTo>
                <a:lnTo>
                  <a:pt x="304627" y="36201"/>
                </a:lnTo>
                <a:lnTo>
                  <a:pt x="303441" y="38268"/>
                </a:lnTo>
                <a:lnTo>
                  <a:pt x="318730" y="38268"/>
                </a:lnTo>
                <a:lnTo>
                  <a:pt x="317545" y="36201"/>
                </a:lnTo>
                <a:lnTo>
                  <a:pt x="312256" y="27052"/>
                </a:lnTo>
                <a:lnTo>
                  <a:pt x="311101" y="24985"/>
                </a:lnTo>
                <a:close/>
                <a:moveTo>
                  <a:pt x="25108" y="24134"/>
                </a:moveTo>
                <a:lnTo>
                  <a:pt x="33527" y="38724"/>
                </a:lnTo>
                <a:lnTo>
                  <a:pt x="16718" y="38724"/>
                </a:lnTo>
                <a:lnTo>
                  <a:pt x="25108" y="24134"/>
                </a:lnTo>
                <a:close/>
                <a:moveTo>
                  <a:pt x="53710" y="24134"/>
                </a:moveTo>
                <a:lnTo>
                  <a:pt x="62160" y="38724"/>
                </a:lnTo>
                <a:lnTo>
                  <a:pt x="45260" y="38724"/>
                </a:lnTo>
                <a:lnTo>
                  <a:pt x="53710" y="24134"/>
                </a:lnTo>
                <a:close/>
                <a:moveTo>
                  <a:pt x="82312" y="24134"/>
                </a:moveTo>
                <a:lnTo>
                  <a:pt x="90762" y="38724"/>
                </a:lnTo>
                <a:lnTo>
                  <a:pt x="73923" y="38724"/>
                </a:lnTo>
                <a:lnTo>
                  <a:pt x="82312" y="24134"/>
                </a:lnTo>
                <a:close/>
                <a:moveTo>
                  <a:pt x="110884" y="24134"/>
                </a:moveTo>
                <a:lnTo>
                  <a:pt x="119334" y="38724"/>
                </a:lnTo>
                <a:lnTo>
                  <a:pt x="102495" y="38724"/>
                </a:lnTo>
                <a:lnTo>
                  <a:pt x="110884" y="24134"/>
                </a:lnTo>
                <a:close/>
                <a:moveTo>
                  <a:pt x="139517" y="24134"/>
                </a:moveTo>
                <a:lnTo>
                  <a:pt x="147937" y="38724"/>
                </a:lnTo>
                <a:lnTo>
                  <a:pt x="131097" y="38724"/>
                </a:lnTo>
                <a:lnTo>
                  <a:pt x="139517" y="24134"/>
                </a:lnTo>
                <a:close/>
                <a:moveTo>
                  <a:pt x="168119" y="24134"/>
                </a:moveTo>
                <a:lnTo>
                  <a:pt x="176539" y="38724"/>
                </a:lnTo>
                <a:lnTo>
                  <a:pt x="159700" y="38724"/>
                </a:lnTo>
                <a:lnTo>
                  <a:pt x="168119" y="24134"/>
                </a:lnTo>
                <a:close/>
                <a:moveTo>
                  <a:pt x="196691" y="24134"/>
                </a:moveTo>
                <a:lnTo>
                  <a:pt x="205111" y="38724"/>
                </a:lnTo>
                <a:lnTo>
                  <a:pt x="188302" y="38724"/>
                </a:lnTo>
                <a:lnTo>
                  <a:pt x="196691" y="24134"/>
                </a:lnTo>
                <a:close/>
                <a:moveTo>
                  <a:pt x="225294" y="24134"/>
                </a:moveTo>
                <a:lnTo>
                  <a:pt x="233744" y="38724"/>
                </a:lnTo>
                <a:lnTo>
                  <a:pt x="216905" y="38724"/>
                </a:lnTo>
                <a:lnTo>
                  <a:pt x="225294" y="24134"/>
                </a:lnTo>
                <a:close/>
                <a:moveTo>
                  <a:pt x="253896" y="24134"/>
                </a:moveTo>
                <a:lnTo>
                  <a:pt x="262346" y="38724"/>
                </a:lnTo>
                <a:lnTo>
                  <a:pt x="245507" y="38724"/>
                </a:lnTo>
                <a:lnTo>
                  <a:pt x="253896" y="24134"/>
                </a:lnTo>
                <a:close/>
                <a:moveTo>
                  <a:pt x="282468" y="24134"/>
                </a:moveTo>
                <a:lnTo>
                  <a:pt x="290918" y="38724"/>
                </a:lnTo>
                <a:lnTo>
                  <a:pt x="274079" y="38724"/>
                </a:lnTo>
                <a:lnTo>
                  <a:pt x="282468" y="24134"/>
                </a:lnTo>
                <a:close/>
                <a:moveTo>
                  <a:pt x="311101" y="24134"/>
                </a:moveTo>
                <a:lnTo>
                  <a:pt x="319520" y="38724"/>
                </a:lnTo>
                <a:lnTo>
                  <a:pt x="302651" y="38724"/>
                </a:lnTo>
                <a:lnTo>
                  <a:pt x="311101" y="24134"/>
                </a:lnTo>
                <a:close/>
                <a:moveTo>
                  <a:pt x="110884" y="21429"/>
                </a:moveTo>
                <a:lnTo>
                  <a:pt x="100155" y="40092"/>
                </a:lnTo>
                <a:lnTo>
                  <a:pt x="121736" y="40092"/>
                </a:lnTo>
                <a:lnTo>
                  <a:pt x="110884" y="21429"/>
                </a:lnTo>
                <a:close/>
                <a:moveTo>
                  <a:pt x="225294" y="21429"/>
                </a:moveTo>
                <a:lnTo>
                  <a:pt x="214503" y="40092"/>
                </a:lnTo>
                <a:lnTo>
                  <a:pt x="236084" y="40092"/>
                </a:lnTo>
                <a:lnTo>
                  <a:pt x="225294" y="21429"/>
                </a:lnTo>
                <a:close/>
                <a:moveTo>
                  <a:pt x="1" y="21429"/>
                </a:moveTo>
                <a:lnTo>
                  <a:pt x="10791" y="40122"/>
                </a:lnTo>
                <a:lnTo>
                  <a:pt x="21551" y="21429"/>
                </a:lnTo>
                <a:close/>
                <a:moveTo>
                  <a:pt x="25108" y="21429"/>
                </a:moveTo>
                <a:lnTo>
                  <a:pt x="14317" y="40122"/>
                </a:lnTo>
                <a:lnTo>
                  <a:pt x="35898" y="40122"/>
                </a:lnTo>
                <a:lnTo>
                  <a:pt x="25108" y="21429"/>
                </a:lnTo>
                <a:close/>
                <a:moveTo>
                  <a:pt x="28603" y="21429"/>
                </a:moveTo>
                <a:lnTo>
                  <a:pt x="39394" y="40122"/>
                </a:lnTo>
                <a:lnTo>
                  <a:pt x="50154" y="21429"/>
                </a:lnTo>
                <a:close/>
                <a:moveTo>
                  <a:pt x="53710" y="21429"/>
                </a:moveTo>
                <a:lnTo>
                  <a:pt x="42920" y="40122"/>
                </a:lnTo>
                <a:lnTo>
                  <a:pt x="64500" y="40122"/>
                </a:lnTo>
                <a:lnTo>
                  <a:pt x="53710" y="21429"/>
                </a:lnTo>
                <a:close/>
                <a:moveTo>
                  <a:pt x="57175" y="21429"/>
                </a:moveTo>
                <a:lnTo>
                  <a:pt x="67966" y="40122"/>
                </a:lnTo>
                <a:lnTo>
                  <a:pt x="78756" y="21429"/>
                </a:lnTo>
                <a:close/>
                <a:moveTo>
                  <a:pt x="82312" y="21429"/>
                </a:moveTo>
                <a:lnTo>
                  <a:pt x="71522" y="40122"/>
                </a:lnTo>
                <a:lnTo>
                  <a:pt x="93103" y="40122"/>
                </a:lnTo>
                <a:lnTo>
                  <a:pt x="82312" y="21429"/>
                </a:lnTo>
                <a:close/>
                <a:moveTo>
                  <a:pt x="85777" y="21429"/>
                </a:moveTo>
                <a:lnTo>
                  <a:pt x="96568" y="40122"/>
                </a:lnTo>
                <a:lnTo>
                  <a:pt x="107358" y="21429"/>
                </a:lnTo>
                <a:close/>
                <a:moveTo>
                  <a:pt x="114349" y="21429"/>
                </a:moveTo>
                <a:lnTo>
                  <a:pt x="125140" y="40122"/>
                </a:lnTo>
                <a:lnTo>
                  <a:pt x="135930" y="21429"/>
                </a:lnTo>
                <a:close/>
                <a:moveTo>
                  <a:pt x="139517" y="21429"/>
                </a:moveTo>
                <a:lnTo>
                  <a:pt x="128727" y="40122"/>
                </a:lnTo>
                <a:lnTo>
                  <a:pt x="150308" y="40122"/>
                </a:lnTo>
                <a:lnTo>
                  <a:pt x="139517" y="21429"/>
                </a:lnTo>
                <a:close/>
                <a:moveTo>
                  <a:pt x="142952" y="21429"/>
                </a:moveTo>
                <a:lnTo>
                  <a:pt x="153742" y="40122"/>
                </a:lnTo>
                <a:lnTo>
                  <a:pt x="164533" y="21429"/>
                </a:lnTo>
                <a:close/>
                <a:moveTo>
                  <a:pt x="168119" y="21429"/>
                </a:moveTo>
                <a:lnTo>
                  <a:pt x="157329" y="40122"/>
                </a:lnTo>
                <a:lnTo>
                  <a:pt x="178910" y="40122"/>
                </a:lnTo>
                <a:lnTo>
                  <a:pt x="168119" y="21429"/>
                </a:lnTo>
                <a:close/>
                <a:moveTo>
                  <a:pt x="171585" y="21429"/>
                </a:moveTo>
                <a:lnTo>
                  <a:pt x="182375" y="40122"/>
                </a:lnTo>
                <a:lnTo>
                  <a:pt x="193166" y="21429"/>
                </a:lnTo>
                <a:close/>
                <a:moveTo>
                  <a:pt x="196691" y="21429"/>
                </a:moveTo>
                <a:lnTo>
                  <a:pt x="185901" y="40122"/>
                </a:lnTo>
                <a:lnTo>
                  <a:pt x="207482" y="40122"/>
                </a:lnTo>
                <a:lnTo>
                  <a:pt x="196691" y="21429"/>
                </a:lnTo>
                <a:close/>
                <a:moveTo>
                  <a:pt x="200157" y="21429"/>
                </a:moveTo>
                <a:lnTo>
                  <a:pt x="210947" y="40122"/>
                </a:lnTo>
                <a:lnTo>
                  <a:pt x="221737" y="21429"/>
                </a:lnTo>
                <a:close/>
                <a:moveTo>
                  <a:pt x="228759" y="21429"/>
                </a:moveTo>
                <a:lnTo>
                  <a:pt x="239549" y="40122"/>
                </a:lnTo>
                <a:lnTo>
                  <a:pt x="250340" y="21429"/>
                </a:lnTo>
                <a:close/>
                <a:moveTo>
                  <a:pt x="253896" y="21429"/>
                </a:moveTo>
                <a:lnTo>
                  <a:pt x="243106" y="40122"/>
                </a:lnTo>
                <a:lnTo>
                  <a:pt x="264687" y="40122"/>
                </a:lnTo>
                <a:lnTo>
                  <a:pt x="253896" y="21429"/>
                </a:lnTo>
                <a:close/>
                <a:moveTo>
                  <a:pt x="257361" y="21429"/>
                </a:moveTo>
                <a:lnTo>
                  <a:pt x="268152" y="40122"/>
                </a:lnTo>
                <a:lnTo>
                  <a:pt x="278942" y="21429"/>
                </a:lnTo>
                <a:close/>
                <a:moveTo>
                  <a:pt x="282468" y="21429"/>
                </a:moveTo>
                <a:lnTo>
                  <a:pt x="271678" y="40122"/>
                </a:lnTo>
                <a:lnTo>
                  <a:pt x="293259" y="40122"/>
                </a:lnTo>
                <a:lnTo>
                  <a:pt x="282468" y="21429"/>
                </a:lnTo>
                <a:close/>
                <a:moveTo>
                  <a:pt x="285964" y="21429"/>
                </a:moveTo>
                <a:lnTo>
                  <a:pt x="296754" y="40122"/>
                </a:lnTo>
                <a:lnTo>
                  <a:pt x="307545" y="21429"/>
                </a:lnTo>
                <a:close/>
                <a:moveTo>
                  <a:pt x="311101" y="21429"/>
                </a:moveTo>
                <a:lnTo>
                  <a:pt x="300310" y="40122"/>
                </a:lnTo>
                <a:lnTo>
                  <a:pt x="321891" y="40122"/>
                </a:lnTo>
                <a:lnTo>
                  <a:pt x="311101" y="21429"/>
                </a:lnTo>
                <a:close/>
                <a:moveTo>
                  <a:pt x="9454" y="48299"/>
                </a:moveTo>
                <a:lnTo>
                  <a:pt x="10730" y="50548"/>
                </a:lnTo>
                <a:lnTo>
                  <a:pt x="12068" y="48299"/>
                </a:lnTo>
                <a:close/>
                <a:moveTo>
                  <a:pt x="38056" y="48299"/>
                </a:moveTo>
                <a:lnTo>
                  <a:pt x="39363" y="50548"/>
                </a:lnTo>
                <a:lnTo>
                  <a:pt x="40670" y="48299"/>
                </a:lnTo>
                <a:close/>
                <a:moveTo>
                  <a:pt x="66659" y="48299"/>
                </a:moveTo>
                <a:lnTo>
                  <a:pt x="67966" y="50548"/>
                </a:lnTo>
                <a:lnTo>
                  <a:pt x="69303" y="48299"/>
                </a:lnTo>
                <a:close/>
                <a:moveTo>
                  <a:pt x="95231" y="48299"/>
                </a:moveTo>
                <a:lnTo>
                  <a:pt x="96538" y="50548"/>
                </a:lnTo>
                <a:lnTo>
                  <a:pt x="97875" y="48299"/>
                </a:lnTo>
                <a:close/>
                <a:moveTo>
                  <a:pt x="123863" y="48299"/>
                </a:moveTo>
                <a:lnTo>
                  <a:pt x="125140" y="50548"/>
                </a:lnTo>
                <a:lnTo>
                  <a:pt x="126477" y="48299"/>
                </a:lnTo>
                <a:close/>
                <a:moveTo>
                  <a:pt x="152466" y="48299"/>
                </a:moveTo>
                <a:lnTo>
                  <a:pt x="153742" y="50548"/>
                </a:lnTo>
                <a:lnTo>
                  <a:pt x="155080" y="48299"/>
                </a:lnTo>
                <a:close/>
                <a:moveTo>
                  <a:pt x="181068" y="48299"/>
                </a:moveTo>
                <a:lnTo>
                  <a:pt x="182375" y="50548"/>
                </a:lnTo>
                <a:lnTo>
                  <a:pt x="183652" y="48299"/>
                </a:lnTo>
                <a:close/>
                <a:moveTo>
                  <a:pt x="209640" y="48299"/>
                </a:moveTo>
                <a:lnTo>
                  <a:pt x="210947" y="50548"/>
                </a:lnTo>
                <a:lnTo>
                  <a:pt x="212254" y="48299"/>
                </a:lnTo>
                <a:close/>
                <a:moveTo>
                  <a:pt x="238242" y="48299"/>
                </a:moveTo>
                <a:lnTo>
                  <a:pt x="239549" y="50548"/>
                </a:lnTo>
                <a:lnTo>
                  <a:pt x="240887" y="48299"/>
                </a:lnTo>
                <a:close/>
                <a:moveTo>
                  <a:pt x="266814" y="48299"/>
                </a:moveTo>
                <a:lnTo>
                  <a:pt x="268121" y="50548"/>
                </a:lnTo>
                <a:lnTo>
                  <a:pt x="269459" y="48299"/>
                </a:lnTo>
                <a:close/>
                <a:moveTo>
                  <a:pt x="295447" y="48299"/>
                </a:moveTo>
                <a:lnTo>
                  <a:pt x="296724" y="50548"/>
                </a:lnTo>
                <a:lnTo>
                  <a:pt x="298061" y="48299"/>
                </a:lnTo>
                <a:close/>
                <a:moveTo>
                  <a:pt x="16050" y="46019"/>
                </a:moveTo>
                <a:lnTo>
                  <a:pt x="10761" y="55168"/>
                </a:lnTo>
                <a:lnTo>
                  <a:pt x="5502" y="46019"/>
                </a:lnTo>
                <a:close/>
                <a:moveTo>
                  <a:pt x="44682" y="46019"/>
                </a:moveTo>
                <a:lnTo>
                  <a:pt x="39394" y="55168"/>
                </a:lnTo>
                <a:lnTo>
                  <a:pt x="34105" y="46019"/>
                </a:lnTo>
                <a:close/>
                <a:moveTo>
                  <a:pt x="73224" y="46019"/>
                </a:moveTo>
                <a:lnTo>
                  <a:pt x="67966" y="55168"/>
                </a:lnTo>
                <a:lnTo>
                  <a:pt x="62677" y="46019"/>
                </a:lnTo>
                <a:close/>
                <a:moveTo>
                  <a:pt x="101857" y="46019"/>
                </a:moveTo>
                <a:lnTo>
                  <a:pt x="96568" y="55168"/>
                </a:lnTo>
                <a:lnTo>
                  <a:pt x="91279" y="46019"/>
                </a:lnTo>
                <a:close/>
                <a:moveTo>
                  <a:pt x="130459" y="46019"/>
                </a:moveTo>
                <a:lnTo>
                  <a:pt x="125170" y="55168"/>
                </a:lnTo>
                <a:lnTo>
                  <a:pt x="119912" y="46019"/>
                </a:lnTo>
                <a:close/>
                <a:moveTo>
                  <a:pt x="159031" y="46019"/>
                </a:moveTo>
                <a:lnTo>
                  <a:pt x="153742" y="55168"/>
                </a:lnTo>
                <a:lnTo>
                  <a:pt x="148484" y="46019"/>
                </a:lnTo>
                <a:close/>
                <a:moveTo>
                  <a:pt x="187633" y="46019"/>
                </a:moveTo>
                <a:lnTo>
                  <a:pt x="182375" y="55168"/>
                </a:lnTo>
                <a:lnTo>
                  <a:pt x="177086" y="46019"/>
                </a:lnTo>
                <a:close/>
                <a:moveTo>
                  <a:pt x="216266" y="46019"/>
                </a:moveTo>
                <a:lnTo>
                  <a:pt x="210977" y="55168"/>
                </a:lnTo>
                <a:lnTo>
                  <a:pt x="205689" y="46019"/>
                </a:lnTo>
                <a:close/>
                <a:moveTo>
                  <a:pt x="244808" y="46019"/>
                </a:moveTo>
                <a:lnTo>
                  <a:pt x="239549" y="55168"/>
                </a:lnTo>
                <a:lnTo>
                  <a:pt x="234260" y="46019"/>
                </a:lnTo>
                <a:close/>
                <a:moveTo>
                  <a:pt x="273441" y="46019"/>
                </a:moveTo>
                <a:lnTo>
                  <a:pt x="268152" y="55168"/>
                </a:lnTo>
                <a:lnTo>
                  <a:pt x="262863" y="46019"/>
                </a:lnTo>
                <a:close/>
                <a:moveTo>
                  <a:pt x="302043" y="46019"/>
                </a:moveTo>
                <a:lnTo>
                  <a:pt x="296754" y="55168"/>
                </a:lnTo>
                <a:lnTo>
                  <a:pt x="291496" y="46019"/>
                </a:lnTo>
                <a:close/>
                <a:moveTo>
                  <a:pt x="25108" y="53770"/>
                </a:moveTo>
                <a:lnTo>
                  <a:pt x="23801" y="56019"/>
                </a:lnTo>
                <a:lnTo>
                  <a:pt x="26445" y="56019"/>
                </a:lnTo>
                <a:lnTo>
                  <a:pt x="25108" y="53770"/>
                </a:lnTo>
                <a:close/>
                <a:moveTo>
                  <a:pt x="53710" y="53770"/>
                </a:moveTo>
                <a:lnTo>
                  <a:pt x="52433" y="56019"/>
                </a:lnTo>
                <a:lnTo>
                  <a:pt x="55047" y="56019"/>
                </a:lnTo>
                <a:lnTo>
                  <a:pt x="53710" y="53770"/>
                </a:lnTo>
                <a:close/>
                <a:moveTo>
                  <a:pt x="82312" y="53770"/>
                </a:moveTo>
                <a:lnTo>
                  <a:pt x="81036" y="56019"/>
                </a:lnTo>
                <a:lnTo>
                  <a:pt x="83650" y="56019"/>
                </a:lnTo>
                <a:lnTo>
                  <a:pt x="82312" y="53770"/>
                </a:lnTo>
                <a:close/>
                <a:moveTo>
                  <a:pt x="110884" y="53770"/>
                </a:moveTo>
                <a:lnTo>
                  <a:pt x="109608" y="56019"/>
                </a:lnTo>
                <a:lnTo>
                  <a:pt x="112222" y="56019"/>
                </a:lnTo>
                <a:lnTo>
                  <a:pt x="110884" y="53770"/>
                </a:lnTo>
                <a:close/>
                <a:moveTo>
                  <a:pt x="139517" y="53770"/>
                </a:moveTo>
                <a:lnTo>
                  <a:pt x="138210" y="56019"/>
                </a:lnTo>
                <a:lnTo>
                  <a:pt x="140824" y="56019"/>
                </a:lnTo>
                <a:lnTo>
                  <a:pt x="139517" y="53770"/>
                </a:lnTo>
                <a:close/>
                <a:moveTo>
                  <a:pt x="168119" y="53770"/>
                </a:moveTo>
                <a:lnTo>
                  <a:pt x="166812" y="56019"/>
                </a:lnTo>
                <a:lnTo>
                  <a:pt x="169457" y="56019"/>
                </a:lnTo>
                <a:lnTo>
                  <a:pt x="168119" y="53770"/>
                </a:lnTo>
                <a:close/>
                <a:moveTo>
                  <a:pt x="196691" y="53770"/>
                </a:moveTo>
                <a:lnTo>
                  <a:pt x="195384" y="56019"/>
                </a:lnTo>
                <a:lnTo>
                  <a:pt x="198029" y="56019"/>
                </a:lnTo>
                <a:lnTo>
                  <a:pt x="196691" y="53770"/>
                </a:lnTo>
                <a:close/>
                <a:moveTo>
                  <a:pt x="225294" y="53770"/>
                </a:moveTo>
                <a:lnTo>
                  <a:pt x="224017" y="56019"/>
                </a:lnTo>
                <a:lnTo>
                  <a:pt x="226631" y="56019"/>
                </a:lnTo>
                <a:lnTo>
                  <a:pt x="225294" y="53770"/>
                </a:lnTo>
                <a:close/>
                <a:moveTo>
                  <a:pt x="253896" y="53770"/>
                </a:moveTo>
                <a:lnTo>
                  <a:pt x="252620" y="56019"/>
                </a:lnTo>
                <a:lnTo>
                  <a:pt x="255234" y="56019"/>
                </a:lnTo>
                <a:lnTo>
                  <a:pt x="253896" y="53770"/>
                </a:lnTo>
                <a:close/>
                <a:moveTo>
                  <a:pt x="282468" y="53770"/>
                </a:moveTo>
                <a:lnTo>
                  <a:pt x="281191" y="56019"/>
                </a:lnTo>
                <a:lnTo>
                  <a:pt x="283805" y="56019"/>
                </a:lnTo>
                <a:lnTo>
                  <a:pt x="282468" y="53770"/>
                </a:lnTo>
                <a:close/>
                <a:moveTo>
                  <a:pt x="311101" y="53770"/>
                </a:moveTo>
                <a:lnTo>
                  <a:pt x="309794" y="56019"/>
                </a:lnTo>
                <a:lnTo>
                  <a:pt x="312408" y="56019"/>
                </a:lnTo>
                <a:lnTo>
                  <a:pt x="311101" y="53770"/>
                </a:lnTo>
                <a:close/>
                <a:moveTo>
                  <a:pt x="3132" y="44621"/>
                </a:moveTo>
                <a:lnTo>
                  <a:pt x="4317" y="46657"/>
                </a:lnTo>
                <a:lnTo>
                  <a:pt x="9606" y="55806"/>
                </a:lnTo>
                <a:lnTo>
                  <a:pt x="10761" y="57873"/>
                </a:lnTo>
                <a:lnTo>
                  <a:pt x="11946" y="55806"/>
                </a:lnTo>
                <a:lnTo>
                  <a:pt x="17235" y="46657"/>
                </a:lnTo>
                <a:lnTo>
                  <a:pt x="18421" y="44621"/>
                </a:lnTo>
                <a:close/>
                <a:moveTo>
                  <a:pt x="31764" y="44621"/>
                </a:moveTo>
                <a:lnTo>
                  <a:pt x="32919" y="46657"/>
                </a:lnTo>
                <a:lnTo>
                  <a:pt x="38208" y="55806"/>
                </a:lnTo>
                <a:lnTo>
                  <a:pt x="39394" y="57873"/>
                </a:lnTo>
                <a:lnTo>
                  <a:pt x="40579" y="55806"/>
                </a:lnTo>
                <a:lnTo>
                  <a:pt x="45838" y="46657"/>
                </a:lnTo>
                <a:lnTo>
                  <a:pt x="47023" y="44621"/>
                </a:lnTo>
                <a:close/>
                <a:moveTo>
                  <a:pt x="60336" y="44621"/>
                </a:moveTo>
                <a:lnTo>
                  <a:pt x="61491" y="46657"/>
                </a:lnTo>
                <a:lnTo>
                  <a:pt x="66780" y="55806"/>
                </a:lnTo>
                <a:lnTo>
                  <a:pt x="67966" y="57873"/>
                </a:lnTo>
                <a:lnTo>
                  <a:pt x="69151" y="55806"/>
                </a:lnTo>
                <a:lnTo>
                  <a:pt x="74409" y="46657"/>
                </a:lnTo>
                <a:lnTo>
                  <a:pt x="75595" y="44621"/>
                </a:lnTo>
                <a:close/>
                <a:moveTo>
                  <a:pt x="88939" y="44621"/>
                </a:moveTo>
                <a:lnTo>
                  <a:pt x="90124" y="46657"/>
                </a:lnTo>
                <a:lnTo>
                  <a:pt x="95383" y="55806"/>
                </a:lnTo>
                <a:lnTo>
                  <a:pt x="96568" y="57873"/>
                </a:lnTo>
                <a:lnTo>
                  <a:pt x="97753" y="55806"/>
                </a:lnTo>
                <a:lnTo>
                  <a:pt x="103042" y="46657"/>
                </a:lnTo>
                <a:lnTo>
                  <a:pt x="104197" y="44621"/>
                </a:lnTo>
                <a:close/>
                <a:moveTo>
                  <a:pt x="117541" y="44621"/>
                </a:moveTo>
                <a:lnTo>
                  <a:pt x="118726" y="46657"/>
                </a:lnTo>
                <a:lnTo>
                  <a:pt x="124015" y="55806"/>
                </a:lnTo>
                <a:lnTo>
                  <a:pt x="125170" y="57873"/>
                </a:lnTo>
                <a:lnTo>
                  <a:pt x="126356" y="55806"/>
                </a:lnTo>
                <a:lnTo>
                  <a:pt x="131645" y="46657"/>
                </a:lnTo>
                <a:lnTo>
                  <a:pt x="132830" y="44621"/>
                </a:lnTo>
                <a:close/>
                <a:moveTo>
                  <a:pt x="146113" y="44621"/>
                </a:moveTo>
                <a:lnTo>
                  <a:pt x="147298" y="46657"/>
                </a:lnTo>
                <a:lnTo>
                  <a:pt x="152587" y="55806"/>
                </a:lnTo>
                <a:lnTo>
                  <a:pt x="153742" y="57873"/>
                </a:lnTo>
                <a:lnTo>
                  <a:pt x="154928" y="55806"/>
                </a:lnTo>
                <a:lnTo>
                  <a:pt x="160217" y="46657"/>
                </a:lnTo>
                <a:lnTo>
                  <a:pt x="161402" y="44621"/>
                </a:lnTo>
                <a:close/>
                <a:moveTo>
                  <a:pt x="174715" y="44621"/>
                </a:moveTo>
                <a:lnTo>
                  <a:pt x="175901" y="46657"/>
                </a:lnTo>
                <a:lnTo>
                  <a:pt x="181190" y="55806"/>
                </a:lnTo>
                <a:lnTo>
                  <a:pt x="182375" y="57873"/>
                </a:lnTo>
                <a:lnTo>
                  <a:pt x="183530" y="55806"/>
                </a:lnTo>
                <a:lnTo>
                  <a:pt x="188819" y="46657"/>
                </a:lnTo>
                <a:lnTo>
                  <a:pt x="190004" y="44621"/>
                </a:lnTo>
                <a:close/>
                <a:moveTo>
                  <a:pt x="203348" y="44621"/>
                </a:moveTo>
                <a:lnTo>
                  <a:pt x="204503" y="46657"/>
                </a:lnTo>
                <a:lnTo>
                  <a:pt x="209792" y="55806"/>
                </a:lnTo>
                <a:lnTo>
                  <a:pt x="210977" y="57873"/>
                </a:lnTo>
                <a:lnTo>
                  <a:pt x="212163" y="55806"/>
                </a:lnTo>
                <a:lnTo>
                  <a:pt x="217421" y="46657"/>
                </a:lnTo>
                <a:lnTo>
                  <a:pt x="218607" y="44621"/>
                </a:lnTo>
                <a:close/>
                <a:moveTo>
                  <a:pt x="231890" y="44621"/>
                </a:moveTo>
                <a:lnTo>
                  <a:pt x="233075" y="46657"/>
                </a:lnTo>
                <a:lnTo>
                  <a:pt x="238364" y="55806"/>
                </a:lnTo>
                <a:lnTo>
                  <a:pt x="239549" y="57873"/>
                </a:lnTo>
                <a:lnTo>
                  <a:pt x="240735" y="55806"/>
                </a:lnTo>
                <a:lnTo>
                  <a:pt x="245993" y="46657"/>
                </a:lnTo>
                <a:lnTo>
                  <a:pt x="247179" y="44621"/>
                </a:lnTo>
                <a:close/>
                <a:moveTo>
                  <a:pt x="260522" y="44621"/>
                </a:moveTo>
                <a:lnTo>
                  <a:pt x="261708" y="46657"/>
                </a:lnTo>
                <a:lnTo>
                  <a:pt x="266966" y="55806"/>
                </a:lnTo>
                <a:lnTo>
                  <a:pt x="268152" y="57873"/>
                </a:lnTo>
                <a:lnTo>
                  <a:pt x="269337" y="55806"/>
                </a:lnTo>
                <a:lnTo>
                  <a:pt x="274626" y="46657"/>
                </a:lnTo>
                <a:lnTo>
                  <a:pt x="275781" y="44621"/>
                </a:lnTo>
                <a:close/>
                <a:moveTo>
                  <a:pt x="289125" y="44621"/>
                </a:moveTo>
                <a:lnTo>
                  <a:pt x="290310" y="46657"/>
                </a:lnTo>
                <a:lnTo>
                  <a:pt x="295599" y="55806"/>
                </a:lnTo>
                <a:lnTo>
                  <a:pt x="296754" y="57873"/>
                </a:lnTo>
                <a:lnTo>
                  <a:pt x="297940" y="55806"/>
                </a:lnTo>
                <a:lnTo>
                  <a:pt x="303228" y="46657"/>
                </a:lnTo>
                <a:lnTo>
                  <a:pt x="304414" y="44621"/>
                </a:lnTo>
                <a:close/>
                <a:moveTo>
                  <a:pt x="25108" y="49180"/>
                </a:moveTo>
                <a:lnTo>
                  <a:pt x="30397" y="58329"/>
                </a:lnTo>
                <a:lnTo>
                  <a:pt x="19819" y="58329"/>
                </a:lnTo>
                <a:lnTo>
                  <a:pt x="25108" y="49180"/>
                </a:lnTo>
                <a:close/>
                <a:moveTo>
                  <a:pt x="53710" y="49180"/>
                </a:moveTo>
                <a:lnTo>
                  <a:pt x="58999" y="58329"/>
                </a:lnTo>
                <a:lnTo>
                  <a:pt x="48421" y="58329"/>
                </a:lnTo>
                <a:lnTo>
                  <a:pt x="53710" y="49180"/>
                </a:lnTo>
                <a:close/>
                <a:moveTo>
                  <a:pt x="82312" y="49180"/>
                </a:moveTo>
                <a:lnTo>
                  <a:pt x="87601" y="58329"/>
                </a:lnTo>
                <a:lnTo>
                  <a:pt x="77024" y="58329"/>
                </a:lnTo>
                <a:lnTo>
                  <a:pt x="82312" y="49180"/>
                </a:lnTo>
                <a:close/>
                <a:moveTo>
                  <a:pt x="110884" y="49180"/>
                </a:moveTo>
                <a:lnTo>
                  <a:pt x="116173" y="58329"/>
                </a:lnTo>
                <a:lnTo>
                  <a:pt x="105626" y="58329"/>
                </a:lnTo>
                <a:lnTo>
                  <a:pt x="110884" y="49180"/>
                </a:lnTo>
                <a:close/>
                <a:moveTo>
                  <a:pt x="139487" y="49180"/>
                </a:moveTo>
                <a:lnTo>
                  <a:pt x="144776" y="58329"/>
                </a:lnTo>
                <a:lnTo>
                  <a:pt x="134228" y="58329"/>
                </a:lnTo>
                <a:lnTo>
                  <a:pt x="139487" y="49180"/>
                </a:lnTo>
                <a:close/>
                <a:moveTo>
                  <a:pt x="168119" y="49180"/>
                </a:moveTo>
                <a:lnTo>
                  <a:pt x="173378" y="58329"/>
                </a:lnTo>
                <a:lnTo>
                  <a:pt x="162831" y="58329"/>
                </a:lnTo>
                <a:lnTo>
                  <a:pt x="168119" y="49180"/>
                </a:lnTo>
                <a:close/>
                <a:moveTo>
                  <a:pt x="196691" y="49180"/>
                </a:moveTo>
                <a:lnTo>
                  <a:pt x="201950" y="58329"/>
                </a:lnTo>
                <a:lnTo>
                  <a:pt x="191403" y="58329"/>
                </a:lnTo>
                <a:lnTo>
                  <a:pt x="196691" y="49180"/>
                </a:lnTo>
                <a:close/>
                <a:moveTo>
                  <a:pt x="225294" y="49180"/>
                </a:moveTo>
                <a:lnTo>
                  <a:pt x="230583" y="58329"/>
                </a:lnTo>
                <a:lnTo>
                  <a:pt x="220005" y="58329"/>
                </a:lnTo>
                <a:lnTo>
                  <a:pt x="225294" y="49180"/>
                </a:lnTo>
                <a:close/>
                <a:moveTo>
                  <a:pt x="253896" y="49180"/>
                </a:moveTo>
                <a:lnTo>
                  <a:pt x="259185" y="58329"/>
                </a:lnTo>
                <a:lnTo>
                  <a:pt x="248607" y="58329"/>
                </a:lnTo>
                <a:lnTo>
                  <a:pt x="253896" y="49180"/>
                </a:lnTo>
                <a:close/>
                <a:moveTo>
                  <a:pt x="282468" y="49180"/>
                </a:moveTo>
                <a:lnTo>
                  <a:pt x="287757" y="58329"/>
                </a:lnTo>
                <a:lnTo>
                  <a:pt x="277210" y="58329"/>
                </a:lnTo>
                <a:lnTo>
                  <a:pt x="282468" y="49180"/>
                </a:lnTo>
                <a:close/>
                <a:moveTo>
                  <a:pt x="311101" y="49180"/>
                </a:moveTo>
                <a:lnTo>
                  <a:pt x="316359" y="58329"/>
                </a:lnTo>
                <a:lnTo>
                  <a:pt x="305812" y="58329"/>
                </a:lnTo>
                <a:lnTo>
                  <a:pt x="311101" y="49180"/>
                </a:lnTo>
                <a:close/>
                <a:moveTo>
                  <a:pt x="19211" y="44195"/>
                </a:moveTo>
                <a:lnTo>
                  <a:pt x="10761" y="58785"/>
                </a:lnTo>
                <a:lnTo>
                  <a:pt x="2341" y="44195"/>
                </a:lnTo>
                <a:close/>
                <a:moveTo>
                  <a:pt x="47783" y="44195"/>
                </a:moveTo>
                <a:lnTo>
                  <a:pt x="39363" y="58785"/>
                </a:lnTo>
                <a:lnTo>
                  <a:pt x="30913" y="44195"/>
                </a:lnTo>
                <a:close/>
                <a:moveTo>
                  <a:pt x="76385" y="44195"/>
                </a:moveTo>
                <a:lnTo>
                  <a:pt x="67966" y="58785"/>
                </a:lnTo>
                <a:lnTo>
                  <a:pt x="59516" y="44195"/>
                </a:lnTo>
                <a:close/>
                <a:moveTo>
                  <a:pt x="105018" y="44195"/>
                </a:moveTo>
                <a:lnTo>
                  <a:pt x="96568" y="58785"/>
                </a:lnTo>
                <a:lnTo>
                  <a:pt x="88148" y="44195"/>
                </a:lnTo>
                <a:close/>
                <a:moveTo>
                  <a:pt x="133590" y="44195"/>
                </a:moveTo>
                <a:lnTo>
                  <a:pt x="125140" y="58785"/>
                </a:lnTo>
                <a:lnTo>
                  <a:pt x="116720" y="44195"/>
                </a:lnTo>
                <a:close/>
                <a:moveTo>
                  <a:pt x="162192" y="44195"/>
                </a:moveTo>
                <a:lnTo>
                  <a:pt x="153742" y="58785"/>
                </a:lnTo>
                <a:lnTo>
                  <a:pt x="145353" y="44195"/>
                </a:lnTo>
                <a:close/>
                <a:moveTo>
                  <a:pt x="190795" y="44195"/>
                </a:moveTo>
                <a:lnTo>
                  <a:pt x="182375" y="58785"/>
                </a:lnTo>
                <a:lnTo>
                  <a:pt x="173925" y="44195"/>
                </a:lnTo>
                <a:close/>
                <a:moveTo>
                  <a:pt x="219367" y="44195"/>
                </a:moveTo>
                <a:lnTo>
                  <a:pt x="210947" y="58785"/>
                </a:lnTo>
                <a:lnTo>
                  <a:pt x="202497" y="44195"/>
                </a:lnTo>
                <a:close/>
                <a:moveTo>
                  <a:pt x="247969" y="44195"/>
                </a:moveTo>
                <a:lnTo>
                  <a:pt x="239549" y="58785"/>
                </a:lnTo>
                <a:lnTo>
                  <a:pt x="231099" y="44195"/>
                </a:lnTo>
                <a:close/>
                <a:moveTo>
                  <a:pt x="276602" y="44195"/>
                </a:moveTo>
                <a:lnTo>
                  <a:pt x="268152" y="58785"/>
                </a:lnTo>
                <a:lnTo>
                  <a:pt x="259732" y="44195"/>
                </a:lnTo>
                <a:close/>
                <a:moveTo>
                  <a:pt x="305174" y="44195"/>
                </a:moveTo>
                <a:lnTo>
                  <a:pt x="296724" y="58785"/>
                </a:lnTo>
                <a:lnTo>
                  <a:pt x="288304" y="44195"/>
                </a:lnTo>
                <a:close/>
                <a:moveTo>
                  <a:pt x="25108" y="46414"/>
                </a:moveTo>
                <a:lnTo>
                  <a:pt x="23922" y="48481"/>
                </a:lnTo>
                <a:lnTo>
                  <a:pt x="18633" y="57630"/>
                </a:lnTo>
                <a:lnTo>
                  <a:pt x="17448" y="59697"/>
                </a:lnTo>
                <a:lnTo>
                  <a:pt x="32737" y="59697"/>
                </a:lnTo>
                <a:lnTo>
                  <a:pt x="31552" y="57630"/>
                </a:lnTo>
                <a:lnTo>
                  <a:pt x="26293" y="48481"/>
                </a:lnTo>
                <a:lnTo>
                  <a:pt x="25108" y="46414"/>
                </a:lnTo>
                <a:close/>
                <a:moveTo>
                  <a:pt x="53710" y="46414"/>
                </a:moveTo>
                <a:lnTo>
                  <a:pt x="52525" y="48481"/>
                </a:lnTo>
                <a:lnTo>
                  <a:pt x="47266" y="57630"/>
                </a:lnTo>
                <a:lnTo>
                  <a:pt x="46081" y="59697"/>
                </a:lnTo>
                <a:lnTo>
                  <a:pt x="61339" y="59697"/>
                </a:lnTo>
                <a:lnTo>
                  <a:pt x="60184" y="57630"/>
                </a:lnTo>
                <a:lnTo>
                  <a:pt x="54895" y="48481"/>
                </a:lnTo>
                <a:lnTo>
                  <a:pt x="53710" y="46414"/>
                </a:lnTo>
                <a:close/>
                <a:moveTo>
                  <a:pt x="82312" y="46414"/>
                </a:moveTo>
                <a:lnTo>
                  <a:pt x="81157" y="48481"/>
                </a:lnTo>
                <a:lnTo>
                  <a:pt x="75868" y="57630"/>
                </a:lnTo>
                <a:lnTo>
                  <a:pt x="74683" y="59697"/>
                </a:lnTo>
                <a:lnTo>
                  <a:pt x="89972" y="59697"/>
                </a:lnTo>
                <a:lnTo>
                  <a:pt x="88787" y="57630"/>
                </a:lnTo>
                <a:lnTo>
                  <a:pt x="83498" y="48481"/>
                </a:lnTo>
                <a:lnTo>
                  <a:pt x="82312" y="46414"/>
                </a:lnTo>
                <a:close/>
                <a:moveTo>
                  <a:pt x="110884" y="46414"/>
                </a:moveTo>
                <a:lnTo>
                  <a:pt x="109699" y="48481"/>
                </a:lnTo>
                <a:lnTo>
                  <a:pt x="104440" y="57630"/>
                </a:lnTo>
                <a:lnTo>
                  <a:pt x="103255" y="59697"/>
                </a:lnTo>
                <a:lnTo>
                  <a:pt x="118514" y="59697"/>
                </a:lnTo>
                <a:lnTo>
                  <a:pt x="117359" y="57630"/>
                </a:lnTo>
                <a:lnTo>
                  <a:pt x="112070" y="48481"/>
                </a:lnTo>
                <a:lnTo>
                  <a:pt x="110884" y="46414"/>
                </a:lnTo>
                <a:close/>
                <a:moveTo>
                  <a:pt x="139487" y="46414"/>
                </a:moveTo>
                <a:lnTo>
                  <a:pt x="138332" y="48481"/>
                </a:lnTo>
                <a:lnTo>
                  <a:pt x="133043" y="57630"/>
                </a:lnTo>
                <a:lnTo>
                  <a:pt x="131857" y="59697"/>
                </a:lnTo>
                <a:lnTo>
                  <a:pt x="147146" y="59697"/>
                </a:lnTo>
                <a:lnTo>
                  <a:pt x="145961" y="57630"/>
                </a:lnTo>
                <a:lnTo>
                  <a:pt x="140672" y="48481"/>
                </a:lnTo>
                <a:lnTo>
                  <a:pt x="139487" y="46414"/>
                </a:lnTo>
                <a:close/>
                <a:moveTo>
                  <a:pt x="168119" y="46414"/>
                </a:moveTo>
                <a:lnTo>
                  <a:pt x="166934" y="48481"/>
                </a:lnTo>
                <a:lnTo>
                  <a:pt x="161645" y="57630"/>
                </a:lnTo>
                <a:lnTo>
                  <a:pt x="160490" y="59697"/>
                </a:lnTo>
                <a:lnTo>
                  <a:pt x="175749" y="59697"/>
                </a:lnTo>
                <a:lnTo>
                  <a:pt x="174563" y="57630"/>
                </a:lnTo>
                <a:lnTo>
                  <a:pt x="169305" y="48481"/>
                </a:lnTo>
                <a:lnTo>
                  <a:pt x="168119" y="46414"/>
                </a:lnTo>
                <a:close/>
                <a:moveTo>
                  <a:pt x="196691" y="46414"/>
                </a:moveTo>
                <a:lnTo>
                  <a:pt x="195506" y="48481"/>
                </a:lnTo>
                <a:lnTo>
                  <a:pt x="190217" y="57630"/>
                </a:lnTo>
                <a:lnTo>
                  <a:pt x="189062" y="59697"/>
                </a:lnTo>
                <a:lnTo>
                  <a:pt x="204321" y="59697"/>
                </a:lnTo>
                <a:lnTo>
                  <a:pt x="203135" y="57630"/>
                </a:lnTo>
                <a:lnTo>
                  <a:pt x="197877" y="48481"/>
                </a:lnTo>
                <a:lnTo>
                  <a:pt x="196691" y="46414"/>
                </a:lnTo>
                <a:close/>
                <a:moveTo>
                  <a:pt x="225294" y="46414"/>
                </a:moveTo>
                <a:lnTo>
                  <a:pt x="224108" y="48481"/>
                </a:lnTo>
                <a:lnTo>
                  <a:pt x="218850" y="57630"/>
                </a:lnTo>
                <a:lnTo>
                  <a:pt x="217664" y="59697"/>
                </a:lnTo>
                <a:lnTo>
                  <a:pt x="232923" y="59697"/>
                </a:lnTo>
                <a:lnTo>
                  <a:pt x="231768" y="57630"/>
                </a:lnTo>
                <a:lnTo>
                  <a:pt x="226479" y="48481"/>
                </a:lnTo>
                <a:lnTo>
                  <a:pt x="225294" y="46414"/>
                </a:lnTo>
                <a:close/>
                <a:moveTo>
                  <a:pt x="253896" y="46414"/>
                </a:moveTo>
                <a:lnTo>
                  <a:pt x="252741" y="48481"/>
                </a:lnTo>
                <a:lnTo>
                  <a:pt x="247452" y="57630"/>
                </a:lnTo>
                <a:lnTo>
                  <a:pt x="246267" y="59697"/>
                </a:lnTo>
                <a:lnTo>
                  <a:pt x="261556" y="59697"/>
                </a:lnTo>
                <a:lnTo>
                  <a:pt x="260370" y="57630"/>
                </a:lnTo>
                <a:lnTo>
                  <a:pt x="255082" y="48481"/>
                </a:lnTo>
                <a:lnTo>
                  <a:pt x="253896" y="46414"/>
                </a:lnTo>
                <a:close/>
                <a:moveTo>
                  <a:pt x="282468" y="46414"/>
                </a:moveTo>
                <a:lnTo>
                  <a:pt x="281313" y="48481"/>
                </a:lnTo>
                <a:lnTo>
                  <a:pt x="276024" y="57630"/>
                </a:lnTo>
                <a:lnTo>
                  <a:pt x="274839" y="59697"/>
                </a:lnTo>
                <a:lnTo>
                  <a:pt x="290128" y="59697"/>
                </a:lnTo>
                <a:lnTo>
                  <a:pt x="288942" y="57630"/>
                </a:lnTo>
                <a:lnTo>
                  <a:pt x="283654" y="48481"/>
                </a:lnTo>
                <a:lnTo>
                  <a:pt x="282468" y="46414"/>
                </a:lnTo>
                <a:close/>
                <a:moveTo>
                  <a:pt x="311101" y="46414"/>
                </a:moveTo>
                <a:lnTo>
                  <a:pt x="309915" y="48481"/>
                </a:lnTo>
                <a:lnTo>
                  <a:pt x="304627" y="57630"/>
                </a:lnTo>
                <a:lnTo>
                  <a:pt x="303441" y="59697"/>
                </a:lnTo>
                <a:lnTo>
                  <a:pt x="318730" y="59697"/>
                </a:lnTo>
                <a:lnTo>
                  <a:pt x="317545" y="57630"/>
                </a:lnTo>
                <a:lnTo>
                  <a:pt x="312256" y="48481"/>
                </a:lnTo>
                <a:lnTo>
                  <a:pt x="311101" y="46414"/>
                </a:lnTo>
                <a:close/>
                <a:moveTo>
                  <a:pt x="25108" y="45563"/>
                </a:moveTo>
                <a:lnTo>
                  <a:pt x="33527" y="60153"/>
                </a:lnTo>
                <a:lnTo>
                  <a:pt x="16718" y="60153"/>
                </a:lnTo>
                <a:lnTo>
                  <a:pt x="25108" y="45563"/>
                </a:lnTo>
                <a:close/>
                <a:moveTo>
                  <a:pt x="53710" y="45563"/>
                </a:moveTo>
                <a:lnTo>
                  <a:pt x="62160" y="60153"/>
                </a:lnTo>
                <a:lnTo>
                  <a:pt x="45260" y="60153"/>
                </a:lnTo>
                <a:lnTo>
                  <a:pt x="53710" y="45563"/>
                </a:lnTo>
                <a:close/>
                <a:moveTo>
                  <a:pt x="82312" y="45563"/>
                </a:moveTo>
                <a:lnTo>
                  <a:pt x="90762" y="60153"/>
                </a:lnTo>
                <a:lnTo>
                  <a:pt x="73923" y="60153"/>
                </a:lnTo>
                <a:lnTo>
                  <a:pt x="82312" y="45563"/>
                </a:lnTo>
                <a:close/>
                <a:moveTo>
                  <a:pt x="110884" y="45563"/>
                </a:moveTo>
                <a:lnTo>
                  <a:pt x="119334" y="60153"/>
                </a:lnTo>
                <a:lnTo>
                  <a:pt x="102495" y="60153"/>
                </a:lnTo>
                <a:lnTo>
                  <a:pt x="110884" y="45563"/>
                </a:lnTo>
                <a:close/>
                <a:moveTo>
                  <a:pt x="139517" y="45563"/>
                </a:moveTo>
                <a:lnTo>
                  <a:pt x="147937" y="60153"/>
                </a:lnTo>
                <a:lnTo>
                  <a:pt x="131097" y="60153"/>
                </a:lnTo>
                <a:lnTo>
                  <a:pt x="139517" y="45563"/>
                </a:lnTo>
                <a:close/>
                <a:moveTo>
                  <a:pt x="168119" y="45563"/>
                </a:moveTo>
                <a:lnTo>
                  <a:pt x="176539" y="60153"/>
                </a:lnTo>
                <a:lnTo>
                  <a:pt x="159700" y="60153"/>
                </a:lnTo>
                <a:lnTo>
                  <a:pt x="168119" y="45563"/>
                </a:lnTo>
                <a:close/>
                <a:moveTo>
                  <a:pt x="196691" y="45563"/>
                </a:moveTo>
                <a:lnTo>
                  <a:pt x="205111" y="60153"/>
                </a:lnTo>
                <a:lnTo>
                  <a:pt x="188302" y="60153"/>
                </a:lnTo>
                <a:lnTo>
                  <a:pt x="196691" y="45563"/>
                </a:lnTo>
                <a:close/>
                <a:moveTo>
                  <a:pt x="225294" y="45563"/>
                </a:moveTo>
                <a:lnTo>
                  <a:pt x="233744" y="60153"/>
                </a:lnTo>
                <a:lnTo>
                  <a:pt x="216905" y="60153"/>
                </a:lnTo>
                <a:lnTo>
                  <a:pt x="225294" y="45563"/>
                </a:lnTo>
                <a:close/>
                <a:moveTo>
                  <a:pt x="253896" y="45563"/>
                </a:moveTo>
                <a:lnTo>
                  <a:pt x="262346" y="60153"/>
                </a:lnTo>
                <a:lnTo>
                  <a:pt x="245507" y="60153"/>
                </a:lnTo>
                <a:lnTo>
                  <a:pt x="253896" y="45563"/>
                </a:lnTo>
                <a:close/>
                <a:moveTo>
                  <a:pt x="282468" y="45563"/>
                </a:moveTo>
                <a:lnTo>
                  <a:pt x="290918" y="60153"/>
                </a:lnTo>
                <a:lnTo>
                  <a:pt x="274079" y="60153"/>
                </a:lnTo>
                <a:lnTo>
                  <a:pt x="282468" y="45563"/>
                </a:lnTo>
                <a:close/>
                <a:moveTo>
                  <a:pt x="311101" y="45563"/>
                </a:moveTo>
                <a:lnTo>
                  <a:pt x="319520" y="60153"/>
                </a:lnTo>
                <a:lnTo>
                  <a:pt x="302651" y="60153"/>
                </a:lnTo>
                <a:lnTo>
                  <a:pt x="311101" y="45563"/>
                </a:lnTo>
                <a:close/>
                <a:moveTo>
                  <a:pt x="1" y="42827"/>
                </a:moveTo>
                <a:lnTo>
                  <a:pt x="10791" y="61521"/>
                </a:lnTo>
                <a:lnTo>
                  <a:pt x="21551" y="42827"/>
                </a:lnTo>
                <a:close/>
                <a:moveTo>
                  <a:pt x="25108" y="42827"/>
                </a:moveTo>
                <a:lnTo>
                  <a:pt x="14317" y="61521"/>
                </a:lnTo>
                <a:lnTo>
                  <a:pt x="35898" y="61521"/>
                </a:lnTo>
                <a:lnTo>
                  <a:pt x="25108" y="42827"/>
                </a:lnTo>
                <a:close/>
                <a:moveTo>
                  <a:pt x="28603" y="42827"/>
                </a:moveTo>
                <a:lnTo>
                  <a:pt x="39394" y="61521"/>
                </a:lnTo>
                <a:lnTo>
                  <a:pt x="50154" y="42827"/>
                </a:lnTo>
                <a:close/>
                <a:moveTo>
                  <a:pt x="53710" y="42827"/>
                </a:moveTo>
                <a:lnTo>
                  <a:pt x="42920" y="61521"/>
                </a:lnTo>
                <a:lnTo>
                  <a:pt x="64500" y="61521"/>
                </a:lnTo>
                <a:lnTo>
                  <a:pt x="53710" y="42827"/>
                </a:lnTo>
                <a:close/>
                <a:moveTo>
                  <a:pt x="57175" y="42827"/>
                </a:moveTo>
                <a:lnTo>
                  <a:pt x="67966" y="61521"/>
                </a:lnTo>
                <a:lnTo>
                  <a:pt x="78756" y="42827"/>
                </a:lnTo>
                <a:close/>
                <a:moveTo>
                  <a:pt x="82312" y="42827"/>
                </a:moveTo>
                <a:lnTo>
                  <a:pt x="71522" y="61521"/>
                </a:lnTo>
                <a:lnTo>
                  <a:pt x="93103" y="61521"/>
                </a:lnTo>
                <a:lnTo>
                  <a:pt x="82312" y="42827"/>
                </a:lnTo>
                <a:close/>
                <a:moveTo>
                  <a:pt x="85777" y="42827"/>
                </a:moveTo>
                <a:lnTo>
                  <a:pt x="96568" y="61521"/>
                </a:lnTo>
                <a:lnTo>
                  <a:pt x="107358" y="42827"/>
                </a:lnTo>
                <a:close/>
                <a:moveTo>
                  <a:pt x="110884" y="42827"/>
                </a:moveTo>
                <a:lnTo>
                  <a:pt x="100155" y="61521"/>
                </a:lnTo>
                <a:lnTo>
                  <a:pt x="121736" y="61521"/>
                </a:lnTo>
                <a:lnTo>
                  <a:pt x="110884" y="42827"/>
                </a:lnTo>
                <a:close/>
                <a:moveTo>
                  <a:pt x="114349" y="42827"/>
                </a:moveTo>
                <a:lnTo>
                  <a:pt x="125140" y="61521"/>
                </a:lnTo>
                <a:lnTo>
                  <a:pt x="135930" y="42827"/>
                </a:lnTo>
                <a:close/>
                <a:moveTo>
                  <a:pt x="139517" y="42827"/>
                </a:moveTo>
                <a:lnTo>
                  <a:pt x="128727" y="61521"/>
                </a:lnTo>
                <a:lnTo>
                  <a:pt x="150308" y="61521"/>
                </a:lnTo>
                <a:lnTo>
                  <a:pt x="139517" y="42827"/>
                </a:lnTo>
                <a:close/>
                <a:moveTo>
                  <a:pt x="142952" y="42827"/>
                </a:moveTo>
                <a:lnTo>
                  <a:pt x="153742" y="61521"/>
                </a:lnTo>
                <a:lnTo>
                  <a:pt x="164533" y="42827"/>
                </a:lnTo>
                <a:close/>
                <a:moveTo>
                  <a:pt x="168119" y="42827"/>
                </a:moveTo>
                <a:lnTo>
                  <a:pt x="157329" y="61521"/>
                </a:lnTo>
                <a:lnTo>
                  <a:pt x="178910" y="61521"/>
                </a:lnTo>
                <a:lnTo>
                  <a:pt x="168119" y="42827"/>
                </a:lnTo>
                <a:close/>
                <a:moveTo>
                  <a:pt x="171585" y="42827"/>
                </a:moveTo>
                <a:lnTo>
                  <a:pt x="182375" y="61521"/>
                </a:lnTo>
                <a:lnTo>
                  <a:pt x="193166" y="42827"/>
                </a:lnTo>
                <a:close/>
                <a:moveTo>
                  <a:pt x="196691" y="42827"/>
                </a:moveTo>
                <a:lnTo>
                  <a:pt x="185901" y="61521"/>
                </a:lnTo>
                <a:lnTo>
                  <a:pt x="207482" y="61521"/>
                </a:lnTo>
                <a:lnTo>
                  <a:pt x="196691" y="42827"/>
                </a:lnTo>
                <a:close/>
                <a:moveTo>
                  <a:pt x="200157" y="42827"/>
                </a:moveTo>
                <a:lnTo>
                  <a:pt x="210947" y="61521"/>
                </a:lnTo>
                <a:lnTo>
                  <a:pt x="221737" y="42827"/>
                </a:lnTo>
                <a:close/>
                <a:moveTo>
                  <a:pt x="225294" y="42827"/>
                </a:moveTo>
                <a:lnTo>
                  <a:pt x="214503" y="61521"/>
                </a:lnTo>
                <a:lnTo>
                  <a:pt x="236084" y="61521"/>
                </a:lnTo>
                <a:lnTo>
                  <a:pt x="225294" y="42827"/>
                </a:lnTo>
                <a:close/>
                <a:moveTo>
                  <a:pt x="228759" y="42827"/>
                </a:moveTo>
                <a:lnTo>
                  <a:pt x="239549" y="61521"/>
                </a:lnTo>
                <a:lnTo>
                  <a:pt x="250340" y="42827"/>
                </a:lnTo>
                <a:close/>
                <a:moveTo>
                  <a:pt x="253896" y="42827"/>
                </a:moveTo>
                <a:lnTo>
                  <a:pt x="243106" y="61521"/>
                </a:lnTo>
                <a:lnTo>
                  <a:pt x="264687" y="61521"/>
                </a:lnTo>
                <a:lnTo>
                  <a:pt x="253896" y="42827"/>
                </a:lnTo>
                <a:close/>
                <a:moveTo>
                  <a:pt x="257361" y="42827"/>
                </a:moveTo>
                <a:lnTo>
                  <a:pt x="268152" y="61521"/>
                </a:lnTo>
                <a:lnTo>
                  <a:pt x="278942" y="42827"/>
                </a:lnTo>
                <a:close/>
                <a:moveTo>
                  <a:pt x="282468" y="42827"/>
                </a:moveTo>
                <a:lnTo>
                  <a:pt x="271678" y="61521"/>
                </a:lnTo>
                <a:lnTo>
                  <a:pt x="293259" y="61521"/>
                </a:lnTo>
                <a:lnTo>
                  <a:pt x="282468" y="42827"/>
                </a:lnTo>
                <a:close/>
                <a:moveTo>
                  <a:pt x="285964" y="42827"/>
                </a:moveTo>
                <a:lnTo>
                  <a:pt x="296754" y="61521"/>
                </a:lnTo>
                <a:lnTo>
                  <a:pt x="307545" y="42827"/>
                </a:lnTo>
                <a:close/>
                <a:moveTo>
                  <a:pt x="311101" y="42827"/>
                </a:moveTo>
                <a:lnTo>
                  <a:pt x="300310" y="61521"/>
                </a:lnTo>
                <a:lnTo>
                  <a:pt x="321891" y="61521"/>
                </a:lnTo>
                <a:lnTo>
                  <a:pt x="311101" y="42827"/>
                </a:lnTo>
                <a:close/>
                <a:moveTo>
                  <a:pt x="9454" y="69727"/>
                </a:moveTo>
                <a:lnTo>
                  <a:pt x="10730" y="71977"/>
                </a:lnTo>
                <a:lnTo>
                  <a:pt x="12068" y="69727"/>
                </a:lnTo>
                <a:close/>
                <a:moveTo>
                  <a:pt x="38056" y="69727"/>
                </a:moveTo>
                <a:lnTo>
                  <a:pt x="39363" y="71977"/>
                </a:lnTo>
                <a:lnTo>
                  <a:pt x="40670" y="69727"/>
                </a:lnTo>
                <a:close/>
                <a:moveTo>
                  <a:pt x="66659" y="69727"/>
                </a:moveTo>
                <a:lnTo>
                  <a:pt x="67966" y="71977"/>
                </a:lnTo>
                <a:lnTo>
                  <a:pt x="69303" y="69727"/>
                </a:lnTo>
                <a:close/>
                <a:moveTo>
                  <a:pt x="95231" y="69727"/>
                </a:moveTo>
                <a:lnTo>
                  <a:pt x="96538" y="71977"/>
                </a:lnTo>
                <a:lnTo>
                  <a:pt x="97875" y="69727"/>
                </a:lnTo>
                <a:close/>
                <a:moveTo>
                  <a:pt x="123863" y="69727"/>
                </a:moveTo>
                <a:lnTo>
                  <a:pt x="125140" y="71977"/>
                </a:lnTo>
                <a:lnTo>
                  <a:pt x="126477" y="69727"/>
                </a:lnTo>
                <a:close/>
                <a:moveTo>
                  <a:pt x="152466" y="69727"/>
                </a:moveTo>
                <a:lnTo>
                  <a:pt x="153742" y="71977"/>
                </a:lnTo>
                <a:lnTo>
                  <a:pt x="155080" y="69727"/>
                </a:lnTo>
                <a:close/>
                <a:moveTo>
                  <a:pt x="181068" y="69727"/>
                </a:moveTo>
                <a:lnTo>
                  <a:pt x="182375" y="71977"/>
                </a:lnTo>
                <a:lnTo>
                  <a:pt x="183652" y="69727"/>
                </a:lnTo>
                <a:close/>
                <a:moveTo>
                  <a:pt x="209640" y="69727"/>
                </a:moveTo>
                <a:lnTo>
                  <a:pt x="210947" y="71977"/>
                </a:lnTo>
                <a:lnTo>
                  <a:pt x="212254" y="69727"/>
                </a:lnTo>
                <a:close/>
                <a:moveTo>
                  <a:pt x="238242" y="69727"/>
                </a:moveTo>
                <a:lnTo>
                  <a:pt x="239549" y="71977"/>
                </a:lnTo>
                <a:lnTo>
                  <a:pt x="240887" y="69727"/>
                </a:lnTo>
                <a:close/>
                <a:moveTo>
                  <a:pt x="266814" y="69727"/>
                </a:moveTo>
                <a:lnTo>
                  <a:pt x="268121" y="71977"/>
                </a:lnTo>
                <a:lnTo>
                  <a:pt x="269459" y="69727"/>
                </a:lnTo>
                <a:close/>
                <a:moveTo>
                  <a:pt x="295447" y="69727"/>
                </a:moveTo>
                <a:lnTo>
                  <a:pt x="296724" y="71977"/>
                </a:lnTo>
                <a:lnTo>
                  <a:pt x="298061" y="69727"/>
                </a:lnTo>
                <a:close/>
                <a:moveTo>
                  <a:pt x="16050" y="67417"/>
                </a:moveTo>
                <a:lnTo>
                  <a:pt x="10761" y="76566"/>
                </a:lnTo>
                <a:lnTo>
                  <a:pt x="5502" y="67417"/>
                </a:lnTo>
                <a:close/>
                <a:moveTo>
                  <a:pt x="44682" y="67417"/>
                </a:moveTo>
                <a:lnTo>
                  <a:pt x="39394" y="76566"/>
                </a:lnTo>
                <a:lnTo>
                  <a:pt x="34105" y="67417"/>
                </a:lnTo>
                <a:close/>
                <a:moveTo>
                  <a:pt x="73224" y="67417"/>
                </a:moveTo>
                <a:lnTo>
                  <a:pt x="67966" y="76566"/>
                </a:lnTo>
                <a:lnTo>
                  <a:pt x="62677" y="67417"/>
                </a:lnTo>
                <a:close/>
                <a:moveTo>
                  <a:pt x="101857" y="67417"/>
                </a:moveTo>
                <a:lnTo>
                  <a:pt x="96568" y="76566"/>
                </a:lnTo>
                <a:lnTo>
                  <a:pt x="91279" y="67417"/>
                </a:lnTo>
                <a:close/>
                <a:moveTo>
                  <a:pt x="130459" y="67417"/>
                </a:moveTo>
                <a:lnTo>
                  <a:pt x="125170" y="76566"/>
                </a:lnTo>
                <a:lnTo>
                  <a:pt x="119912" y="67417"/>
                </a:lnTo>
                <a:close/>
                <a:moveTo>
                  <a:pt x="159031" y="67417"/>
                </a:moveTo>
                <a:lnTo>
                  <a:pt x="153742" y="76566"/>
                </a:lnTo>
                <a:lnTo>
                  <a:pt x="148484" y="67417"/>
                </a:lnTo>
                <a:close/>
                <a:moveTo>
                  <a:pt x="187633" y="67417"/>
                </a:moveTo>
                <a:lnTo>
                  <a:pt x="182375" y="76566"/>
                </a:lnTo>
                <a:lnTo>
                  <a:pt x="177086" y="67417"/>
                </a:lnTo>
                <a:close/>
                <a:moveTo>
                  <a:pt x="216266" y="67417"/>
                </a:moveTo>
                <a:lnTo>
                  <a:pt x="210977" y="76566"/>
                </a:lnTo>
                <a:lnTo>
                  <a:pt x="205689" y="67417"/>
                </a:lnTo>
                <a:close/>
                <a:moveTo>
                  <a:pt x="244808" y="67417"/>
                </a:moveTo>
                <a:lnTo>
                  <a:pt x="239549" y="76566"/>
                </a:lnTo>
                <a:lnTo>
                  <a:pt x="234260" y="67417"/>
                </a:lnTo>
                <a:close/>
                <a:moveTo>
                  <a:pt x="273441" y="67417"/>
                </a:moveTo>
                <a:lnTo>
                  <a:pt x="268152" y="76566"/>
                </a:lnTo>
                <a:lnTo>
                  <a:pt x="262863" y="67417"/>
                </a:lnTo>
                <a:close/>
                <a:moveTo>
                  <a:pt x="302043" y="67417"/>
                </a:moveTo>
                <a:lnTo>
                  <a:pt x="296754" y="76566"/>
                </a:lnTo>
                <a:lnTo>
                  <a:pt x="291496" y="67417"/>
                </a:lnTo>
                <a:close/>
                <a:moveTo>
                  <a:pt x="25108" y="75199"/>
                </a:moveTo>
                <a:lnTo>
                  <a:pt x="23801" y="77448"/>
                </a:lnTo>
                <a:lnTo>
                  <a:pt x="26445" y="77448"/>
                </a:lnTo>
                <a:lnTo>
                  <a:pt x="25108" y="75199"/>
                </a:lnTo>
                <a:close/>
                <a:moveTo>
                  <a:pt x="53710" y="75199"/>
                </a:moveTo>
                <a:lnTo>
                  <a:pt x="52433" y="77448"/>
                </a:lnTo>
                <a:lnTo>
                  <a:pt x="55047" y="77448"/>
                </a:lnTo>
                <a:lnTo>
                  <a:pt x="53710" y="75199"/>
                </a:lnTo>
                <a:close/>
                <a:moveTo>
                  <a:pt x="82312" y="75199"/>
                </a:moveTo>
                <a:lnTo>
                  <a:pt x="81036" y="77448"/>
                </a:lnTo>
                <a:lnTo>
                  <a:pt x="83650" y="77448"/>
                </a:lnTo>
                <a:lnTo>
                  <a:pt x="82312" y="75199"/>
                </a:lnTo>
                <a:close/>
                <a:moveTo>
                  <a:pt x="110884" y="75199"/>
                </a:moveTo>
                <a:lnTo>
                  <a:pt x="109608" y="77448"/>
                </a:lnTo>
                <a:lnTo>
                  <a:pt x="112222" y="77448"/>
                </a:lnTo>
                <a:lnTo>
                  <a:pt x="110884" y="75199"/>
                </a:lnTo>
                <a:close/>
                <a:moveTo>
                  <a:pt x="139517" y="75199"/>
                </a:moveTo>
                <a:lnTo>
                  <a:pt x="138210" y="77448"/>
                </a:lnTo>
                <a:lnTo>
                  <a:pt x="140824" y="77448"/>
                </a:lnTo>
                <a:lnTo>
                  <a:pt x="139517" y="75199"/>
                </a:lnTo>
                <a:close/>
                <a:moveTo>
                  <a:pt x="168119" y="75199"/>
                </a:moveTo>
                <a:lnTo>
                  <a:pt x="166812" y="77448"/>
                </a:lnTo>
                <a:lnTo>
                  <a:pt x="169457" y="77448"/>
                </a:lnTo>
                <a:lnTo>
                  <a:pt x="168119" y="75199"/>
                </a:lnTo>
                <a:close/>
                <a:moveTo>
                  <a:pt x="196691" y="75199"/>
                </a:moveTo>
                <a:lnTo>
                  <a:pt x="195384" y="77448"/>
                </a:lnTo>
                <a:lnTo>
                  <a:pt x="198029" y="77448"/>
                </a:lnTo>
                <a:lnTo>
                  <a:pt x="196691" y="75199"/>
                </a:lnTo>
                <a:close/>
                <a:moveTo>
                  <a:pt x="225294" y="75199"/>
                </a:moveTo>
                <a:lnTo>
                  <a:pt x="224017" y="77448"/>
                </a:lnTo>
                <a:lnTo>
                  <a:pt x="226631" y="77448"/>
                </a:lnTo>
                <a:lnTo>
                  <a:pt x="225294" y="75199"/>
                </a:lnTo>
                <a:close/>
                <a:moveTo>
                  <a:pt x="253896" y="75199"/>
                </a:moveTo>
                <a:lnTo>
                  <a:pt x="252620" y="77448"/>
                </a:lnTo>
                <a:lnTo>
                  <a:pt x="255234" y="77448"/>
                </a:lnTo>
                <a:lnTo>
                  <a:pt x="253896" y="75199"/>
                </a:lnTo>
                <a:close/>
                <a:moveTo>
                  <a:pt x="282468" y="75199"/>
                </a:moveTo>
                <a:lnTo>
                  <a:pt x="281191" y="77448"/>
                </a:lnTo>
                <a:lnTo>
                  <a:pt x="283805" y="77448"/>
                </a:lnTo>
                <a:lnTo>
                  <a:pt x="282468" y="75199"/>
                </a:lnTo>
                <a:close/>
                <a:moveTo>
                  <a:pt x="311101" y="75199"/>
                </a:moveTo>
                <a:lnTo>
                  <a:pt x="309794" y="77448"/>
                </a:lnTo>
                <a:lnTo>
                  <a:pt x="312408" y="77448"/>
                </a:lnTo>
                <a:lnTo>
                  <a:pt x="311101" y="75199"/>
                </a:lnTo>
                <a:close/>
                <a:moveTo>
                  <a:pt x="3132" y="66050"/>
                </a:moveTo>
                <a:lnTo>
                  <a:pt x="4317" y="68086"/>
                </a:lnTo>
                <a:lnTo>
                  <a:pt x="9606" y="77235"/>
                </a:lnTo>
                <a:lnTo>
                  <a:pt x="10761" y="79302"/>
                </a:lnTo>
                <a:lnTo>
                  <a:pt x="11946" y="77235"/>
                </a:lnTo>
                <a:lnTo>
                  <a:pt x="17235" y="68086"/>
                </a:lnTo>
                <a:lnTo>
                  <a:pt x="18421" y="66050"/>
                </a:lnTo>
                <a:close/>
                <a:moveTo>
                  <a:pt x="31764" y="66050"/>
                </a:moveTo>
                <a:lnTo>
                  <a:pt x="32919" y="68086"/>
                </a:lnTo>
                <a:lnTo>
                  <a:pt x="38208" y="77235"/>
                </a:lnTo>
                <a:lnTo>
                  <a:pt x="39394" y="79302"/>
                </a:lnTo>
                <a:lnTo>
                  <a:pt x="40579" y="77235"/>
                </a:lnTo>
                <a:lnTo>
                  <a:pt x="45838" y="68086"/>
                </a:lnTo>
                <a:lnTo>
                  <a:pt x="47023" y="66050"/>
                </a:lnTo>
                <a:close/>
                <a:moveTo>
                  <a:pt x="60336" y="66050"/>
                </a:moveTo>
                <a:lnTo>
                  <a:pt x="61491" y="68086"/>
                </a:lnTo>
                <a:lnTo>
                  <a:pt x="66780" y="77235"/>
                </a:lnTo>
                <a:lnTo>
                  <a:pt x="67966" y="79302"/>
                </a:lnTo>
                <a:lnTo>
                  <a:pt x="69151" y="77235"/>
                </a:lnTo>
                <a:lnTo>
                  <a:pt x="74409" y="68086"/>
                </a:lnTo>
                <a:lnTo>
                  <a:pt x="75595" y="66050"/>
                </a:lnTo>
                <a:close/>
                <a:moveTo>
                  <a:pt x="88939" y="66050"/>
                </a:moveTo>
                <a:lnTo>
                  <a:pt x="90124" y="68086"/>
                </a:lnTo>
                <a:lnTo>
                  <a:pt x="95383" y="77235"/>
                </a:lnTo>
                <a:lnTo>
                  <a:pt x="96568" y="79302"/>
                </a:lnTo>
                <a:lnTo>
                  <a:pt x="97753" y="77235"/>
                </a:lnTo>
                <a:lnTo>
                  <a:pt x="103042" y="68086"/>
                </a:lnTo>
                <a:lnTo>
                  <a:pt x="104197" y="66050"/>
                </a:lnTo>
                <a:close/>
                <a:moveTo>
                  <a:pt x="117541" y="66050"/>
                </a:moveTo>
                <a:lnTo>
                  <a:pt x="118726" y="68086"/>
                </a:lnTo>
                <a:lnTo>
                  <a:pt x="124015" y="77235"/>
                </a:lnTo>
                <a:lnTo>
                  <a:pt x="125170" y="79302"/>
                </a:lnTo>
                <a:lnTo>
                  <a:pt x="126356" y="77235"/>
                </a:lnTo>
                <a:lnTo>
                  <a:pt x="131645" y="68086"/>
                </a:lnTo>
                <a:lnTo>
                  <a:pt x="132830" y="66050"/>
                </a:lnTo>
                <a:close/>
                <a:moveTo>
                  <a:pt x="146113" y="66050"/>
                </a:moveTo>
                <a:lnTo>
                  <a:pt x="147298" y="68086"/>
                </a:lnTo>
                <a:lnTo>
                  <a:pt x="152587" y="77235"/>
                </a:lnTo>
                <a:lnTo>
                  <a:pt x="153742" y="79302"/>
                </a:lnTo>
                <a:lnTo>
                  <a:pt x="154928" y="77235"/>
                </a:lnTo>
                <a:lnTo>
                  <a:pt x="160217" y="68086"/>
                </a:lnTo>
                <a:lnTo>
                  <a:pt x="161402" y="66050"/>
                </a:lnTo>
                <a:close/>
                <a:moveTo>
                  <a:pt x="174715" y="66050"/>
                </a:moveTo>
                <a:lnTo>
                  <a:pt x="175901" y="68086"/>
                </a:lnTo>
                <a:lnTo>
                  <a:pt x="181190" y="77235"/>
                </a:lnTo>
                <a:lnTo>
                  <a:pt x="182375" y="79302"/>
                </a:lnTo>
                <a:lnTo>
                  <a:pt x="183530" y="77235"/>
                </a:lnTo>
                <a:lnTo>
                  <a:pt x="188819" y="68086"/>
                </a:lnTo>
                <a:lnTo>
                  <a:pt x="190004" y="66050"/>
                </a:lnTo>
                <a:close/>
                <a:moveTo>
                  <a:pt x="203348" y="66050"/>
                </a:moveTo>
                <a:lnTo>
                  <a:pt x="204503" y="68086"/>
                </a:lnTo>
                <a:lnTo>
                  <a:pt x="209792" y="77235"/>
                </a:lnTo>
                <a:lnTo>
                  <a:pt x="210977" y="79302"/>
                </a:lnTo>
                <a:lnTo>
                  <a:pt x="212163" y="77235"/>
                </a:lnTo>
                <a:lnTo>
                  <a:pt x="217421" y="68086"/>
                </a:lnTo>
                <a:lnTo>
                  <a:pt x="218607" y="66050"/>
                </a:lnTo>
                <a:close/>
                <a:moveTo>
                  <a:pt x="231890" y="66050"/>
                </a:moveTo>
                <a:lnTo>
                  <a:pt x="233075" y="68086"/>
                </a:lnTo>
                <a:lnTo>
                  <a:pt x="238364" y="77235"/>
                </a:lnTo>
                <a:lnTo>
                  <a:pt x="239549" y="79302"/>
                </a:lnTo>
                <a:lnTo>
                  <a:pt x="240735" y="77235"/>
                </a:lnTo>
                <a:lnTo>
                  <a:pt x="245993" y="68086"/>
                </a:lnTo>
                <a:lnTo>
                  <a:pt x="247179" y="66050"/>
                </a:lnTo>
                <a:close/>
                <a:moveTo>
                  <a:pt x="260522" y="66050"/>
                </a:moveTo>
                <a:lnTo>
                  <a:pt x="261708" y="68086"/>
                </a:lnTo>
                <a:lnTo>
                  <a:pt x="266966" y="77235"/>
                </a:lnTo>
                <a:lnTo>
                  <a:pt x="268152" y="79302"/>
                </a:lnTo>
                <a:lnTo>
                  <a:pt x="269337" y="77235"/>
                </a:lnTo>
                <a:lnTo>
                  <a:pt x="274626" y="68086"/>
                </a:lnTo>
                <a:lnTo>
                  <a:pt x="275781" y="66050"/>
                </a:lnTo>
                <a:close/>
                <a:moveTo>
                  <a:pt x="289125" y="66050"/>
                </a:moveTo>
                <a:lnTo>
                  <a:pt x="290310" y="68086"/>
                </a:lnTo>
                <a:lnTo>
                  <a:pt x="295599" y="77235"/>
                </a:lnTo>
                <a:lnTo>
                  <a:pt x="296754" y="79302"/>
                </a:lnTo>
                <a:lnTo>
                  <a:pt x="297940" y="77235"/>
                </a:lnTo>
                <a:lnTo>
                  <a:pt x="303228" y="68086"/>
                </a:lnTo>
                <a:lnTo>
                  <a:pt x="304414" y="66050"/>
                </a:lnTo>
                <a:close/>
                <a:moveTo>
                  <a:pt x="25108" y="70609"/>
                </a:moveTo>
                <a:lnTo>
                  <a:pt x="30397" y="79758"/>
                </a:lnTo>
                <a:lnTo>
                  <a:pt x="19819" y="79758"/>
                </a:lnTo>
                <a:lnTo>
                  <a:pt x="25108" y="70609"/>
                </a:lnTo>
                <a:close/>
                <a:moveTo>
                  <a:pt x="53710" y="70609"/>
                </a:moveTo>
                <a:lnTo>
                  <a:pt x="58999" y="79758"/>
                </a:lnTo>
                <a:lnTo>
                  <a:pt x="48421" y="79758"/>
                </a:lnTo>
                <a:lnTo>
                  <a:pt x="53710" y="70609"/>
                </a:lnTo>
                <a:close/>
                <a:moveTo>
                  <a:pt x="82312" y="70609"/>
                </a:moveTo>
                <a:lnTo>
                  <a:pt x="87601" y="79758"/>
                </a:lnTo>
                <a:lnTo>
                  <a:pt x="77024" y="79758"/>
                </a:lnTo>
                <a:lnTo>
                  <a:pt x="82312" y="70609"/>
                </a:lnTo>
                <a:close/>
                <a:moveTo>
                  <a:pt x="110884" y="70609"/>
                </a:moveTo>
                <a:lnTo>
                  <a:pt x="116173" y="79758"/>
                </a:lnTo>
                <a:lnTo>
                  <a:pt x="105626" y="79758"/>
                </a:lnTo>
                <a:lnTo>
                  <a:pt x="110884" y="70609"/>
                </a:lnTo>
                <a:close/>
                <a:moveTo>
                  <a:pt x="139487" y="70609"/>
                </a:moveTo>
                <a:lnTo>
                  <a:pt x="144776" y="79758"/>
                </a:lnTo>
                <a:lnTo>
                  <a:pt x="134228" y="79758"/>
                </a:lnTo>
                <a:lnTo>
                  <a:pt x="139487" y="70609"/>
                </a:lnTo>
                <a:close/>
                <a:moveTo>
                  <a:pt x="168119" y="70609"/>
                </a:moveTo>
                <a:lnTo>
                  <a:pt x="173378" y="79758"/>
                </a:lnTo>
                <a:lnTo>
                  <a:pt x="162831" y="79758"/>
                </a:lnTo>
                <a:lnTo>
                  <a:pt x="168119" y="70609"/>
                </a:lnTo>
                <a:close/>
                <a:moveTo>
                  <a:pt x="196691" y="70609"/>
                </a:moveTo>
                <a:lnTo>
                  <a:pt x="201950" y="79758"/>
                </a:lnTo>
                <a:lnTo>
                  <a:pt x="191403" y="79758"/>
                </a:lnTo>
                <a:lnTo>
                  <a:pt x="196691" y="70609"/>
                </a:lnTo>
                <a:close/>
                <a:moveTo>
                  <a:pt x="225294" y="70609"/>
                </a:moveTo>
                <a:lnTo>
                  <a:pt x="230583" y="79758"/>
                </a:lnTo>
                <a:lnTo>
                  <a:pt x="220005" y="79758"/>
                </a:lnTo>
                <a:lnTo>
                  <a:pt x="225294" y="70609"/>
                </a:lnTo>
                <a:close/>
                <a:moveTo>
                  <a:pt x="253896" y="70609"/>
                </a:moveTo>
                <a:lnTo>
                  <a:pt x="259185" y="79758"/>
                </a:lnTo>
                <a:lnTo>
                  <a:pt x="248607" y="79758"/>
                </a:lnTo>
                <a:lnTo>
                  <a:pt x="253896" y="70609"/>
                </a:lnTo>
                <a:close/>
                <a:moveTo>
                  <a:pt x="282468" y="70609"/>
                </a:moveTo>
                <a:lnTo>
                  <a:pt x="287757" y="79758"/>
                </a:lnTo>
                <a:lnTo>
                  <a:pt x="277210" y="79758"/>
                </a:lnTo>
                <a:lnTo>
                  <a:pt x="282468" y="70609"/>
                </a:lnTo>
                <a:close/>
                <a:moveTo>
                  <a:pt x="311101" y="70609"/>
                </a:moveTo>
                <a:lnTo>
                  <a:pt x="316359" y="79758"/>
                </a:lnTo>
                <a:lnTo>
                  <a:pt x="305812" y="79758"/>
                </a:lnTo>
                <a:lnTo>
                  <a:pt x="311101" y="70609"/>
                </a:lnTo>
                <a:close/>
                <a:moveTo>
                  <a:pt x="19211" y="65594"/>
                </a:moveTo>
                <a:lnTo>
                  <a:pt x="19211" y="65624"/>
                </a:lnTo>
                <a:lnTo>
                  <a:pt x="10761" y="80184"/>
                </a:lnTo>
                <a:lnTo>
                  <a:pt x="2341" y="65594"/>
                </a:lnTo>
                <a:close/>
                <a:moveTo>
                  <a:pt x="47783" y="65594"/>
                </a:moveTo>
                <a:lnTo>
                  <a:pt x="47783" y="65624"/>
                </a:lnTo>
                <a:lnTo>
                  <a:pt x="39394" y="80184"/>
                </a:lnTo>
                <a:lnTo>
                  <a:pt x="30944" y="65594"/>
                </a:lnTo>
                <a:close/>
                <a:moveTo>
                  <a:pt x="76385" y="65594"/>
                </a:moveTo>
                <a:lnTo>
                  <a:pt x="76385" y="65624"/>
                </a:lnTo>
                <a:lnTo>
                  <a:pt x="67966" y="80184"/>
                </a:lnTo>
                <a:lnTo>
                  <a:pt x="59516" y="65594"/>
                </a:lnTo>
                <a:close/>
                <a:moveTo>
                  <a:pt x="105018" y="65594"/>
                </a:moveTo>
                <a:lnTo>
                  <a:pt x="105018" y="65624"/>
                </a:lnTo>
                <a:lnTo>
                  <a:pt x="96568" y="80184"/>
                </a:lnTo>
                <a:lnTo>
                  <a:pt x="88148" y="65594"/>
                </a:lnTo>
                <a:close/>
                <a:moveTo>
                  <a:pt x="133590" y="65594"/>
                </a:moveTo>
                <a:lnTo>
                  <a:pt x="133590" y="65624"/>
                </a:lnTo>
                <a:lnTo>
                  <a:pt x="125170" y="80184"/>
                </a:lnTo>
                <a:lnTo>
                  <a:pt x="116751" y="65594"/>
                </a:lnTo>
                <a:close/>
                <a:moveTo>
                  <a:pt x="162192" y="65624"/>
                </a:moveTo>
                <a:lnTo>
                  <a:pt x="153742" y="80184"/>
                </a:lnTo>
                <a:lnTo>
                  <a:pt x="145353" y="65624"/>
                </a:lnTo>
                <a:close/>
                <a:moveTo>
                  <a:pt x="190795" y="65594"/>
                </a:moveTo>
                <a:lnTo>
                  <a:pt x="190795" y="65624"/>
                </a:lnTo>
                <a:lnTo>
                  <a:pt x="182375" y="80184"/>
                </a:lnTo>
                <a:lnTo>
                  <a:pt x="173925" y="65594"/>
                </a:lnTo>
                <a:close/>
                <a:moveTo>
                  <a:pt x="219367" y="65594"/>
                </a:moveTo>
                <a:lnTo>
                  <a:pt x="219367" y="65624"/>
                </a:lnTo>
                <a:lnTo>
                  <a:pt x="210977" y="80184"/>
                </a:lnTo>
                <a:lnTo>
                  <a:pt x="202527" y="65594"/>
                </a:lnTo>
                <a:close/>
                <a:moveTo>
                  <a:pt x="247969" y="65594"/>
                </a:moveTo>
                <a:lnTo>
                  <a:pt x="247969" y="65624"/>
                </a:lnTo>
                <a:lnTo>
                  <a:pt x="239549" y="80184"/>
                </a:lnTo>
                <a:lnTo>
                  <a:pt x="231099" y="65594"/>
                </a:lnTo>
                <a:close/>
                <a:moveTo>
                  <a:pt x="276602" y="65624"/>
                </a:moveTo>
                <a:lnTo>
                  <a:pt x="268152" y="80184"/>
                </a:lnTo>
                <a:lnTo>
                  <a:pt x="259732" y="65624"/>
                </a:lnTo>
                <a:close/>
                <a:moveTo>
                  <a:pt x="305174" y="65594"/>
                </a:moveTo>
                <a:lnTo>
                  <a:pt x="305174" y="65624"/>
                </a:lnTo>
                <a:lnTo>
                  <a:pt x="296754" y="80184"/>
                </a:lnTo>
                <a:lnTo>
                  <a:pt x="288334" y="65594"/>
                </a:lnTo>
                <a:close/>
                <a:moveTo>
                  <a:pt x="25108" y="67873"/>
                </a:moveTo>
                <a:lnTo>
                  <a:pt x="23922" y="69910"/>
                </a:lnTo>
                <a:lnTo>
                  <a:pt x="18633" y="79059"/>
                </a:lnTo>
                <a:lnTo>
                  <a:pt x="17448" y="81095"/>
                </a:lnTo>
                <a:lnTo>
                  <a:pt x="32737" y="81095"/>
                </a:lnTo>
                <a:lnTo>
                  <a:pt x="31552" y="79028"/>
                </a:lnTo>
                <a:lnTo>
                  <a:pt x="26293" y="69910"/>
                </a:lnTo>
                <a:lnTo>
                  <a:pt x="25108" y="67873"/>
                </a:lnTo>
                <a:close/>
                <a:moveTo>
                  <a:pt x="53710" y="67873"/>
                </a:moveTo>
                <a:lnTo>
                  <a:pt x="52525" y="69910"/>
                </a:lnTo>
                <a:lnTo>
                  <a:pt x="47266" y="79059"/>
                </a:lnTo>
                <a:lnTo>
                  <a:pt x="46081" y="81095"/>
                </a:lnTo>
                <a:lnTo>
                  <a:pt x="61339" y="81095"/>
                </a:lnTo>
                <a:lnTo>
                  <a:pt x="60184" y="79028"/>
                </a:lnTo>
                <a:lnTo>
                  <a:pt x="54895" y="69910"/>
                </a:lnTo>
                <a:lnTo>
                  <a:pt x="53710" y="67873"/>
                </a:lnTo>
                <a:close/>
                <a:moveTo>
                  <a:pt x="82312" y="67873"/>
                </a:moveTo>
                <a:lnTo>
                  <a:pt x="81157" y="69910"/>
                </a:lnTo>
                <a:lnTo>
                  <a:pt x="75868" y="79059"/>
                </a:lnTo>
                <a:lnTo>
                  <a:pt x="74683" y="81095"/>
                </a:lnTo>
                <a:lnTo>
                  <a:pt x="89972" y="81095"/>
                </a:lnTo>
                <a:lnTo>
                  <a:pt x="88787" y="79028"/>
                </a:lnTo>
                <a:lnTo>
                  <a:pt x="83498" y="69910"/>
                </a:lnTo>
                <a:lnTo>
                  <a:pt x="82312" y="67873"/>
                </a:lnTo>
                <a:close/>
                <a:moveTo>
                  <a:pt x="110884" y="67873"/>
                </a:moveTo>
                <a:lnTo>
                  <a:pt x="109729" y="69910"/>
                </a:lnTo>
                <a:lnTo>
                  <a:pt x="104440" y="79059"/>
                </a:lnTo>
                <a:lnTo>
                  <a:pt x="103255" y="81095"/>
                </a:lnTo>
                <a:lnTo>
                  <a:pt x="118514" y="81095"/>
                </a:lnTo>
                <a:lnTo>
                  <a:pt x="117359" y="79028"/>
                </a:lnTo>
                <a:lnTo>
                  <a:pt x="112070" y="69910"/>
                </a:lnTo>
                <a:lnTo>
                  <a:pt x="110884" y="67873"/>
                </a:lnTo>
                <a:close/>
                <a:moveTo>
                  <a:pt x="139487" y="67873"/>
                </a:moveTo>
                <a:lnTo>
                  <a:pt x="138332" y="69910"/>
                </a:lnTo>
                <a:lnTo>
                  <a:pt x="133043" y="79059"/>
                </a:lnTo>
                <a:lnTo>
                  <a:pt x="131857" y="81095"/>
                </a:lnTo>
                <a:lnTo>
                  <a:pt x="147146" y="81095"/>
                </a:lnTo>
                <a:lnTo>
                  <a:pt x="145961" y="79028"/>
                </a:lnTo>
                <a:lnTo>
                  <a:pt x="140672" y="69910"/>
                </a:lnTo>
                <a:lnTo>
                  <a:pt x="139487" y="67873"/>
                </a:lnTo>
                <a:close/>
                <a:moveTo>
                  <a:pt x="168119" y="67873"/>
                </a:moveTo>
                <a:lnTo>
                  <a:pt x="166934" y="69910"/>
                </a:lnTo>
                <a:lnTo>
                  <a:pt x="161645" y="79059"/>
                </a:lnTo>
                <a:lnTo>
                  <a:pt x="160490" y="81095"/>
                </a:lnTo>
                <a:lnTo>
                  <a:pt x="175749" y="81095"/>
                </a:lnTo>
                <a:lnTo>
                  <a:pt x="174563" y="79028"/>
                </a:lnTo>
                <a:lnTo>
                  <a:pt x="169305" y="69910"/>
                </a:lnTo>
                <a:lnTo>
                  <a:pt x="168119" y="67873"/>
                </a:lnTo>
                <a:close/>
                <a:moveTo>
                  <a:pt x="196691" y="67873"/>
                </a:moveTo>
                <a:lnTo>
                  <a:pt x="195506" y="69910"/>
                </a:lnTo>
                <a:lnTo>
                  <a:pt x="190217" y="79059"/>
                </a:lnTo>
                <a:lnTo>
                  <a:pt x="189062" y="81095"/>
                </a:lnTo>
                <a:lnTo>
                  <a:pt x="204321" y="81095"/>
                </a:lnTo>
                <a:lnTo>
                  <a:pt x="203135" y="79028"/>
                </a:lnTo>
                <a:lnTo>
                  <a:pt x="197877" y="69910"/>
                </a:lnTo>
                <a:lnTo>
                  <a:pt x="196691" y="67873"/>
                </a:lnTo>
                <a:close/>
                <a:moveTo>
                  <a:pt x="225294" y="67873"/>
                </a:moveTo>
                <a:lnTo>
                  <a:pt x="224108" y="69910"/>
                </a:lnTo>
                <a:lnTo>
                  <a:pt x="218850" y="79059"/>
                </a:lnTo>
                <a:lnTo>
                  <a:pt x="217664" y="81095"/>
                </a:lnTo>
                <a:lnTo>
                  <a:pt x="232923" y="81095"/>
                </a:lnTo>
                <a:lnTo>
                  <a:pt x="231768" y="79028"/>
                </a:lnTo>
                <a:lnTo>
                  <a:pt x="226479" y="69910"/>
                </a:lnTo>
                <a:lnTo>
                  <a:pt x="225294" y="67873"/>
                </a:lnTo>
                <a:close/>
                <a:moveTo>
                  <a:pt x="253896" y="67873"/>
                </a:moveTo>
                <a:lnTo>
                  <a:pt x="252711" y="69910"/>
                </a:lnTo>
                <a:lnTo>
                  <a:pt x="247452" y="79059"/>
                </a:lnTo>
                <a:lnTo>
                  <a:pt x="246267" y="81095"/>
                </a:lnTo>
                <a:lnTo>
                  <a:pt x="261556" y="81095"/>
                </a:lnTo>
                <a:lnTo>
                  <a:pt x="260370" y="79028"/>
                </a:lnTo>
                <a:lnTo>
                  <a:pt x="255082" y="69910"/>
                </a:lnTo>
                <a:lnTo>
                  <a:pt x="253896" y="67873"/>
                </a:lnTo>
                <a:close/>
                <a:moveTo>
                  <a:pt x="282529" y="67873"/>
                </a:moveTo>
                <a:lnTo>
                  <a:pt x="281343" y="69910"/>
                </a:lnTo>
                <a:lnTo>
                  <a:pt x="276055" y="79059"/>
                </a:lnTo>
                <a:lnTo>
                  <a:pt x="274839" y="81095"/>
                </a:lnTo>
                <a:lnTo>
                  <a:pt x="290128" y="81095"/>
                </a:lnTo>
                <a:lnTo>
                  <a:pt x="288942" y="79028"/>
                </a:lnTo>
                <a:lnTo>
                  <a:pt x="283684" y="69910"/>
                </a:lnTo>
                <a:lnTo>
                  <a:pt x="282529" y="67873"/>
                </a:lnTo>
                <a:close/>
                <a:moveTo>
                  <a:pt x="311101" y="67873"/>
                </a:moveTo>
                <a:lnTo>
                  <a:pt x="309915" y="69910"/>
                </a:lnTo>
                <a:lnTo>
                  <a:pt x="304627" y="79059"/>
                </a:lnTo>
                <a:lnTo>
                  <a:pt x="303441" y="81095"/>
                </a:lnTo>
                <a:lnTo>
                  <a:pt x="318730" y="81095"/>
                </a:lnTo>
                <a:lnTo>
                  <a:pt x="317545" y="79028"/>
                </a:lnTo>
                <a:lnTo>
                  <a:pt x="312256" y="69910"/>
                </a:lnTo>
                <a:lnTo>
                  <a:pt x="311101" y="67873"/>
                </a:lnTo>
                <a:close/>
                <a:moveTo>
                  <a:pt x="25108" y="66961"/>
                </a:moveTo>
                <a:lnTo>
                  <a:pt x="33527" y="81551"/>
                </a:lnTo>
                <a:lnTo>
                  <a:pt x="16718" y="81551"/>
                </a:lnTo>
                <a:lnTo>
                  <a:pt x="25108" y="66961"/>
                </a:lnTo>
                <a:close/>
                <a:moveTo>
                  <a:pt x="53710" y="66961"/>
                </a:moveTo>
                <a:lnTo>
                  <a:pt x="62160" y="81551"/>
                </a:lnTo>
                <a:lnTo>
                  <a:pt x="45260" y="81551"/>
                </a:lnTo>
                <a:lnTo>
                  <a:pt x="53710" y="66961"/>
                </a:lnTo>
                <a:close/>
                <a:moveTo>
                  <a:pt x="82312" y="66961"/>
                </a:moveTo>
                <a:lnTo>
                  <a:pt x="90762" y="81551"/>
                </a:lnTo>
                <a:lnTo>
                  <a:pt x="73923" y="81551"/>
                </a:lnTo>
                <a:lnTo>
                  <a:pt x="82312" y="66961"/>
                </a:lnTo>
                <a:close/>
                <a:moveTo>
                  <a:pt x="110884" y="66961"/>
                </a:moveTo>
                <a:lnTo>
                  <a:pt x="119334" y="81551"/>
                </a:lnTo>
                <a:lnTo>
                  <a:pt x="102495" y="81551"/>
                </a:lnTo>
                <a:lnTo>
                  <a:pt x="110884" y="66961"/>
                </a:lnTo>
                <a:close/>
                <a:moveTo>
                  <a:pt x="139517" y="66961"/>
                </a:moveTo>
                <a:lnTo>
                  <a:pt x="147937" y="81551"/>
                </a:lnTo>
                <a:lnTo>
                  <a:pt x="131097" y="81551"/>
                </a:lnTo>
                <a:lnTo>
                  <a:pt x="139517" y="66961"/>
                </a:lnTo>
                <a:close/>
                <a:moveTo>
                  <a:pt x="168119" y="66961"/>
                </a:moveTo>
                <a:lnTo>
                  <a:pt x="176539" y="81551"/>
                </a:lnTo>
                <a:lnTo>
                  <a:pt x="159700" y="81551"/>
                </a:lnTo>
                <a:lnTo>
                  <a:pt x="168119" y="66961"/>
                </a:lnTo>
                <a:close/>
                <a:moveTo>
                  <a:pt x="196691" y="66961"/>
                </a:moveTo>
                <a:lnTo>
                  <a:pt x="205111" y="81551"/>
                </a:lnTo>
                <a:lnTo>
                  <a:pt x="188302" y="81551"/>
                </a:lnTo>
                <a:lnTo>
                  <a:pt x="196691" y="66961"/>
                </a:lnTo>
                <a:close/>
                <a:moveTo>
                  <a:pt x="225294" y="66961"/>
                </a:moveTo>
                <a:lnTo>
                  <a:pt x="233744" y="81551"/>
                </a:lnTo>
                <a:lnTo>
                  <a:pt x="216905" y="81551"/>
                </a:lnTo>
                <a:lnTo>
                  <a:pt x="225294" y="66961"/>
                </a:lnTo>
                <a:close/>
                <a:moveTo>
                  <a:pt x="253896" y="66961"/>
                </a:moveTo>
                <a:lnTo>
                  <a:pt x="262346" y="81551"/>
                </a:lnTo>
                <a:lnTo>
                  <a:pt x="245507" y="81551"/>
                </a:lnTo>
                <a:lnTo>
                  <a:pt x="253896" y="66961"/>
                </a:lnTo>
                <a:close/>
                <a:moveTo>
                  <a:pt x="282468" y="66961"/>
                </a:moveTo>
                <a:lnTo>
                  <a:pt x="290918" y="81551"/>
                </a:lnTo>
                <a:lnTo>
                  <a:pt x="274079" y="81551"/>
                </a:lnTo>
                <a:lnTo>
                  <a:pt x="282468" y="66961"/>
                </a:lnTo>
                <a:close/>
                <a:moveTo>
                  <a:pt x="311101" y="66961"/>
                </a:moveTo>
                <a:lnTo>
                  <a:pt x="319520" y="81551"/>
                </a:lnTo>
                <a:lnTo>
                  <a:pt x="302651" y="81551"/>
                </a:lnTo>
                <a:lnTo>
                  <a:pt x="311101" y="66961"/>
                </a:lnTo>
                <a:close/>
                <a:moveTo>
                  <a:pt x="110884" y="64256"/>
                </a:moveTo>
                <a:lnTo>
                  <a:pt x="100155" y="82919"/>
                </a:lnTo>
                <a:lnTo>
                  <a:pt x="121736" y="82919"/>
                </a:lnTo>
                <a:lnTo>
                  <a:pt x="110884" y="64256"/>
                </a:lnTo>
                <a:close/>
                <a:moveTo>
                  <a:pt x="225294" y="64256"/>
                </a:moveTo>
                <a:lnTo>
                  <a:pt x="214503" y="82919"/>
                </a:lnTo>
                <a:lnTo>
                  <a:pt x="236084" y="82919"/>
                </a:lnTo>
                <a:lnTo>
                  <a:pt x="225294" y="64256"/>
                </a:lnTo>
                <a:close/>
                <a:moveTo>
                  <a:pt x="1" y="64256"/>
                </a:moveTo>
                <a:lnTo>
                  <a:pt x="10791" y="82950"/>
                </a:lnTo>
                <a:lnTo>
                  <a:pt x="21551" y="64256"/>
                </a:lnTo>
                <a:close/>
                <a:moveTo>
                  <a:pt x="25108" y="64256"/>
                </a:moveTo>
                <a:lnTo>
                  <a:pt x="14317" y="82950"/>
                </a:lnTo>
                <a:lnTo>
                  <a:pt x="35898" y="82950"/>
                </a:lnTo>
                <a:lnTo>
                  <a:pt x="25108" y="64256"/>
                </a:lnTo>
                <a:close/>
                <a:moveTo>
                  <a:pt x="28603" y="64256"/>
                </a:moveTo>
                <a:lnTo>
                  <a:pt x="39394" y="82950"/>
                </a:lnTo>
                <a:lnTo>
                  <a:pt x="50154" y="64256"/>
                </a:lnTo>
                <a:close/>
                <a:moveTo>
                  <a:pt x="53710" y="64256"/>
                </a:moveTo>
                <a:lnTo>
                  <a:pt x="42920" y="82950"/>
                </a:lnTo>
                <a:lnTo>
                  <a:pt x="64500" y="82950"/>
                </a:lnTo>
                <a:lnTo>
                  <a:pt x="53710" y="64256"/>
                </a:lnTo>
                <a:close/>
                <a:moveTo>
                  <a:pt x="57175" y="64256"/>
                </a:moveTo>
                <a:lnTo>
                  <a:pt x="67966" y="82950"/>
                </a:lnTo>
                <a:lnTo>
                  <a:pt x="78756" y="64256"/>
                </a:lnTo>
                <a:close/>
                <a:moveTo>
                  <a:pt x="82312" y="64256"/>
                </a:moveTo>
                <a:lnTo>
                  <a:pt x="71522" y="82950"/>
                </a:lnTo>
                <a:lnTo>
                  <a:pt x="93103" y="82950"/>
                </a:lnTo>
                <a:lnTo>
                  <a:pt x="82312" y="64256"/>
                </a:lnTo>
                <a:close/>
                <a:moveTo>
                  <a:pt x="85777" y="64256"/>
                </a:moveTo>
                <a:lnTo>
                  <a:pt x="96568" y="82950"/>
                </a:lnTo>
                <a:lnTo>
                  <a:pt x="107358" y="64256"/>
                </a:lnTo>
                <a:close/>
                <a:moveTo>
                  <a:pt x="114349" y="64256"/>
                </a:moveTo>
                <a:lnTo>
                  <a:pt x="125140" y="82950"/>
                </a:lnTo>
                <a:lnTo>
                  <a:pt x="135930" y="64256"/>
                </a:lnTo>
                <a:close/>
                <a:moveTo>
                  <a:pt x="139517" y="64256"/>
                </a:moveTo>
                <a:lnTo>
                  <a:pt x="128727" y="82950"/>
                </a:lnTo>
                <a:lnTo>
                  <a:pt x="150308" y="82950"/>
                </a:lnTo>
                <a:lnTo>
                  <a:pt x="139517" y="64256"/>
                </a:lnTo>
                <a:close/>
                <a:moveTo>
                  <a:pt x="142952" y="64256"/>
                </a:moveTo>
                <a:lnTo>
                  <a:pt x="153742" y="82950"/>
                </a:lnTo>
                <a:lnTo>
                  <a:pt x="164533" y="64256"/>
                </a:lnTo>
                <a:close/>
                <a:moveTo>
                  <a:pt x="168119" y="64256"/>
                </a:moveTo>
                <a:lnTo>
                  <a:pt x="157329" y="82950"/>
                </a:lnTo>
                <a:lnTo>
                  <a:pt x="178910" y="82950"/>
                </a:lnTo>
                <a:lnTo>
                  <a:pt x="168119" y="64256"/>
                </a:lnTo>
                <a:close/>
                <a:moveTo>
                  <a:pt x="171585" y="64256"/>
                </a:moveTo>
                <a:lnTo>
                  <a:pt x="182375" y="82950"/>
                </a:lnTo>
                <a:lnTo>
                  <a:pt x="193166" y="64256"/>
                </a:lnTo>
                <a:close/>
                <a:moveTo>
                  <a:pt x="196691" y="64256"/>
                </a:moveTo>
                <a:lnTo>
                  <a:pt x="185901" y="82950"/>
                </a:lnTo>
                <a:lnTo>
                  <a:pt x="207482" y="82950"/>
                </a:lnTo>
                <a:lnTo>
                  <a:pt x="196691" y="64256"/>
                </a:lnTo>
                <a:close/>
                <a:moveTo>
                  <a:pt x="200157" y="64256"/>
                </a:moveTo>
                <a:lnTo>
                  <a:pt x="210947" y="82950"/>
                </a:lnTo>
                <a:lnTo>
                  <a:pt x="221737" y="64256"/>
                </a:lnTo>
                <a:close/>
                <a:moveTo>
                  <a:pt x="228759" y="64256"/>
                </a:moveTo>
                <a:lnTo>
                  <a:pt x="239549" y="82950"/>
                </a:lnTo>
                <a:lnTo>
                  <a:pt x="250340" y="64256"/>
                </a:lnTo>
                <a:close/>
                <a:moveTo>
                  <a:pt x="253896" y="64256"/>
                </a:moveTo>
                <a:lnTo>
                  <a:pt x="243106" y="82950"/>
                </a:lnTo>
                <a:lnTo>
                  <a:pt x="264687" y="82950"/>
                </a:lnTo>
                <a:lnTo>
                  <a:pt x="253896" y="64256"/>
                </a:lnTo>
                <a:close/>
                <a:moveTo>
                  <a:pt x="257361" y="64256"/>
                </a:moveTo>
                <a:lnTo>
                  <a:pt x="268152" y="82950"/>
                </a:lnTo>
                <a:lnTo>
                  <a:pt x="278942" y="64256"/>
                </a:lnTo>
                <a:close/>
                <a:moveTo>
                  <a:pt x="282468" y="64256"/>
                </a:moveTo>
                <a:lnTo>
                  <a:pt x="271678" y="82950"/>
                </a:lnTo>
                <a:lnTo>
                  <a:pt x="293259" y="82950"/>
                </a:lnTo>
                <a:lnTo>
                  <a:pt x="282468" y="64256"/>
                </a:lnTo>
                <a:close/>
                <a:moveTo>
                  <a:pt x="285964" y="64256"/>
                </a:moveTo>
                <a:lnTo>
                  <a:pt x="296754" y="82950"/>
                </a:lnTo>
                <a:lnTo>
                  <a:pt x="307545" y="64256"/>
                </a:lnTo>
                <a:close/>
                <a:moveTo>
                  <a:pt x="311101" y="64256"/>
                </a:moveTo>
                <a:lnTo>
                  <a:pt x="300310" y="82950"/>
                </a:lnTo>
                <a:lnTo>
                  <a:pt x="321891" y="82950"/>
                </a:lnTo>
                <a:lnTo>
                  <a:pt x="311101" y="64256"/>
                </a:lnTo>
                <a:close/>
                <a:moveTo>
                  <a:pt x="9454" y="91126"/>
                </a:moveTo>
                <a:lnTo>
                  <a:pt x="10730" y="93345"/>
                </a:lnTo>
                <a:lnTo>
                  <a:pt x="12068" y="91126"/>
                </a:lnTo>
                <a:close/>
                <a:moveTo>
                  <a:pt x="38056" y="91126"/>
                </a:moveTo>
                <a:lnTo>
                  <a:pt x="39363" y="93345"/>
                </a:lnTo>
                <a:lnTo>
                  <a:pt x="40670" y="91126"/>
                </a:lnTo>
                <a:close/>
                <a:moveTo>
                  <a:pt x="66659" y="91126"/>
                </a:moveTo>
                <a:lnTo>
                  <a:pt x="67966" y="93345"/>
                </a:lnTo>
                <a:lnTo>
                  <a:pt x="69303" y="91126"/>
                </a:lnTo>
                <a:close/>
                <a:moveTo>
                  <a:pt x="95231" y="91126"/>
                </a:moveTo>
                <a:lnTo>
                  <a:pt x="96538" y="93345"/>
                </a:lnTo>
                <a:lnTo>
                  <a:pt x="97875" y="91126"/>
                </a:lnTo>
                <a:close/>
                <a:moveTo>
                  <a:pt x="123863" y="91126"/>
                </a:moveTo>
                <a:lnTo>
                  <a:pt x="125140" y="93345"/>
                </a:lnTo>
                <a:lnTo>
                  <a:pt x="126477" y="91126"/>
                </a:lnTo>
                <a:close/>
                <a:moveTo>
                  <a:pt x="152466" y="91126"/>
                </a:moveTo>
                <a:lnTo>
                  <a:pt x="153742" y="93345"/>
                </a:lnTo>
                <a:lnTo>
                  <a:pt x="155080" y="91126"/>
                </a:lnTo>
                <a:close/>
                <a:moveTo>
                  <a:pt x="181068" y="91126"/>
                </a:moveTo>
                <a:lnTo>
                  <a:pt x="182375" y="93345"/>
                </a:lnTo>
                <a:lnTo>
                  <a:pt x="183652" y="91126"/>
                </a:lnTo>
                <a:close/>
                <a:moveTo>
                  <a:pt x="209640" y="91126"/>
                </a:moveTo>
                <a:lnTo>
                  <a:pt x="210947" y="93345"/>
                </a:lnTo>
                <a:lnTo>
                  <a:pt x="212254" y="91126"/>
                </a:lnTo>
                <a:close/>
                <a:moveTo>
                  <a:pt x="238242" y="91126"/>
                </a:moveTo>
                <a:lnTo>
                  <a:pt x="239549" y="93345"/>
                </a:lnTo>
                <a:lnTo>
                  <a:pt x="240887" y="91126"/>
                </a:lnTo>
                <a:close/>
                <a:moveTo>
                  <a:pt x="266814" y="91126"/>
                </a:moveTo>
                <a:lnTo>
                  <a:pt x="268121" y="93345"/>
                </a:lnTo>
                <a:lnTo>
                  <a:pt x="269459" y="91126"/>
                </a:lnTo>
                <a:close/>
                <a:moveTo>
                  <a:pt x="295447" y="91126"/>
                </a:moveTo>
                <a:lnTo>
                  <a:pt x="296724" y="93345"/>
                </a:lnTo>
                <a:lnTo>
                  <a:pt x="298061" y="91126"/>
                </a:lnTo>
                <a:close/>
                <a:moveTo>
                  <a:pt x="16050" y="88846"/>
                </a:moveTo>
                <a:lnTo>
                  <a:pt x="10761" y="97995"/>
                </a:lnTo>
                <a:lnTo>
                  <a:pt x="5502" y="88846"/>
                </a:lnTo>
                <a:close/>
                <a:moveTo>
                  <a:pt x="44682" y="88846"/>
                </a:moveTo>
                <a:lnTo>
                  <a:pt x="39394" y="97995"/>
                </a:lnTo>
                <a:lnTo>
                  <a:pt x="34105" y="88846"/>
                </a:lnTo>
                <a:close/>
                <a:moveTo>
                  <a:pt x="73224" y="88846"/>
                </a:moveTo>
                <a:lnTo>
                  <a:pt x="67966" y="97995"/>
                </a:lnTo>
                <a:lnTo>
                  <a:pt x="62677" y="88846"/>
                </a:lnTo>
                <a:close/>
                <a:moveTo>
                  <a:pt x="101857" y="88846"/>
                </a:moveTo>
                <a:lnTo>
                  <a:pt x="96568" y="97995"/>
                </a:lnTo>
                <a:lnTo>
                  <a:pt x="91279" y="88846"/>
                </a:lnTo>
                <a:close/>
                <a:moveTo>
                  <a:pt x="130459" y="88846"/>
                </a:moveTo>
                <a:lnTo>
                  <a:pt x="125170" y="97995"/>
                </a:lnTo>
                <a:lnTo>
                  <a:pt x="119912" y="88846"/>
                </a:lnTo>
                <a:close/>
                <a:moveTo>
                  <a:pt x="159031" y="88846"/>
                </a:moveTo>
                <a:lnTo>
                  <a:pt x="153742" y="97995"/>
                </a:lnTo>
                <a:lnTo>
                  <a:pt x="148484" y="88846"/>
                </a:lnTo>
                <a:close/>
                <a:moveTo>
                  <a:pt x="187633" y="88846"/>
                </a:moveTo>
                <a:lnTo>
                  <a:pt x="182375" y="97995"/>
                </a:lnTo>
                <a:lnTo>
                  <a:pt x="177086" y="88846"/>
                </a:lnTo>
                <a:close/>
                <a:moveTo>
                  <a:pt x="216266" y="88846"/>
                </a:moveTo>
                <a:lnTo>
                  <a:pt x="210977" y="97995"/>
                </a:lnTo>
                <a:lnTo>
                  <a:pt x="205689" y="88846"/>
                </a:lnTo>
                <a:close/>
                <a:moveTo>
                  <a:pt x="244808" y="88846"/>
                </a:moveTo>
                <a:lnTo>
                  <a:pt x="239549" y="97995"/>
                </a:lnTo>
                <a:lnTo>
                  <a:pt x="234260" y="88846"/>
                </a:lnTo>
                <a:close/>
                <a:moveTo>
                  <a:pt x="273441" y="88846"/>
                </a:moveTo>
                <a:lnTo>
                  <a:pt x="268152" y="97995"/>
                </a:lnTo>
                <a:lnTo>
                  <a:pt x="262863" y="88846"/>
                </a:lnTo>
                <a:close/>
                <a:moveTo>
                  <a:pt x="302043" y="88846"/>
                </a:moveTo>
                <a:lnTo>
                  <a:pt x="296754" y="97995"/>
                </a:lnTo>
                <a:lnTo>
                  <a:pt x="291496" y="88846"/>
                </a:lnTo>
                <a:close/>
                <a:moveTo>
                  <a:pt x="25108" y="96597"/>
                </a:moveTo>
                <a:lnTo>
                  <a:pt x="23801" y="98816"/>
                </a:lnTo>
                <a:lnTo>
                  <a:pt x="26445" y="98816"/>
                </a:lnTo>
                <a:lnTo>
                  <a:pt x="25108" y="96597"/>
                </a:lnTo>
                <a:close/>
                <a:moveTo>
                  <a:pt x="53710" y="96597"/>
                </a:moveTo>
                <a:lnTo>
                  <a:pt x="52433" y="98816"/>
                </a:lnTo>
                <a:lnTo>
                  <a:pt x="55047" y="98816"/>
                </a:lnTo>
                <a:lnTo>
                  <a:pt x="53710" y="96597"/>
                </a:lnTo>
                <a:close/>
                <a:moveTo>
                  <a:pt x="82312" y="96597"/>
                </a:moveTo>
                <a:lnTo>
                  <a:pt x="81036" y="98816"/>
                </a:lnTo>
                <a:lnTo>
                  <a:pt x="83650" y="98816"/>
                </a:lnTo>
                <a:lnTo>
                  <a:pt x="82312" y="96597"/>
                </a:lnTo>
                <a:close/>
                <a:moveTo>
                  <a:pt x="110884" y="96597"/>
                </a:moveTo>
                <a:lnTo>
                  <a:pt x="109608" y="98816"/>
                </a:lnTo>
                <a:lnTo>
                  <a:pt x="112222" y="98816"/>
                </a:lnTo>
                <a:lnTo>
                  <a:pt x="110884" y="96597"/>
                </a:lnTo>
                <a:close/>
                <a:moveTo>
                  <a:pt x="139517" y="96597"/>
                </a:moveTo>
                <a:lnTo>
                  <a:pt x="138210" y="98816"/>
                </a:lnTo>
                <a:lnTo>
                  <a:pt x="140824" y="98816"/>
                </a:lnTo>
                <a:lnTo>
                  <a:pt x="139517" y="96597"/>
                </a:lnTo>
                <a:close/>
                <a:moveTo>
                  <a:pt x="168119" y="96597"/>
                </a:moveTo>
                <a:lnTo>
                  <a:pt x="166812" y="98816"/>
                </a:lnTo>
                <a:lnTo>
                  <a:pt x="169457" y="98816"/>
                </a:lnTo>
                <a:lnTo>
                  <a:pt x="168119" y="96597"/>
                </a:lnTo>
                <a:close/>
                <a:moveTo>
                  <a:pt x="196691" y="96597"/>
                </a:moveTo>
                <a:lnTo>
                  <a:pt x="195384" y="98816"/>
                </a:lnTo>
                <a:lnTo>
                  <a:pt x="198029" y="98816"/>
                </a:lnTo>
                <a:lnTo>
                  <a:pt x="196691" y="96597"/>
                </a:lnTo>
                <a:close/>
                <a:moveTo>
                  <a:pt x="225294" y="96597"/>
                </a:moveTo>
                <a:lnTo>
                  <a:pt x="224017" y="98816"/>
                </a:lnTo>
                <a:lnTo>
                  <a:pt x="226631" y="98816"/>
                </a:lnTo>
                <a:lnTo>
                  <a:pt x="225294" y="96597"/>
                </a:lnTo>
                <a:close/>
                <a:moveTo>
                  <a:pt x="253896" y="96597"/>
                </a:moveTo>
                <a:lnTo>
                  <a:pt x="252620" y="98816"/>
                </a:lnTo>
                <a:lnTo>
                  <a:pt x="255234" y="98816"/>
                </a:lnTo>
                <a:lnTo>
                  <a:pt x="253896" y="96597"/>
                </a:lnTo>
                <a:close/>
                <a:moveTo>
                  <a:pt x="282468" y="96597"/>
                </a:moveTo>
                <a:lnTo>
                  <a:pt x="281191" y="98816"/>
                </a:lnTo>
                <a:lnTo>
                  <a:pt x="283805" y="98816"/>
                </a:lnTo>
                <a:lnTo>
                  <a:pt x="282468" y="96597"/>
                </a:lnTo>
                <a:close/>
                <a:moveTo>
                  <a:pt x="311101" y="96597"/>
                </a:moveTo>
                <a:lnTo>
                  <a:pt x="309794" y="98816"/>
                </a:lnTo>
                <a:lnTo>
                  <a:pt x="312408" y="98816"/>
                </a:lnTo>
                <a:lnTo>
                  <a:pt x="311101" y="96597"/>
                </a:lnTo>
                <a:close/>
                <a:moveTo>
                  <a:pt x="3132" y="87418"/>
                </a:moveTo>
                <a:lnTo>
                  <a:pt x="4317" y="89485"/>
                </a:lnTo>
                <a:lnTo>
                  <a:pt x="9606" y="98634"/>
                </a:lnTo>
                <a:lnTo>
                  <a:pt x="10761" y="100701"/>
                </a:lnTo>
                <a:lnTo>
                  <a:pt x="11946" y="98634"/>
                </a:lnTo>
                <a:lnTo>
                  <a:pt x="17235" y="89485"/>
                </a:lnTo>
                <a:lnTo>
                  <a:pt x="18421" y="87418"/>
                </a:lnTo>
                <a:close/>
                <a:moveTo>
                  <a:pt x="31764" y="87418"/>
                </a:moveTo>
                <a:lnTo>
                  <a:pt x="32919" y="89485"/>
                </a:lnTo>
                <a:lnTo>
                  <a:pt x="38208" y="98634"/>
                </a:lnTo>
                <a:lnTo>
                  <a:pt x="39394" y="100701"/>
                </a:lnTo>
                <a:lnTo>
                  <a:pt x="40579" y="98634"/>
                </a:lnTo>
                <a:lnTo>
                  <a:pt x="45838" y="89485"/>
                </a:lnTo>
                <a:lnTo>
                  <a:pt x="47023" y="87418"/>
                </a:lnTo>
                <a:close/>
                <a:moveTo>
                  <a:pt x="60336" y="87418"/>
                </a:moveTo>
                <a:lnTo>
                  <a:pt x="61491" y="89485"/>
                </a:lnTo>
                <a:lnTo>
                  <a:pt x="66780" y="98634"/>
                </a:lnTo>
                <a:lnTo>
                  <a:pt x="67966" y="100701"/>
                </a:lnTo>
                <a:lnTo>
                  <a:pt x="69151" y="98634"/>
                </a:lnTo>
                <a:lnTo>
                  <a:pt x="74409" y="89485"/>
                </a:lnTo>
                <a:lnTo>
                  <a:pt x="75595" y="87418"/>
                </a:lnTo>
                <a:close/>
                <a:moveTo>
                  <a:pt x="88939" y="87418"/>
                </a:moveTo>
                <a:lnTo>
                  <a:pt x="90124" y="89485"/>
                </a:lnTo>
                <a:lnTo>
                  <a:pt x="95383" y="98634"/>
                </a:lnTo>
                <a:lnTo>
                  <a:pt x="96568" y="100701"/>
                </a:lnTo>
                <a:lnTo>
                  <a:pt x="97753" y="98634"/>
                </a:lnTo>
                <a:lnTo>
                  <a:pt x="103042" y="89485"/>
                </a:lnTo>
                <a:lnTo>
                  <a:pt x="104197" y="87418"/>
                </a:lnTo>
                <a:close/>
                <a:moveTo>
                  <a:pt x="117541" y="87418"/>
                </a:moveTo>
                <a:lnTo>
                  <a:pt x="118726" y="89485"/>
                </a:lnTo>
                <a:lnTo>
                  <a:pt x="124015" y="98634"/>
                </a:lnTo>
                <a:lnTo>
                  <a:pt x="125170" y="100701"/>
                </a:lnTo>
                <a:lnTo>
                  <a:pt x="126356" y="98634"/>
                </a:lnTo>
                <a:lnTo>
                  <a:pt x="131645" y="89485"/>
                </a:lnTo>
                <a:lnTo>
                  <a:pt x="132830" y="87418"/>
                </a:lnTo>
                <a:close/>
                <a:moveTo>
                  <a:pt x="146113" y="87418"/>
                </a:moveTo>
                <a:lnTo>
                  <a:pt x="147298" y="89485"/>
                </a:lnTo>
                <a:lnTo>
                  <a:pt x="152587" y="98634"/>
                </a:lnTo>
                <a:lnTo>
                  <a:pt x="153742" y="100701"/>
                </a:lnTo>
                <a:lnTo>
                  <a:pt x="154928" y="98634"/>
                </a:lnTo>
                <a:lnTo>
                  <a:pt x="160217" y="89485"/>
                </a:lnTo>
                <a:lnTo>
                  <a:pt x="161402" y="87418"/>
                </a:lnTo>
                <a:close/>
                <a:moveTo>
                  <a:pt x="174715" y="87418"/>
                </a:moveTo>
                <a:lnTo>
                  <a:pt x="175901" y="89485"/>
                </a:lnTo>
                <a:lnTo>
                  <a:pt x="181190" y="98634"/>
                </a:lnTo>
                <a:lnTo>
                  <a:pt x="182375" y="100701"/>
                </a:lnTo>
                <a:lnTo>
                  <a:pt x="183530" y="98634"/>
                </a:lnTo>
                <a:lnTo>
                  <a:pt x="188819" y="89485"/>
                </a:lnTo>
                <a:lnTo>
                  <a:pt x="190004" y="87418"/>
                </a:lnTo>
                <a:close/>
                <a:moveTo>
                  <a:pt x="203348" y="87418"/>
                </a:moveTo>
                <a:lnTo>
                  <a:pt x="204503" y="89485"/>
                </a:lnTo>
                <a:lnTo>
                  <a:pt x="209792" y="98634"/>
                </a:lnTo>
                <a:lnTo>
                  <a:pt x="210977" y="100701"/>
                </a:lnTo>
                <a:lnTo>
                  <a:pt x="212163" y="98634"/>
                </a:lnTo>
                <a:lnTo>
                  <a:pt x="217421" y="89485"/>
                </a:lnTo>
                <a:lnTo>
                  <a:pt x="218607" y="87418"/>
                </a:lnTo>
                <a:close/>
                <a:moveTo>
                  <a:pt x="231890" y="87418"/>
                </a:moveTo>
                <a:lnTo>
                  <a:pt x="233075" y="89485"/>
                </a:lnTo>
                <a:lnTo>
                  <a:pt x="238364" y="98634"/>
                </a:lnTo>
                <a:lnTo>
                  <a:pt x="239549" y="100701"/>
                </a:lnTo>
                <a:lnTo>
                  <a:pt x="240735" y="98634"/>
                </a:lnTo>
                <a:lnTo>
                  <a:pt x="245993" y="89485"/>
                </a:lnTo>
                <a:lnTo>
                  <a:pt x="247179" y="87418"/>
                </a:lnTo>
                <a:close/>
                <a:moveTo>
                  <a:pt x="260522" y="87418"/>
                </a:moveTo>
                <a:lnTo>
                  <a:pt x="261708" y="89485"/>
                </a:lnTo>
                <a:lnTo>
                  <a:pt x="266966" y="98634"/>
                </a:lnTo>
                <a:lnTo>
                  <a:pt x="268152" y="100701"/>
                </a:lnTo>
                <a:lnTo>
                  <a:pt x="269337" y="98634"/>
                </a:lnTo>
                <a:lnTo>
                  <a:pt x="274626" y="89485"/>
                </a:lnTo>
                <a:lnTo>
                  <a:pt x="275781" y="87418"/>
                </a:lnTo>
                <a:close/>
                <a:moveTo>
                  <a:pt x="289125" y="87418"/>
                </a:moveTo>
                <a:lnTo>
                  <a:pt x="290310" y="89485"/>
                </a:lnTo>
                <a:lnTo>
                  <a:pt x="295599" y="98634"/>
                </a:lnTo>
                <a:lnTo>
                  <a:pt x="296754" y="100701"/>
                </a:lnTo>
                <a:lnTo>
                  <a:pt x="297940" y="98634"/>
                </a:lnTo>
                <a:lnTo>
                  <a:pt x="303228" y="89485"/>
                </a:lnTo>
                <a:lnTo>
                  <a:pt x="304414" y="87418"/>
                </a:lnTo>
                <a:close/>
                <a:moveTo>
                  <a:pt x="25108" y="91977"/>
                </a:moveTo>
                <a:lnTo>
                  <a:pt x="30397" y="101156"/>
                </a:lnTo>
                <a:lnTo>
                  <a:pt x="19819" y="101156"/>
                </a:lnTo>
                <a:lnTo>
                  <a:pt x="25108" y="91977"/>
                </a:lnTo>
                <a:close/>
                <a:moveTo>
                  <a:pt x="53710" y="91977"/>
                </a:moveTo>
                <a:lnTo>
                  <a:pt x="58999" y="101156"/>
                </a:lnTo>
                <a:lnTo>
                  <a:pt x="48421" y="101156"/>
                </a:lnTo>
                <a:lnTo>
                  <a:pt x="53710" y="91977"/>
                </a:lnTo>
                <a:close/>
                <a:moveTo>
                  <a:pt x="82312" y="91977"/>
                </a:moveTo>
                <a:lnTo>
                  <a:pt x="87601" y="101156"/>
                </a:lnTo>
                <a:lnTo>
                  <a:pt x="77024" y="101156"/>
                </a:lnTo>
                <a:lnTo>
                  <a:pt x="82312" y="91977"/>
                </a:lnTo>
                <a:close/>
                <a:moveTo>
                  <a:pt x="110884" y="91977"/>
                </a:moveTo>
                <a:lnTo>
                  <a:pt x="116173" y="101156"/>
                </a:lnTo>
                <a:lnTo>
                  <a:pt x="105626" y="101156"/>
                </a:lnTo>
                <a:lnTo>
                  <a:pt x="110884" y="91977"/>
                </a:lnTo>
                <a:close/>
                <a:moveTo>
                  <a:pt x="139487" y="91977"/>
                </a:moveTo>
                <a:lnTo>
                  <a:pt x="144776" y="101156"/>
                </a:lnTo>
                <a:lnTo>
                  <a:pt x="134228" y="101156"/>
                </a:lnTo>
                <a:lnTo>
                  <a:pt x="139487" y="91977"/>
                </a:lnTo>
                <a:close/>
                <a:moveTo>
                  <a:pt x="168119" y="91977"/>
                </a:moveTo>
                <a:lnTo>
                  <a:pt x="173378" y="101156"/>
                </a:lnTo>
                <a:lnTo>
                  <a:pt x="162831" y="101156"/>
                </a:lnTo>
                <a:lnTo>
                  <a:pt x="168119" y="91977"/>
                </a:lnTo>
                <a:close/>
                <a:moveTo>
                  <a:pt x="196691" y="91977"/>
                </a:moveTo>
                <a:lnTo>
                  <a:pt x="201950" y="101156"/>
                </a:lnTo>
                <a:lnTo>
                  <a:pt x="191403" y="101156"/>
                </a:lnTo>
                <a:lnTo>
                  <a:pt x="196691" y="91977"/>
                </a:lnTo>
                <a:close/>
                <a:moveTo>
                  <a:pt x="225294" y="91977"/>
                </a:moveTo>
                <a:lnTo>
                  <a:pt x="230583" y="101156"/>
                </a:lnTo>
                <a:lnTo>
                  <a:pt x="220005" y="101156"/>
                </a:lnTo>
                <a:lnTo>
                  <a:pt x="225294" y="91977"/>
                </a:lnTo>
                <a:close/>
                <a:moveTo>
                  <a:pt x="253896" y="91977"/>
                </a:moveTo>
                <a:lnTo>
                  <a:pt x="259185" y="101156"/>
                </a:lnTo>
                <a:lnTo>
                  <a:pt x="248607" y="101156"/>
                </a:lnTo>
                <a:lnTo>
                  <a:pt x="253896" y="91977"/>
                </a:lnTo>
                <a:close/>
                <a:moveTo>
                  <a:pt x="282468" y="91977"/>
                </a:moveTo>
                <a:lnTo>
                  <a:pt x="287757" y="101156"/>
                </a:lnTo>
                <a:lnTo>
                  <a:pt x="277210" y="101156"/>
                </a:lnTo>
                <a:lnTo>
                  <a:pt x="282468" y="91977"/>
                </a:lnTo>
                <a:close/>
                <a:moveTo>
                  <a:pt x="311101" y="91977"/>
                </a:moveTo>
                <a:lnTo>
                  <a:pt x="316359" y="101156"/>
                </a:lnTo>
                <a:lnTo>
                  <a:pt x="305812" y="101156"/>
                </a:lnTo>
                <a:lnTo>
                  <a:pt x="311101" y="91977"/>
                </a:lnTo>
                <a:close/>
                <a:moveTo>
                  <a:pt x="19211" y="87023"/>
                </a:moveTo>
                <a:lnTo>
                  <a:pt x="10761" y="101582"/>
                </a:lnTo>
                <a:lnTo>
                  <a:pt x="2341" y="87023"/>
                </a:lnTo>
                <a:close/>
                <a:moveTo>
                  <a:pt x="47783" y="87023"/>
                </a:moveTo>
                <a:lnTo>
                  <a:pt x="39363" y="101582"/>
                </a:lnTo>
                <a:lnTo>
                  <a:pt x="30944" y="87023"/>
                </a:lnTo>
                <a:close/>
                <a:moveTo>
                  <a:pt x="76385" y="87023"/>
                </a:moveTo>
                <a:lnTo>
                  <a:pt x="67966" y="101582"/>
                </a:lnTo>
                <a:lnTo>
                  <a:pt x="59576" y="87023"/>
                </a:lnTo>
                <a:close/>
                <a:moveTo>
                  <a:pt x="105018" y="87023"/>
                </a:moveTo>
                <a:lnTo>
                  <a:pt x="96568" y="101582"/>
                </a:lnTo>
                <a:lnTo>
                  <a:pt x="88148" y="87023"/>
                </a:lnTo>
                <a:close/>
                <a:moveTo>
                  <a:pt x="133590" y="87023"/>
                </a:moveTo>
                <a:lnTo>
                  <a:pt x="125140" y="101582"/>
                </a:lnTo>
                <a:lnTo>
                  <a:pt x="116751" y="87023"/>
                </a:lnTo>
                <a:close/>
                <a:moveTo>
                  <a:pt x="162192" y="87023"/>
                </a:moveTo>
                <a:lnTo>
                  <a:pt x="153742" y="101582"/>
                </a:lnTo>
                <a:lnTo>
                  <a:pt x="145353" y="87023"/>
                </a:lnTo>
                <a:close/>
                <a:moveTo>
                  <a:pt x="190795" y="87023"/>
                </a:moveTo>
                <a:lnTo>
                  <a:pt x="182375" y="101582"/>
                </a:lnTo>
                <a:lnTo>
                  <a:pt x="173925" y="87023"/>
                </a:lnTo>
                <a:close/>
                <a:moveTo>
                  <a:pt x="219367" y="87023"/>
                </a:moveTo>
                <a:lnTo>
                  <a:pt x="210947" y="101582"/>
                </a:lnTo>
                <a:lnTo>
                  <a:pt x="202527" y="87023"/>
                </a:lnTo>
                <a:close/>
                <a:moveTo>
                  <a:pt x="247969" y="87023"/>
                </a:moveTo>
                <a:lnTo>
                  <a:pt x="239549" y="101582"/>
                </a:lnTo>
                <a:lnTo>
                  <a:pt x="231130" y="87023"/>
                </a:lnTo>
                <a:close/>
                <a:moveTo>
                  <a:pt x="276602" y="87023"/>
                </a:moveTo>
                <a:lnTo>
                  <a:pt x="268152" y="101582"/>
                </a:lnTo>
                <a:lnTo>
                  <a:pt x="259732" y="87023"/>
                </a:lnTo>
                <a:close/>
                <a:moveTo>
                  <a:pt x="305174" y="87023"/>
                </a:moveTo>
                <a:lnTo>
                  <a:pt x="296724" y="101582"/>
                </a:lnTo>
                <a:lnTo>
                  <a:pt x="288334" y="87023"/>
                </a:lnTo>
                <a:close/>
                <a:moveTo>
                  <a:pt x="25108" y="89241"/>
                </a:moveTo>
                <a:lnTo>
                  <a:pt x="23922" y="91308"/>
                </a:lnTo>
                <a:lnTo>
                  <a:pt x="18633" y="100457"/>
                </a:lnTo>
                <a:lnTo>
                  <a:pt x="17448" y="102524"/>
                </a:lnTo>
                <a:lnTo>
                  <a:pt x="32737" y="102524"/>
                </a:lnTo>
                <a:lnTo>
                  <a:pt x="31552" y="100457"/>
                </a:lnTo>
                <a:lnTo>
                  <a:pt x="26293" y="91308"/>
                </a:lnTo>
                <a:lnTo>
                  <a:pt x="25108" y="89241"/>
                </a:lnTo>
                <a:close/>
                <a:moveTo>
                  <a:pt x="53710" y="89241"/>
                </a:moveTo>
                <a:lnTo>
                  <a:pt x="52525" y="91308"/>
                </a:lnTo>
                <a:lnTo>
                  <a:pt x="47266" y="100457"/>
                </a:lnTo>
                <a:lnTo>
                  <a:pt x="46081" y="102524"/>
                </a:lnTo>
                <a:lnTo>
                  <a:pt x="61339" y="102524"/>
                </a:lnTo>
                <a:lnTo>
                  <a:pt x="60184" y="100457"/>
                </a:lnTo>
                <a:lnTo>
                  <a:pt x="54895" y="91308"/>
                </a:lnTo>
                <a:lnTo>
                  <a:pt x="53710" y="89241"/>
                </a:lnTo>
                <a:close/>
                <a:moveTo>
                  <a:pt x="82312" y="89241"/>
                </a:moveTo>
                <a:lnTo>
                  <a:pt x="81157" y="91308"/>
                </a:lnTo>
                <a:lnTo>
                  <a:pt x="75868" y="100457"/>
                </a:lnTo>
                <a:lnTo>
                  <a:pt x="74683" y="102524"/>
                </a:lnTo>
                <a:lnTo>
                  <a:pt x="89972" y="102524"/>
                </a:lnTo>
                <a:lnTo>
                  <a:pt x="88787" y="100457"/>
                </a:lnTo>
                <a:lnTo>
                  <a:pt x="83498" y="91308"/>
                </a:lnTo>
                <a:lnTo>
                  <a:pt x="82312" y="89241"/>
                </a:lnTo>
                <a:close/>
                <a:moveTo>
                  <a:pt x="110884" y="89241"/>
                </a:moveTo>
                <a:lnTo>
                  <a:pt x="109699" y="91308"/>
                </a:lnTo>
                <a:lnTo>
                  <a:pt x="104440" y="100457"/>
                </a:lnTo>
                <a:lnTo>
                  <a:pt x="103255" y="102524"/>
                </a:lnTo>
                <a:lnTo>
                  <a:pt x="118514" y="102524"/>
                </a:lnTo>
                <a:lnTo>
                  <a:pt x="117359" y="100457"/>
                </a:lnTo>
                <a:lnTo>
                  <a:pt x="112070" y="91308"/>
                </a:lnTo>
                <a:lnTo>
                  <a:pt x="110884" y="89241"/>
                </a:lnTo>
                <a:close/>
                <a:moveTo>
                  <a:pt x="139487" y="89241"/>
                </a:moveTo>
                <a:lnTo>
                  <a:pt x="138332" y="91308"/>
                </a:lnTo>
                <a:lnTo>
                  <a:pt x="133043" y="100457"/>
                </a:lnTo>
                <a:lnTo>
                  <a:pt x="131857" y="102524"/>
                </a:lnTo>
                <a:lnTo>
                  <a:pt x="147146" y="102524"/>
                </a:lnTo>
                <a:lnTo>
                  <a:pt x="145961" y="100457"/>
                </a:lnTo>
                <a:lnTo>
                  <a:pt x="140672" y="91308"/>
                </a:lnTo>
                <a:lnTo>
                  <a:pt x="139487" y="89241"/>
                </a:lnTo>
                <a:close/>
                <a:moveTo>
                  <a:pt x="168119" y="89302"/>
                </a:moveTo>
                <a:lnTo>
                  <a:pt x="166934" y="91339"/>
                </a:lnTo>
                <a:lnTo>
                  <a:pt x="161645" y="100488"/>
                </a:lnTo>
                <a:lnTo>
                  <a:pt x="160490" y="102524"/>
                </a:lnTo>
                <a:lnTo>
                  <a:pt x="175749" y="102524"/>
                </a:lnTo>
                <a:lnTo>
                  <a:pt x="174563" y="100457"/>
                </a:lnTo>
                <a:lnTo>
                  <a:pt x="169305" y="91339"/>
                </a:lnTo>
                <a:lnTo>
                  <a:pt x="168119" y="89302"/>
                </a:lnTo>
                <a:close/>
                <a:moveTo>
                  <a:pt x="196691" y="89241"/>
                </a:moveTo>
                <a:lnTo>
                  <a:pt x="195506" y="91308"/>
                </a:lnTo>
                <a:lnTo>
                  <a:pt x="190217" y="100457"/>
                </a:lnTo>
                <a:lnTo>
                  <a:pt x="189062" y="102524"/>
                </a:lnTo>
                <a:lnTo>
                  <a:pt x="204321" y="102524"/>
                </a:lnTo>
                <a:lnTo>
                  <a:pt x="203135" y="100457"/>
                </a:lnTo>
                <a:lnTo>
                  <a:pt x="197877" y="91308"/>
                </a:lnTo>
                <a:lnTo>
                  <a:pt x="196691" y="89241"/>
                </a:lnTo>
                <a:close/>
                <a:moveTo>
                  <a:pt x="225294" y="89241"/>
                </a:moveTo>
                <a:lnTo>
                  <a:pt x="224108" y="91308"/>
                </a:lnTo>
                <a:lnTo>
                  <a:pt x="218850" y="100457"/>
                </a:lnTo>
                <a:lnTo>
                  <a:pt x="217664" y="102524"/>
                </a:lnTo>
                <a:lnTo>
                  <a:pt x="232923" y="102524"/>
                </a:lnTo>
                <a:lnTo>
                  <a:pt x="231768" y="100457"/>
                </a:lnTo>
                <a:lnTo>
                  <a:pt x="226479" y="91308"/>
                </a:lnTo>
                <a:lnTo>
                  <a:pt x="225294" y="89241"/>
                </a:lnTo>
                <a:close/>
                <a:moveTo>
                  <a:pt x="253896" y="89241"/>
                </a:moveTo>
                <a:lnTo>
                  <a:pt x="252741" y="91308"/>
                </a:lnTo>
                <a:lnTo>
                  <a:pt x="247452" y="100457"/>
                </a:lnTo>
                <a:lnTo>
                  <a:pt x="246267" y="102524"/>
                </a:lnTo>
                <a:lnTo>
                  <a:pt x="261556" y="102524"/>
                </a:lnTo>
                <a:lnTo>
                  <a:pt x="260370" y="100457"/>
                </a:lnTo>
                <a:lnTo>
                  <a:pt x="255082" y="91308"/>
                </a:lnTo>
                <a:lnTo>
                  <a:pt x="253896" y="89241"/>
                </a:lnTo>
                <a:close/>
                <a:moveTo>
                  <a:pt x="282468" y="89241"/>
                </a:moveTo>
                <a:lnTo>
                  <a:pt x="281313" y="91308"/>
                </a:lnTo>
                <a:lnTo>
                  <a:pt x="276024" y="100457"/>
                </a:lnTo>
                <a:lnTo>
                  <a:pt x="274839" y="102524"/>
                </a:lnTo>
                <a:lnTo>
                  <a:pt x="290128" y="102524"/>
                </a:lnTo>
                <a:lnTo>
                  <a:pt x="288942" y="100457"/>
                </a:lnTo>
                <a:lnTo>
                  <a:pt x="283654" y="91308"/>
                </a:lnTo>
                <a:lnTo>
                  <a:pt x="282468" y="89241"/>
                </a:lnTo>
                <a:close/>
                <a:moveTo>
                  <a:pt x="311101" y="89241"/>
                </a:moveTo>
                <a:lnTo>
                  <a:pt x="309915" y="91308"/>
                </a:lnTo>
                <a:lnTo>
                  <a:pt x="304627" y="100457"/>
                </a:lnTo>
                <a:lnTo>
                  <a:pt x="303441" y="102524"/>
                </a:lnTo>
                <a:lnTo>
                  <a:pt x="318730" y="102524"/>
                </a:lnTo>
                <a:lnTo>
                  <a:pt x="317545" y="100457"/>
                </a:lnTo>
                <a:lnTo>
                  <a:pt x="312256" y="91308"/>
                </a:lnTo>
                <a:lnTo>
                  <a:pt x="311101" y="89241"/>
                </a:lnTo>
                <a:close/>
                <a:moveTo>
                  <a:pt x="25108" y="88390"/>
                </a:moveTo>
                <a:lnTo>
                  <a:pt x="33527" y="102980"/>
                </a:lnTo>
                <a:lnTo>
                  <a:pt x="16718" y="102980"/>
                </a:lnTo>
                <a:lnTo>
                  <a:pt x="25108" y="88390"/>
                </a:lnTo>
                <a:close/>
                <a:moveTo>
                  <a:pt x="53710" y="88390"/>
                </a:moveTo>
                <a:lnTo>
                  <a:pt x="62160" y="102980"/>
                </a:lnTo>
                <a:lnTo>
                  <a:pt x="45260" y="102980"/>
                </a:lnTo>
                <a:lnTo>
                  <a:pt x="53710" y="88390"/>
                </a:lnTo>
                <a:close/>
                <a:moveTo>
                  <a:pt x="82312" y="88390"/>
                </a:moveTo>
                <a:lnTo>
                  <a:pt x="90762" y="102980"/>
                </a:lnTo>
                <a:lnTo>
                  <a:pt x="73923" y="102980"/>
                </a:lnTo>
                <a:lnTo>
                  <a:pt x="82312" y="88390"/>
                </a:lnTo>
                <a:close/>
                <a:moveTo>
                  <a:pt x="110884" y="88390"/>
                </a:moveTo>
                <a:lnTo>
                  <a:pt x="119334" y="102980"/>
                </a:lnTo>
                <a:lnTo>
                  <a:pt x="102495" y="102980"/>
                </a:lnTo>
                <a:lnTo>
                  <a:pt x="110884" y="88390"/>
                </a:lnTo>
                <a:close/>
                <a:moveTo>
                  <a:pt x="139517" y="88390"/>
                </a:moveTo>
                <a:lnTo>
                  <a:pt x="147937" y="102980"/>
                </a:lnTo>
                <a:lnTo>
                  <a:pt x="131097" y="102980"/>
                </a:lnTo>
                <a:lnTo>
                  <a:pt x="139517" y="88390"/>
                </a:lnTo>
                <a:close/>
                <a:moveTo>
                  <a:pt x="168119" y="88390"/>
                </a:moveTo>
                <a:lnTo>
                  <a:pt x="176509" y="102980"/>
                </a:lnTo>
                <a:lnTo>
                  <a:pt x="159669" y="102980"/>
                </a:lnTo>
                <a:lnTo>
                  <a:pt x="168119" y="88390"/>
                </a:lnTo>
                <a:close/>
                <a:moveTo>
                  <a:pt x="196691" y="88390"/>
                </a:moveTo>
                <a:lnTo>
                  <a:pt x="205111" y="102980"/>
                </a:lnTo>
                <a:lnTo>
                  <a:pt x="188302" y="102980"/>
                </a:lnTo>
                <a:lnTo>
                  <a:pt x="196691" y="88390"/>
                </a:lnTo>
                <a:close/>
                <a:moveTo>
                  <a:pt x="225294" y="88390"/>
                </a:moveTo>
                <a:lnTo>
                  <a:pt x="233744" y="102980"/>
                </a:lnTo>
                <a:lnTo>
                  <a:pt x="216905" y="102980"/>
                </a:lnTo>
                <a:lnTo>
                  <a:pt x="225294" y="88390"/>
                </a:lnTo>
                <a:close/>
                <a:moveTo>
                  <a:pt x="253896" y="88390"/>
                </a:moveTo>
                <a:lnTo>
                  <a:pt x="262346" y="102980"/>
                </a:lnTo>
                <a:lnTo>
                  <a:pt x="245507" y="102980"/>
                </a:lnTo>
                <a:lnTo>
                  <a:pt x="253896" y="88390"/>
                </a:lnTo>
                <a:close/>
                <a:moveTo>
                  <a:pt x="282468" y="88390"/>
                </a:moveTo>
                <a:lnTo>
                  <a:pt x="290918" y="102980"/>
                </a:lnTo>
                <a:lnTo>
                  <a:pt x="274079" y="102980"/>
                </a:lnTo>
                <a:lnTo>
                  <a:pt x="282468" y="88390"/>
                </a:lnTo>
                <a:close/>
                <a:moveTo>
                  <a:pt x="311101" y="88390"/>
                </a:moveTo>
                <a:lnTo>
                  <a:pt x="319520" y="102980"/>
                </a:lnTo>
                <a:lnTo>
                  <a:pt x="302651" y="102980"/>
                </a:lnTo>
                <a:lnTo>
                  <a:pt x="311101" y="88390"/>
                </a:lnTo>
                <a:close/>
                <a:moveTo>
                  <a:pt x="1" y="85655"/>
                </a:moveTo>
                <a:lnTo>
                  <a:pt x="10791" y="104348"/>
                </a:lnTo>
                <a:lnTo>
                  <a:pt x="21551" y="85655"/>
                </a:lnTo>
                <a:close/>
                <a:moveTo>
                  <a:pt x="25108" y="85655"/>
                </a:moveTo>
                <a:lnTo>
                  <a:pt x="14317" y="104348"/>
                </a:lnTo>
                <a:lnTo>
                  <a:pt x="35898" y="104348"/>
                </a:lnTo>
                <a:lnTo>
                  <a:pt x="25108" y="85655"/>
                </a:lnTo>
                <a:close/>
                <a:moveTo>
                  <a:pt x="28603" y="85655"/>
                </a:moveTo>
                <a:lnTo>
                  <a:pt x="39394" y="104348"/>
                </a:lnTo>
                <a:lnTo>
                  <a:pt x="50154" y="85655"/>
                </a:lnTo>
                <a:close/>
                <a:moveTo>
                  <a:pt x="53710" y="85655"/>
                </a:moveTo>
                <a:lnTo>
                  <a:pt x="42920" y="104348"/>
                </a:lnTo>
                <a:lnTo>
                  <a:pt x="64500" y="104348"/>
                </a:lnTo>
                <a:lnTo>
                  <a:pt x="53710" y="85655"/>
                </a:lnTo>
                <a:close/>
                <a:moveTo>
                  <a:pt x="57175" y="85655"/>
                </a:moveTo>
                <a:lnTo>
                  <a:pt x="67966" y="104348"/>
                </a:lnTo>
                <a:lnTo>
                  <a:pt x="78756" y="85655"/>
                </a:lnTo>
                <a:close/>
                <a:moveTo>
                  <a:pt x="82312" y="85655"/>
                </a:moveTo>
                <a:lnTo>
                  <a:pt x="71522" y="104348"/>
                </a:lnTo>
                <a:lnTo>
                  <a:pt x="93103" y="104348"/>
                </a:lnTo>
                <a:lnTo>
                  <a:pt x="82312" y="85655"/>
                </a:lnTo>
                <a:close/>
                <a:moveTo>
                  <a:pt x="85777" y="85655"/>
                </a:moveTo>
                <a:lnTo>
                  <a:pt x="96568" y="104348"/>
                </a:lnTo>
                <a:lnTo>
                  <a:pt x="107358" y="85655"/>
                </a:lnTo>
                <a:close/>
                <a:moveTo>
                  <a:pt x="110884" y="85655"/>
                </a:moveTo>
                <a:lnTo>
                  <a:pt x="100155" y="104348"/>
                </a:lnTo>
                <a:lnTo>
                  <a:pt x="121736" y="104348"/>
                </a:lnTo>
                <a:lnTo>
                  <a:pt x="110884" y="85655"/>
                </a:lnTo>
                <a:close/>
                <a:moveTo>
                  <a:pt x="114349" y="85655"/>
                </a:moveTo>
                <a:lnTo>
                  <a:pt x="125140" y="104348"/>
                </a:lnTo>
                <a:lnTo>
                  <a:pt x="135930" y="85655"/>
                </a:lnTo>
                <a:close/>
                <a:moveTo>
                  <a:pt x="139517" y="85655"/>
                </a:moveTo>
                <a:lnTo>
                  <a:pt x="128727" y="104348"/>
                </a:lnTo>
                <a:lnTo>
                  <a:pt x="150308" y="104348"/>
                </a:lnTo>
                <a:lnTo>
                  <a:pt x="139517" y="85655"/>
                </a:lnTo>
                <a:close/>
                <a:moveTo>
                  <a:pt x="142952" y="85655"/>
                </a:moveTo>
                <a:lnTo>
                  <a:pt x="153742" y="104348"/>
                </a:lnTo>
                <a:lnTo>
                  <a:pt x="164533" y="85655"/>
                </a:lnTo>
                <a:close/>
                <a:moveTo>
                  <a:pt x="168119" y="85655"/>
                </a:moveTo>
                <a:lnTo>
                  <a:pt x="157329" y="104348"/>
                </a:lnTo>
                <a:lnTo>
                  <a:pt x="178910" y="104348"/>
                </a:lnTo>
                <a:lnTo>
                  <a:pt x="168119" y="85655"/>
                </a:lnTo>
                <a:close/>
                <a:moveTo>
                  <a:pt x="171585" y="85655"/>
                </a:moveTo>
                <a:lnTo>
                  <a:pt x="182375" y="104348"/>
                </a:lnTo>
                <a:lnTo>
                  <a:pt x="193166" y="85655"/>
                </a:lnTo>
                <a:close/>
                <a:moveTo>
                  <a:pt x="196691" y="85655"/>
                </a:moveTo>
                <a:lnTo>
                  <a:pt x="185901" y="104348"/>
                </a:lnTo>
                <a:lnTo>
                  <a:pt x="207482" y="104348"/>
                </a:lnTo>
                <a:lnTo>
                  <a:pt x="196691" y="85655"/>
                </a:lnTo>
                <a:close/>
                <a:moveTo>
                  <a:pt x="200157" y="85655"/>
                </a:moveTo>
                <a:lnTo>
                  <a:pt x="210947" y="104348"/>
                </a:lnTo>
                <a:lnTo>
                  <a:pt x="221737" y="85655"/>
                </a:lnTo>
                <a:close/>
                <a:moveTo>
                  <a:pt x="225294" y="85655"/>
                </a:moveTo>
                <a:lnTo>
                  <a:pt x="214503" y="104348"/>
                </a:lnTo>
                <a:lnTo>
                  <a:pt x="236084" y="104348"/>
                </a:lnTo>
                <a:lnTo>
                  <a:pt x="225294" y="85655"/>
                </a:lnTo>
                <a:close/>
                <a:moveTo>
                  <a:pt x="228759" y="85655"/>
                </a:moveTo>
                <a:lnTo>
                  <a:pt x="239549" y="104348"/>
                </a:lnTo>
                <a:lnTo>
                  <a:pt x="250340" y="85655"/>
                </a:lnTo>
                <a:close/>
                <a:moveTo>
                  <a:pt x="253896" y="85655"/>
                </a:moveTo>
                <a:lnTo>
                  <a:pt x="243106" y="104348"/>
                </a:lnTo>
                <a:lnTo>
                  <a:pt x="264687" y="104348"/>
                </a:lnTo>
                <a:lnTo>
                  <a:pt x="253896" y="85655"/>
                </a:lnTo>
                <a:close/>
                <a:moveTo>
                  <a:pt x="257361" y="85655"/>
                </a:moveTo>
                <a:lnTo>
                  <a:pt x="268152" y="104348"/>
                </a:lnTo>
                <a:lnTo>
                  <a:pt x="278942" y="85655"/>
                </a:lnTo>
                <a:close/>
                <a:moveTo>
                  <a:pt x="282468" y="85655"/>
                </a:moveTo>
                <a:lnTo>
                  <a:pt x="271678" y="104348"/>
                </a:lnTo>
                <a:lnTo>
                  <a:pt x="293259" y="104348"/>
                </a:lnTo>
                <a:lnTo>
                  <a:pt x="282468" y="85655"/>
                </a:lnTo>
                <a:close/>
                <a:moveTo>
                  <a:pt x="285964" y="85655"/>
                </a:moveTo>
                <a:lnTo>
                  <a:pt x="296754" y="104348"/>
                </a:lnTo>
                <a:lnTo>
                  <a:pt x="307545" y="85655"/>
                </a:lnTo>
                <a:close/>
                <a:moveTo>
                  <a:pt x="311101" y="85655"/>
                </a:moveTo>
                <a:lnTo>
                  <a:pt x="300310" y="104348"/>
                </a:lnTo>
                <a:lnTo>
                  <a:pt x="321891" y="104348"/>
                </a:lnTo>
                <a:lnTo>
                  <a:pt x="311101" y="85655"/>
                </a:lnTo>
                <a:close/>
                <a:moveTo>
                  <a:pt x="9454" y="112555"/>
                </a:moveTo>
                <a:lnTo>
                  <a:pt x="10730" y="114774"/>
                </a:lnTo>
                <a:lnTo>
                  <a:pt x="12068" y="112555"/>
                </a:lnTo>
                <a:close/>
                <a:moveTo>
                  <a:pt x="38056" y="112555"/>
                </a:moveTo>
                <a:lnTo>
                  <a:pt x="39363" y="114774"/>
                </a:lnTo>
                <a:lnTo>
                  <a:pt x="40670" y="112555"/>
                </a:lnTo>
                <a:close/>
                <a:moveTo>
                  <a:pt x="66659" y="112555"/>
                </a:moveTo>
                <a:lnTo>
                  <a:pt x="67966" y="114774"/>
                </a:lnTo>
                <a:lnTo>
                  <a:pt x="69303" y="112555"/>
                </a:lnTo>
                <a:close/>
                <a:moveTo>
                  <a:pt x="95231" y="112555"/>
                </a:moveTo>
                <a:lnTo>
                  <a:pt x="96538" y="114774"/>
                </a:lnTo>
                <a:lnTo>
                  <a:pt x="97875" y="112555"/>
                </a:lnTo>
                <a:close/>
                <a:moveTo>
                  <a:pt x="123863" y="112555"/>
                </a:moveTo>
                <a:lnTo>
                  <a:pt x="125140" y="114774"/>
                </a:lnTo>
                <a:lnTo>
                  <a:pt x="126477" y="112555"/>
                </a:lnTo>
                <a:close/>
                <a:moveTo>
                  <a:pt x="152466" y="112555"/>
                </a:moveTo>
                <a:lnTo>
                  <a:pt x="153742" y="114774"/>
                </a:lnTo>
                <a:lnTo>
                  <a:pt x="155080" y="112555"/>
                </a:lnTo>
                <a:close/>
                <a:moveTo>
                  <a:pt x="181068" y="112555"/>
                </a:moveTo>
                <a:lnTo>
                  <a:pt x="182375" y="114774"/>
                </a:lnTo>
                <a:lnTo>
                  <a:pt x="183652" y="112555"/>
                </a:lnTo>
                <a:close/>
                <a:moveTo>
                  <a:pt x="209640" y="112555"/>
                </a:moveTo>
                <a:lnTo>
                  <a:pt x="210947" y="114774"/>
                </a:lnTo>
                <a:lnTo>
                  <a:pt x="212254" y="112555"/>
                </a:lnTo>
                <a:close/>
                <a:moveTo>
                  <a:pt x="238242" y="112555"/>
                </a:moveTo>
                <a:lnTo>
                  <a:pt x="239549" y="114774"/>
                </a:lnTo>
                <a:lnTo>
                  <a:pt x="240887" y="112555"/>
                </a:lnTo>
                <a:close/>
                <a:moveTo>
                  <a:pt x="266814" y="112555"/>
                </a:moveTo>
                <a:lnTo>
                  <a:pt x="268121" y="114774"/>
                </a:lnTo>
                <a:lnTo>
                  <a:pt x="269459" y="112555"/>
                </a:lnTo>
                <a:close/>
                <a:moveTo>
                  <a:pt x="295447" y="112555"/>
                </a:moveTo>
                <a:lnTo>
                  <a:pt x="296724" y="114774"/>
                </a:lnTo>
                <a:lnTo>
                  <a:pt x="298061" y="112555"/>
                </a:lnTo>
                <a:close/>
                <a:moveTo>
                  <a:pt x="16050" y="110214"/>
                </a:moveTo>
                <a:lnTo>
                  <a:pt x="10761" y="119394"/>
                </a:lnTo>
                <a:lnTo>
                  <a:pt x="5502" y="110214"/>
                </a:lnTo>
                <a:close/>
                <a:moveTo>
                  <a:pt x="44682" y="110214"/>
                </a:moveTo>
                <a:lnTo>
                  <a:pt x="39394" y="119394"/>
                </a:lnTo>
                <a:lnTo>
                  <a:pt x="34105" y="110214"/>
                </a:lnTo>
                <a:close/>
                <a:moveTo>
                  <a:pt x="73224" y="110214"/>
                </a:moveTo>
                <a:lnTo>
                  <a:pt x="67966" y="119394"/>
                </a:lnTo>
                <a:lnTo>
                  <a:pt x="62677" y="110214"/>
                </a:lnTo>
                <a:close/>
                <a:moveTo>
                  <a:pt x="101857" y="110214"/>
                </a:moveTo>
                <a:lnTo>
                  <a:pt x="96568" y="119394"/>
                </a:lnTo>
                <a:lnTo>
                  <a:pt x="91279" y="110214"/>
                </a:lnTo>
                <a:close/>
                <a:moveTo>
                  <a:pt x="130459" y="110214"/>
                </a:moveTo>
                <a:lnTo>
                  <a:pt x="125170" y="119394"/>
                </a:lnTo>
                <a:lnTo>
                  <a:pt x="119912" y="110214"/>
                </a:lnTo>
                <a:close/>
                <a:moveTo>
                  <a:pt x="159031" y="110214"/>
                </a:moveTo>
                <a:lnTo>
                  <a:pt x="153742" y="119394"/>
                </a:lnTo>
                <a:lnTo>
                  <a:pt x="148484" y="110214"/>
                </a:lnTo>
                <a:close/>
                <a:moveTo>
                  <a:pt x="187633" y="110214"/>
                </a:moveTo>
                <a:lnTo>
                  <a:pt x="182375" y="119394"/>
                </a:lnTo>
                <a:lnTo>
                  <a:pt x="177086" y="110214"/>
                </a:lnTo>
                <a:close/>
                <a:moveTo>
                  <a:pt x="216266" y="110214"/>
                </a:moveTo>
                <a:lnTo>
                  <a:pt x="210977" y="119394"/>
                </a:lnTo>
                <a:lnTo>
                  <a:pt x="205689" y="110214"/>
                </a:lnTo>
                <a:close/>
                <a:moveTo>
                  <a:pt x="244808" y="110214"/>
                </a:moveTo>
                <a:lnTo>
                  <a:pt x="239549" y="119394"/>
                </a:lnTo>
                <a:lnTo>
                  <a:pt x="234260" y="110214"/>
                </a:lnTo>
                <a:close/>
                <a:moveTo>
                  <a:pt x="273441" y="110214"/>
                </a:moveTo>
                <a:lnTo>
                  <a:pt x="268152" y="119394"/>
                </a:lnTo>
                <a:lnTo>
                  <a:pt x="262863" y="110214"/>
                </a:lnTo>
                <a:close/>
                <a:moveTo>
                  <a:pt x="302043" y="110214"/>
                </a:moveTo>
                <a:lnTo>
                  <a:pt x="296754" y="119394"/>
                </a:lnTo>
                <a:lnTo>
                  <a:pt x="291496" y="110214"/>
                </a:lnTo>
                <a:close/>
                <a:moveTo>
                  <a:pt x="25108" y="118026"/>
                </a:moveTo>
                <a:lnTo>
                  <a:pt x="23801" y="120245"/>
                </a:lnTo>
                <a:lnTo>
                  <a:pt x="26445" y="120245"/>
                </a:lnTo>
                <a:lnTo>
                  <a:pt x="25108" y="118026"/>
                </a:lnTo>
                <a:close/>
                <a:moveTo>
                  <a:pt x="53710" y="118026"/>
                </a:moveTo>
                <a:lnTo>
                  <a:pt x="52433" y="120245"/>
                </a:lnTo>
                <a:lnTo>
                  <a:pt x="55047" y="120245"/>
                </a:lnTo>
                <a:lnTo>
                  <a:pt x="53710" y="118026"/>
                </a:lnTo>
                <a:close/>
                <a:moveTo>
                  <a:pt x="82312" y="118026"/>
                </a:moveTo>
                <a:lnTo>
                  <a:pt x="81036" y="120245"/>
                </a:lnTo>
                <a:lnTo>
                  <a:pt x="83650" y="120245"/>
                </a:lnTo>
                <a:lnTo>
                  <a:pt x="82312" y="118026"/>
                </a:lnTo>
                <a:close/>
                <a:moveTo>
                  <a:pt x="110884" y="118026"/>
                </a:moveTo>
                <a:lnTo>
                  <a:pt x="109608" y="120245"/>
                </a:lnTo>
                <a:lnTo>
                  <a:pt x="112222" y="120245"/>
                </a:lnTo>
                <a:lnTo>
                  <a:pt x="110884" y="118026"/>
                </a:lnTo>
                <a:close/>
                <a:moveTo>
                  <a:pt x="139517" y="118026"/>
                </a:moveTo>
                <a:lnTo>
                  <a:pt x="138210" y="120245"/>
                </a:lnTo>
                <a:lnTo>
                  <a:pt x="140824" y="120245"/>
                </a:lnTo>
                <a:lnTo>
                  <a:pt x="139517" y="118026"/>
                </a:lnTo>
                <a:close/>
                <a:moveTo>
                  <a:pt x="168119" y="118026"/>
                </a:moveTo>
                <a:lnTo>
                  <a:pt x="166812" y="120245"/>
                </a:lnTo>
                <a:lnTo>
                  <a:pt x="169457" y="120245"/>
                </a:lnTo>
                <a:lnTo>
                  <a:pt x="168119" y="118026"/>
                </a:lnTo>
                <a:close/>
                <a:moveTo>
                  <a:pt x="196691" y="118026"/>
                </a:moveTo>
                <a:lnTo>
                  <a:pt x="195384" y="120245"/>
                </a:lnTo>
                <a:lnTo>
                  <a:pt x="198029" y="120245"/>
                </a:lnTo>
                <a:lnTo>
                  <a:pt x="196691" y="118026"/>
                </a:lnTo>
                <a:close/>
                <a:moveTo>
                  <a:pt x="225294" y="118026"/>
                </a:moveTo>
                <a:lnTo>
                  <a:pt x="224017" y="120245"/>
                </a:lnTo>
                <a:lnTo>
                  <a:pt x="226631" y="120245"/>
                </a:lnTo>
                <a:lnTo>
                  <a:pt x="225294" y="118026"/>
                </a:lnTo>
                <a:close/>
                <a:moveTo>
                  <a:pt x="253896" y="118026"/>
                </a:moveTo>
                <a:lnTo>
                  <a:pt x="252620" y="120245"/>
                </a:lnTo>
                <a:lnTo>
                  <a:pt x="255234" y="120245"/>
                </a:lnTo>
                <a:lnTo>
                  <a:pt x="253896" y="118026"/>
                </a:lnTo>
                <a:close/>
                <a:moveTo>
                  <a:pt x="282468" y="118026"/>
                </a:moveTo>
                <a:lnTo>
                  <a:pt x="281191" y="120245"/>
                </a:lnTo>
                <a:lnTo>
                  <a:pt x="283805" y="120245"/>
                </a:lnTo>
                <a:lnTo>
                  <a:pt x="282468" y="118026"/>
                </a:lnTo>
                <a:close/>
                <a:moveTo>
                  <a:pt x="311101" y="118026"/>
                </a:moveTo>
                <a:lnTo>
                  <a:pt x="309794" y="120245"/>
                </a:lnTo>
                <a:lnTo>
                  <a:pt x="312408" y="120245"/>
                </a:lnTo>
                <a:lnTo>
                  <a:pt x="311101" y="118026"/>
                </a:lnTo>
                <a:close/>
                <a:moveTo>
                  <a:pt x="3132" y="108847"/>
                </a:moveTo>
                <a:lnTo>
                  <a:pt x="4317" y="110913"/>
                </a:lnTo>
                <a:lnTo>
                  <a:pt x="9606" y="120063"/>
                </a:lnTo>
                <a:lnTo>
                  <a:pt x="10761" y="122099"/>
                </a:lnTo>
                <a:lnTo>
                  <a:pt x="11946" y="120063"/>
                </a:lnTo>
                <a:lnTo>
                  <a:pt x="17235" y="110913"/>
                </a:lnTo>
                <a:lnTo>
                  <a:pt x="18421" y="108847"/>
                </a:lnTo>
                <a:close/>
                <a:moveTo>
                  <a:pt x="31764" y="108847"/>
                </a:moveTo>
                <a:lnTo>
                  <a:pt x="32919" y="110913"/>
                </a:lnTo>
                <a:lnTo>
                  <a:pt x="38178" y="120063"/>
                </a:lnTo>
                <a:lnTo>
                  <a:pt x="39394" y="122099"/>
                </a:lnTo>
                <a:lnTo>
                  <a:pt x="40579" y="120063"/>
                </a:lnTo>
                <a:lnTo>
                  <a:pt x="45838" y="110913"/>
                </a:lnTo>
                <a:lnTo>
                  <a:pt x="47023" y="108847"/>
                </a:lnTo>
                <a:close/>
                <a:moveTo>
                  <a:pt x="60336" y="108847"/>
                </a:moveTo>
                <a:lnTo>
                  <a:pt x="61491" y="110913"/>
                </a:lnTo>
                <a:lnTo>
                  <a:pt x="66780" y="120063"/>
                </a:lnTo>
                <a:lnTo>
                  <a:pt x="67966" y="122099"/>
                </a:lnTo>
                <a:lnTo>
                  <a:pt x="69151" y="120063"/>
                </a:lnTo>
                <a:lnTo>
                  <a:pt x="74409" y="110913"/>
                </a:lnTo>
                <a:lnTo>
                  <a:pt x="75595" y="108847"/>
                </a:lnTo>
                <a:close/>
                <a:moveTo>
                  <a:pt x="88939" y="108847"/>
                </a:moveTo>
                <a:lnTo>
                  <a:pt x="90124" y="110913"/>
                </a:lnTo>
                <a:lnTo>
                  <a:pt x="95383" y="120063"/>
                </a:lnTo>
                <a:lnTo>
                  <a:pt x="96568" y="122099"/>
                </a:lnTo>
                <a:lnTo>
                  <a:pt x="97753" y="120063"/>
                </a:lnTo>
                <a:lnTo>
                  <a:pt x="103042" y="110913"/>
                </a:lnTo>
                <a:lnTo>
                  <a:pt x="104197" y="108847"/>
                </a:lnTo>
                <a:close/>
                <a:moveTo>
                  <a:pt x="117541" y="108847"/>
                </a:moveTo>
                <a:lnTo>
                  <a:pt x="118726" y="110913"/>
                </a:lnTo>
                <a:lnTo>
                  <a:pt x="124015" y="120063"/>
                </a:lnTo>
                <a:lnTo>
                  <a:pt x="125170" y="122099"/>
                </a:lnTo>
                <a:lnTo>
                  <a:pt x="126356" y="120063"/>
                </a:lnTo>
                <a:lnTo>
                  <a:pt x="131645" y="110913"/>
                </a:lnTo>
                <a:lnTo>
                  <a:pt x="132830" y="108847"/>
                </a:lnTo>
                <a:close/>
                <a:moveTo>
                  <a:pt x="146113" y="108847"/>
                </a:moveTo>
                <a:lnTo>
                  <a:pt x="147298" y="110913"/>
                </a:lnTo>
                <a:lnTo>
                  <a:pt x="152587" y="120063"/>
                </a:lnTo>
                <a:lnTo>
                  <a:pt x="153742" y="122099"/>
                </a:lnTo>
                <a:lnTo>
                  <a:pt x="154928" y="120063"/>
                </a:lnTo>
                <a:lnTo>
                  <a:pt x="160217" y="110913"/>
                </a:lnTo>
                <a:lnTo>
                  <a:pt x="161402" y="108847"/>
                </a:lnTo>
                <a:close/>
                <a:moveTo>
                  <a:pt x="174715" y="108847"/>
                </a:moveTo>
                <a:lnTo>
                  <a:pt x="175901" y="110913"/>
                </a:lnTo>
                <a:lnTo>
                  <a:pt x="181190" y="120063"/>
                </a:lnTo>
                <a:lnTo>
                  <a:pt x="182375" y="122099"/>
                </a:lnTo>
                <a:lnTo>
                  <a:pt x="183530" y="120063"/>
                </a:lnTo>
                <a:lnTo>
                  <a:pt x="188819" y="110913"/>
                </a:lnTo>
                <a:lnTo>
                  <a:pt x="190004" y="108847"/>
                </a:lnTo>
                <a:close/>
                <a:moveTo>
                  <a:pt x="203348" y="108847"/>
                </a:moveTo>
                <a:lnTo>
                  <a:pt x="204503" y="110913"/>
                </a:lnTo>
                <a:lnTo>
                  <a:pt x="209792" y="120063"/>
                </a:lnTo>
                <a:lnTo>
                  <a:pt x="210977" y="122099"/>
                </a:lnTo>
                <a:lnTo>
                  <a:pt x="212163" y="120063"/>
                </a:lnTo>
                <a:lnTo>
                  <a:pt x="217421" y="110913"/>
                </a:lnTo>
                <a:lnTo>
                  <a:pt x="218607" y="108847"/>
                </a:lnTo>
                <a:close/>
                <a:moveTo>
                  <a:pt x="231890" y="108847"/>
                </a:moveTo>
                <a:lnTo>
                  <a:pt x="233075" y="110913"/>
                </a:lnTo>
                <a:lnTo>
                  <a:pt x="238364" y="120063"/>
                </a:lnTo>
                <a:lnTo>
                  <a:pt x="239549" y="122099"/>
                </a:lnTo>
                <a:lnTo>
                  <a:pt x="240735" y="120063"/>
                </a:lnTo>
                <a:lnTo>
                  <a:pt x="245993" y="110913"/>
                </a:lnTo>
                <a:lnTo>
                  <a:pt x="247179" y="108847"/>
                </a:lnTo>
                <a:close/>
                <a:moveTo>
                  <a:pt x="260522" y="108847"/>
                </a:moveTo>
                <a:lnTo>
                  <a:pt x="261708" y="110913"/>
                </a:lnTo>
                <a:lnTo>
                  <a:pt x="266966" y="120063"/>
                </a:lnTo>
                <a:lnTo>
                  <a:pt x="268152" y="122099"/>
                </a:lnTo>
                <a:lnTo>
                  <a:pt x="269337" y="120063"/>
                </a:lnTo>
                <a:lnTo>
                  <a:pt x="274626" y="110913"/>
                </a:lnTo>
                <a:lnTo>
                  <a:pt x="275781" y="108847"/>
                </a:lnTo>
                <a:close/>
                <a:moveTo>
                  <a:pt x="289125" y="108847"/>
                </a:moveTo>
                <a:lnTo>
                  <a:pt x="290310" y="110913"/>
                </a:lnTo>
                <a:lnTo>
                  <a:pt x="295599" y="120063"/>
                </a:lnTo>
                <a:lnTo>
                  <a:pt x="296754" y="122099"/>
                </a:lnTo>
                <a:lnTo>
                  <a:pt x="297940" y="120063"/>
                </a:lnTo>
                <a:lnTo>
                  <a:pt x="303228" y="110913"/>
                </a:lnTo>
                <a:lnTo>
                  <a:pt x="304414" y="108847"/>
                </a:lnTo>
                <a:close/>
                <a:moveTo>
                  <a:pt x="25108" y="113406"/>
                </a:moveTo>
                <a:lnTo>
                  <a:pt x="30397" y="122585"/>
                </a:lnTo>
                <a:lnTo>
                  <a:pt x="19819" y="122585"/>
                </a:lnTo>
                <a:lnTo>
                  <a:pt x="25108" y="113406"/>
                </a:lnTo>
                <a:close/>
                <a:moveTo>
                  <a:pt x="53710" y="113406"/>
                </a:moveTo>
                <a:lnTo>
                  <a:pt x="58999" y="122585"/>
                </a:lnTo>
                <a:lnTo>
                  <a:pt x="48421" y="122585"/>
                </a:lnTo>
                <a:lnTo>
                  <a:pt x="53710" y="113406"/>
                </a:lnTo>
                <a:close/>
                <a:moveTo>
                  <a:pt x="82312" y="113406"/>
                </a:moveTo>
                <a:lnTo>
                  <a:pt x="87601" y="122585"/>
                </a:lnTo>
                <a:lnTo>
                  <a:pt x="77024" y="122585"/>
                </a:lnTo>
                <a:lnTo>
                  <a:pt x="82312" y="113406"/>
                </a:lnTo>
                <a:close/>
                <a:moveTo>
                  <a:pt x="110884" y="113406"/>
                </a:moveTo>
                <a:lnTo>
                  <a:pt x="116173" y="122585"/>
                </a:lnTo>
                <a:lnTo>
                  <a:pt x="105626" y="122585"/>
                </a:lnTo>
                <a:lnTo>
                  <a:pt x="110884" y="113406"/>
                </a:lnTo>
                <a:close/>
                <a:moveTo>
                  <a:pt x="139487" y="113406"/>
                </a:moveTo>
                <a:lnTo>
                  <a:pt x="144776" y="122585"/>
                </a:lnTo>
                <a:lnTo>
                  <a:pt x="134228" y="122585"/>
                </a:lnTo>
                <a:lnTo>
                  <a:pt x="139487" y="113406"/>
                </a:lnTo>
                <a:close/>
                <a:moveTo>
                  <a:pt x="168119" y="113406"/>
                </a:moveTo>
                <a:lnTo>
                  <a:pt x="173378" y="122585"/>
                </a:lnTo>
                <a:lnTo>
                  <a:pt x="162831" y="122585"/>
                </a:lnTo>
                <a:lnTo>
                  <a:pt x="168119" y="113406"/>
                </a:lnTo>
                <a:close/>
                <a:moveTo>
                  <a:pt x="196691" y="113406"/>
                </a:moveTo>
                <a:lnTo>
                  <a:pt x="201950" y="122585"/>
                </a:lnTo>
                <a:lnTo>
                  <a:pt x="191403" y="122585"/>
                </a:lnTo>
                <a:lnTo>
                  <a:pt x="196691" y="113406"/>
                </a:lnTo>
                <a:close/>
                <a:moveTo>
                  <a:pt x="225294" y="113406"/>
                </a:moveTo>
                <a:lnTo>
                  <a:pt x="230583" y="122585"/>
                </a:lnTo>
                <a:lnTo>
                  <a:pt x="220005" y="122585"/>
                </a:lnTo>
                <a:lnTo>
                  <a:pt x="225294" y="113406"/>
                </a:lnTo>
                <a:close/>
                <a:moveTo>
                  <a:pt x="253896" y="113406"/>
                </a:moveTo>
                <a:lnTo>
                  <a:pt x="259185" y="122585"/>
                </a:lnTo>
                <a:lnTo>
                  <a:pt x="248607" y="122585"/>
                </a:lnTo>
                <a:lnTo>
                  <a:pt x="253896" y="113406"/>
                </a:lnTo>
                <a:close/>
                <a:moveTo>
                  <a:pt x="282468" y="113406"/>
                </a:moveTo>
                <a:lnTo>
                  <a:pt x="287757" y="122585"/>
                </a:lnTo>
                <a:lnTo>
                  <a:pt x="277210" y="122585"/>
                </a:lnTo>
                <a:lnTo>
                  <a:pt x="282468" y="113406"/>
                </a:lnTo>
                <a:close/>
                <a:moveTo>
                  <a:pt x="311101" y="113406"/>
                </a:moveTo>
                <a:lnTo>
                  <a:pt x="316359" y="122585"/>
                </a:lnTo>
                <a:lnTo>
                  <a:pt x="305812" y="122585"/>
                </a:lnTo>
                <a:lnTo>
                  <a:pt x="311101" y="113406"/>
                </a:lnTo>
                <a:close/>
                <a:moveTo>
                  <a:pt x="19211" y="108421"/>
                </a:moveTo>
                <a:lnTo>
                  <a:pt x="10761" y="123011"/>
                </a:lnTo>
                <a:lnTo>
                  <a:pt x="2341" y="108421"/>
                </a:lnTo>
                <a:close/>
                <a:moveTo>
                  <a:pt x="47783" y="108421"/>
                </a:moveTo>
                <a:lnTo>
                  <a:pt x="39363" y="123011"/>
                </a:lnTo>
                <a:lnTo>
                  <a:pt x="30913" y="108421"/>
                </a:lnTo>
                <a:close/>
                <a:moveTo>
                  <a:pt x="76385" y="108421"/>
                </a:moveTo>
                <a:lnTo>
                  <a:pt x="67966" y="123011"/>
                </a:lnTo>
                <a:lnTo>
                  <a:pt x="59516" y="108421"/>
                </a:lnTo>
                <a:close/>
                <a:moveTo>
                  <a:pt x="105018" y="108421"/>
                </a:moveTo>
                <a:lnTo>
                  <a:pt x="96568" y="123011"/>
                </a:lnTo>
                <a:lnTo>
                  <a:pt x="88148" y="108421"/>
                </a:lnTo>
                <a:close/>
                <a:moveTo>
                  <a:pt x="133590" y="108421"/>
                </a:moveTo>
                <a:lnTo>
                  <a:pt x="125140" y="123011"/>
                </a:lnTo>
                <a:lnTo>
                  <a:pt x="116720" y="108421"/>
                </a:lnTo>
                <a:close/>
                <a:moveTo>
                  <a:pt x="162192" y="108421"/>
                </a:moveTo>
                <a:lnTo>
                  <a:pt x="153742" y="123011"/>
                </a:lnTo>
                <a:lnTo>
                  <a:pt x="145353" y="108421"/>
                </a:lnTo>
                <a:close/>
                <a:moveTo>
                  <a:pt x="190795" y="108421"/>
                </a:moveTo>
                <a:lnTo>
                  <a:pt x="182375" y="123011"/>
                </a:lnTo>
                <a:lnTo>
                  <a:pt x="173925" y="108421"/>
                </a:lnTo>
                <a:close/>
                <a:moveTo>
                  <a:pt x="219367" y="108421"/>
                </a:moveTo>
                <a:lnTo>
                  <a:pt x="210947" y="123011"/>
                </a:lnTo>
                <a:lnTo>
                  <a:pt x="202497" y="108421"/>
                </a:lnTo>
                <a:close/>
                <a:moveTo>
                  <a:pt x="247969" y="108421"/>
                </a:moveTo>
                <a:lnTo>
                  <a:pt x="239549" y="123011"/>
                </a:lnTo>
                <a:lnTo>
                  <a:pt x="231099" y="108421"/>
                </a:lnTo>
                <a:close/>
                <a:moveTo>
                  <a:pt x="276602" y="108421"/>
                </a:moveTo>
                <a:lnTo>
                  <a:pt x="268152" y="123011"/>
                </a:lnTo>
                <a:lnTo>
                  <a:pt x="259732" y="108421"/>
                </a:lnTo>
                <a:close/>
                <a:moveTo>
                  <a:pt x="305174" y="108421"/>
                </a:moveTo>
                <a:lnTo>
                  <a:pt x="296724" y="123011"/>
                </a:lnTo>
                <a:lnTo>
                  <a:pt x="288304" y="108421"/>
                </a:lnTo>
                <a:close/>
                <a:moveTo>
                  <a:pt x="25108" y="110670"/>
                </a:moveTo>
                <a:lnTo>
                  <a:pt x="23922" y="112737"/>
                </a:lnTo>
                <a:lnTo>
                  <a:pt x="18633" y="121886"/>
                </a:lnTo>
                <a:lnTo>
                  <a:pt x="17448" y="123953"/>
                </a:lnTo>
                <a:lnTo>
                  <a:pt x="32737" y="123953"/>
                </a:lnTo>
                <a:lnTo>
                  <a:pt x="31552" y="121886"/>
                </a:lnTo>
                <a:lnTo>
                  <a:pt x="26293" y="112737"/>
                </a:lnTo>
                <a:lnTo>
                  <a:pt x="25108" y="110670"/>
                </a:lnTo>
                <a:close/>
                <a:moveTo>
                  <a:pt x="53710" y="110670"/>
                </a:moveTo>
                <a:lnTo>
                  <a:pt x="52525" y="112737"/>
                </a:lnTo>
                <a:lnTo>
                  <a:pt x="47266" y="121886"/>
                </a:lnTo>
                <a:lnTo>
                  <a:pt x="46081" y="123953"/>
                </a:lnTo>
                <a:lnTo>
                  <a:pt x="61339" y="123953"/>
                </a:lnTo>
                <a:lnTo>
                  <a:pt x="60184" y="121886"/>
                </a:lnTo>
                <a:lnTo>
                  <a:pt x="54895" y="112737"/>
                </a:lnTo>
                <a:lnTo>
                  <a:pt x="53710" y="110670"/>
                </a:lnTo>
                <a:close/>
                <a:moveTo>
                  <a:pt x="82312" y="110670"/>
                </a:moveTo>
                <a:lnTo>
                  <a:pt x="81157" y="112737"/>
                </a:lnTo>
                <a:lnTo>
                  <a:pt x="75868" y="121886"/>
                </a:lnTo>
                <a:lnTo>
                  <a:pt x="74683" y="123953"/>
                </a:lnTo>
                <a:lnTo>
                  <a:pt x="89972" y="123953"/>
                </a:lnTo>
                <a:lnTo>
                  <a:pt x="88787" y="121886"/>
                </a:lnTo>
                <a:lnTo>
                  <a:pt x="83498" y="112737"/>
                </a:lnTo>
                <a:lnTo>
                  <a:pt x="82312" y="110670"/>
                </a:lnTo>
                <a:close/>
                <a:moveTo>
                  <a:pt x="110884" y="110670"/>
                </a:moveTo>
                <a:lnTo>
                  <a:pt x="109699" y="112737"/>
                </a:lnTo>
                <a:lnTo>
                  <a:pt x="104440" y="121886"/>
                </a:lnTo>
                <a:lnTo>
                  <a:pt x="103255" y="123953"/>
                </a:lnTo>
                <a:lnTo>
                  <a:pt x="118514" y="123953"/>
                </a:lnTo>
                <a:lnTo>
                  <a:pt x="117359" y="121886"/>
                </a:lnTo>
                <a:lnTo>
                  <a:pt x="112070" y="112737"/>
                </a:lnTo>
                <a:lnTo>
                  <a:pt x="110884" y="110670"/>
                </a:lnTo>
                <a:close/>
                <a:moveTo>
                  <a:pt x="139487" y="110670"/>
                </a:moveTo>
                <a:lnTo>
                  <a:pt x="138332" y="112737"/>
                </a:lnTo>
                <a:lnTo>
                  <a:pt x="133043" y="121886"/>
                </a:lnTo>
                <a:lnTo>
                  <a:pt x="131857" y="123953"/>
                </a:lnTo>
                <a:lnTo>
                  <a:pt x="147146" y="123953"/>
                </a:lnTo>
                <a:lnTo>
                  <a:pt x="145961" y="121886"/>
                </a:lnTo>
                <a:lnTo>
                  <a:pt x="140672" y="112737"/>
                </a:lnTo>
                <a:lnTo>
                  <a:pt x="139487" y="110670"/>
                </a:lnTo>
                <a:close/>
                <a:moveTo>
                  <a:pt x="168119" y="110670"/>
                </a:moveTo>
                <a:lnTo>
                  <a:pt x="166934" y="112737"/>
                </a:lnTo>
                <a:lnTo>
                  <a:pt x="161645" y="121886"/>
                </a:lnTo>
                <a:lnTo>
                  <a:pt x="160490" y="123953"/>
                </a:lnTo>
                <a:lnTo>
                  <a:pt x="175749" y="123953"/>
                </a:lnTo>
                <a:lnTo>
                  <a:pt x="174563" y="121886"/>
                </a:lnTo>
                <a:lnTo>
                  <a:pt x="169305" y="112737"/>
                </a:lnTo>
                <a:lnTo>
                  <a:pt x="168119" y="110670"/>
                </a:lnTo>
                <a:close/>
                <a:moveTo>
                  <a:pt x="196691" y="110670"/>
                </a:moveTo>
                <a:lnTo>
                  <a:pt x="195506" y="112737"/>
                </a:lnTo>
                <a:lnTo>
                  <a:pt x="190217" y="121886"/>
                </a:lnTo>
                <a:lnTo>
                  <a:pt x="189062" y="123953"/>
                </a:lnTo>
                <a:lnTo>
                  <a:pt x="204321" y="123953"/>
                </a:lnTo>
                <a:lnTo>
                  <a:pt x="203135" y="121886"/>
                </a:lnTo>
                <a:lnTo>
                  <a:pt x="197877" y="112737"/>
                </a:lnTo>
                <a:lnTo>
                  <a:pt x="196691" y="110670"/>
                </a:lnTo>
                <a:close/>
                <a:moveTo>
                  <a:pt x="225294" y="110670"/>
                </a:moveTo>
                <a:lnTo>
                  <a:pt x="224108" y="112737"/>
                </a:lnTo>
                <a:lnTo>
                  <a:pt x="218850" y="121886"/>
                </a:lnTo>
                <a:lnTo>
                  <a:pt x="217664" y="123953"/>
                </a:lnTo>
                <a:lnTo>
                  <a:pt x="232923" y="123953"/>
                </a:lnTo>
                <a:lnTo>
                  <a:pt x="231768" y="121886"/>
                </a:lnTo>
                <a:lnTo>
                  <a:pt x="226479" y="112737"/>
                </a:lnTo>
                <a:lnTo>
                  <a:pt x="225294" y="110670"/>
                </a:lnTo>
                <a:close/>
                <a:moveTo>
                  <a:pt x="253896" y="110670"/>
                </a:moveTo>
                <a:lnTo>
                  <a:pt x="252741" y="112737"/>
                </a:lnTo>
                <a:lnTo>
                  <a:pt x="247452" y="121886"/>
                </a:lnTo>
                <a:lnTo>
                  <a:pt x="246267" y="123953"/>
                </a:lnTo>
                <a:lnTo>
                  <a:pt x="261556" y="123953"/>
                </a:lnTo>
                <a:lnTo>
                  <a:pt x="260370" y="121886"/>
                </a:lnTo>
                <a:lnTo>
                  <a:pt x="255082" y="112737"/>
                </a:lnTo>
                <a:lnTo>
                  <a:pt x="253896" y="110670"/>
                </a:lnTo>
                <a:close/>
                <a:moveTo>
                  <a:pt x="282468" y="110670"/>
                </a:moveTo>
                <a:lnTo>
                  <a:pt x="281313" y="112737"/>
                </a:lnTo>
                <a:lnTo>
                  <a:pt x="276024" y="121886"/>
                </a:lnTo>
                <a:lnTo>
                  <a:pt x="274839" y="123953"/>
                </a:lnTo>
                <a:lnTo>
                  <a:pt x="290128" y="123953"/>
                </a:lnTo>
                <a:lnTo>
                  <a:pt x="288942" y="121886"/>
                </a:lnTo>
                <a:lnTo>
                  <a:pt x="283654" y="112737"/>
                </a:lnTo>
                <a:lnTo>
                  <a:pt x="282468" y="110670"/>
                </a:lnTo>
                <a:close/>
                <a:moveTo>
                  <a:pt x="311101" y="110670"/>
                </a:moveTo>
                <a:lnTo>
                  <a:pt x="309915" y="112737"/>
                </a:lnTo>
                <a:lnTo>
                  <a:pt x="304627" y="121886"/>
                </a:lnTo>
                <a:lnTo>
                  <a:pt x="303441" y="123953"/>
                </a:lnTo>
                <a:lnTo>
                  <a:pt x="318730" y="123953"/>
                </a:lnTo>
                <a:lnTo>
                  <a:pt x="317545" y="121886"/>
                </a:lnTo>
                <a:lnTo>
                  <a:pt x="312256" y="112737"/>
                </a:lnTo>
                <a:lnTo>
                  <a:pt x="311101" y="110670"/>
                </a:lnTo>
                <a:close/>
                <a:moveTo>
                  <a:pt x="25108" y="109819"/>
                </a:moveTo>
                <a:lnTo>
                  <a:pt x="33527" y="124379"/>
                </a:lnTo>
                <a:lnTo>
                  <a:pt x="16718" y="124379"/>
                </a:lnTo>
                <a:lnTo>
                  <a:pt x="25108" y="109819"/>
                </a:lnTo>
                <a:close/>
                <a:moveTo>
                  <a:pt x="53710" y="109819"/>
                </a:moveTo>
                <a:lnTo>
                  <a:pt x="62160" y="124379"/>
                </a:lnTo>
                <a:lnTo>
                  <a:pt x="45260" y="124379"/>
                </a:lnTo>
                <a:lnTo>
                  <a:pt x="53710" y="109819"/>
                </a:lnTo>
                <a:close/>
                <a:moveTo>
                  <a:pt x="82312" y="109819"/>
                </a:moveTo>
                <a:lnTo>
                  <a:pt x="90762" y="124379"/>
                </a:lnTo>
                <a:lnTo>
                  <a:pt x="73923" y="124379"/>
                </a:lnTo>
                <a:lnTo>
                  <a:pt x="82312" y="109819"/>
                </a:lnTo>
                <a:close/>
                <a:moveTo>
                  <a:pt x="110884" y="109819"/>
                </a:moveTo>
                <a:lnTo>
                  <a:pt x="119334" y="124379"/>
                </a:lnTo>
                <a:lnTo>
                  <a:pt x="102495" y="124379"/>
                </a:lnTo>
                <a:lnTo>
                  <a:pt x="110884" y="109819"/>
                </a:lnTo>
                <a:close/>
                <a:moveTo>
                  <a:pt x="139517" y="109819"/>
                </a:moveTo>
                <a:lnTo>
                  <a:pt x="147937" y="124379"/>
                </a:lnTo>
                <a:lnTo>
                  <a:pt x="131097" y="124379"/>
                </a:lnTo>
                <a:lnTo>
                  <a:pt x="139517" y="109819"/>
                </a:lnTo>
                <a:close/>
                <a:moveTo>
                  <a:pt x="168119" y="109819"/>
                </a:moveTo>
                <a:lnTo>
                  <a:pt x="176539" y="124379"/>
                </a:lnTo>
                <a:lnTo>
                  <a:pt x="159700" y="124379"/>
                </a:lnTo>
                <a:lnTo>
                  <a:pt x="168119" y="109819"/>
                </a:lnTo>
                <a:close/>
                <a:moveTo>
                  <a:pt x="196691" y="109819"/>
                </a:moveTo>
                <a:lnTo>
                  <a:pt x="205111" y="124379"/>
                </a:lnTo>
                <a:lnTo>
                  <a:pt x="188302" y="124379"/>
                </a:lnTo>
                <a:lnTo>
                  <a:pt x="196691" y="109819"/>
                </a:lnTo>
                <a:close/>
                <a:moveTo>
                  <a:pt x="225294" y="109819"/>
                </a:moveTo>
                <a:lnTo>
                  <a:pt x="233744" y="124379"/>
                </a:lnTo>
                <a:lnTo>
                  <a:pt x="216905" y="124379"/>
                </a:lnTo>
                <a:lnTo>
                  <a:pt x="225294" y="109819"/>
                </a:lnTo>
                <a:close/>
                <a:moveTo>
                  <a:pt x="253896" y="109819"/>
                </a:moveTo>
                <a:lnTo>
                  <a:pt x="262346" y="124379"/>
                </a:lnTo>
                <a:lnTo>
                  <a:pt x="245507" y="124379"/>
                </a:lnTo>
                <a:lnTo>
                  <a:pt x="253896" y="109819"/>
                </a:lnTo>
                <a:close/>
                <a:moveTo>
                  <a:pt x="282468" y="109819"/>
                </a:moveTo>
                <a:lnTo>
                  <a:pt x="290918" y="124379"/>
                </a:lnTo>
                <a:lnTo>
                  <a:pt x="274079" y="124379"/>
                </a:lnTo>
                <a:lnTo>
                  <a:pt x="282468" y="109819"/>
                </a:lnTo>
                <a:close/>
                <a:moveTo>
                  <a:pt x="311101" y="109819"/>
                </a:moveTo>
                <a:lnTo>
                  <a:pt x="319520" y="124379"/>
                </a:lnTo>
                <a:lnTo>
                  <a:pt x="302651" y="124379"/>
                </a:lnTo>
                <a:lnTo>
                  <a:pt x="311101" y="109819"/>
                </a:lnTo>
                <a:close/>
                <a:moveTo>
                  <a:pt x="110884" y="107084"/>
                </a:moveTo>
                <a:lnTo>
                  <a:pt x="100155" y="125716"/>
                </a:lnTo>
                <a:lnTo>
                  <a:pt x="121736" y="125716"/>
                </a:lnTo>
                <a:lnTo>
                  <a:pt x="110884" y="107084"/>
                </a:lnTo>
                <a:close/>
                <a:moveTo>
                  <a:pt x="225294" y="107084"/>
                </a:moveTo>
                <a:lnTo>
                  <a:pt x="214503" y="125716"/>
                </a:lnTo>
                <a:lnTo>
                  <a:pt x="236084" y="125716"/>
                </a:lnTo>
                <a:lnTo>
                  <a:pt x="225294" y="107084"/>
                </a:lnTo>
                <a:close/>
                <a:moveTo>
                  <a:pt x="1" y="107084"/>
                </a:moveTo>
                <a:lnTo>
                  <a:pt x="10791" y="125777"/>
                </a:lnTo>
                <a:lnTo>
                  <a:pt x="21551" y="107084"/>
                </a:lnTo>
                <a:close/>
                <a:moveTo>
                  <a:pt x="25108" y="107084"/>
                </a:moveTo>
                <a:lnTo>
                  <a:pt x="14317" y="125777"/>
                </a:lnTo>
                <a:lnTo>
                  <a:pt x="35898" y="125777"/>
                </a:lnTo>
                <a:lnTo>
                  <a:pt x="25108" y="107084"/>
                </a:lnTo>
                <a:close/>
                <a:moveTo>
                  <a:pt x="28603" y="107084"/>
                </a:moveTo>
                <a:lnTo>
                  <a:pt x="39394" y="125777"/>
                </a:lnTo>
                <a:lnTo>
                  <a:pt x="50154" y="107084"/>
                </a:lnTo>
                <a:close/>
                <a:moveTo>
                  <a:pt x="53710" y="107084"/>
                </a:moveTo>
                <a:lnTo>
                  <a:pt x="42920" y="125777"/>
                </a:lnTo>
                <a:lnTo>
                  <a:pt x="64500" y="125777"/>
                </a:lnTo>
                <a:lnTo>
                  <a:pt x="53710" y="107084"/>
                </a:lnTo>
                <a:close/>
                <a:moveTo>
                  <a:pt x="57175" y="107084"/>
                </a:moveTo>
                <a:lnTo>
                  <a:pt x="67966" y="125777"/>
                </a:lnTo>
                <a:lnTo>
                  <a:pt x="78756" y="107084"/>
                </a:lnTo>
                <a:close/>
                <a:moveTo>
                  <a:pt x="82312" y="107084"/>
                </a:moveTo>
                <a:lnTo>
                  <a:pt x="71522" y="125777"/>
                </a:lnTo>
                <a:lnTo>
                  <a:pt x="93103" y="125777"/>
                </a:lnTo>
                <a:lnTo>
                  <a:pt x="82312" y="107084"/>
                </a:lnTo>
                <a:close/>
                <a:moveTo>
                  <a:pt x="85777" y="107084"/>
                </a:moveTo>
                <a:lnTo>
                  <a:pt x="96568" y="125777"/>
                </a:lnTo>
                <a:lnTo>
                  <a:pt x="107358" y="107084"/>
                </a:lnTo>
                <a:close/>
                <a:moveTo>
                  <a:pt x="114349" y="107084"/>
                </a:moveTo>
                <a:lnTo>
                  <a:pt x="125140" y="125777"/>
                </a:lnTo>
                <a:lnTo>
                  <a:pt x="135930" y="107084"/>
                </a:lnTo>
                <a:close/>
                <a:moveTo>
                  <a:pt x="139517" y="107084"/>
                </a:moveTo>
                <a:lnTo>
                  <a:pt x="128727" y="125777"/>
                </a:lnTo>
                <a:lnTo>
                  <a:pt x="150308" y="125777"/>
                </a:lnTo>
                <a:lnTo>
                  <a:pt x="139517" y="107084"/>
                </a:lnTo>
                <a:close/>
                <a:moveTo>
                  <a:pt x="142952" y="107084"/>
                </a:moveTo>
                <a:lnTo>
                  <a:pt x="153742" y="125777"/>
                </a:lnTo>
                <a:lnTo>
                  <a:pt x="164533" y="107084"/>
                </a:lnTo>
                <a:close/>
                <a:moveTo>
                  <a:pt x="168119" y="107084"/>
                </a:moveTo>
                <a:lnTo>
                  <a:pt x="157329" y="125777"/>
                </a:lnTo>
                <a:lnTo>
                  <a:pt x="178910" y="125777"/>
                </a:lnTo>
                <a:lnTo>
                  <a:pt x="168119" y="107084"/>
                </a:lnTo>
                <a:close/>
                <a:moveTo>
                  <a:pt x="171585" y="107084"/>
                </a:moveTo>
                <a:lnTo>
                  <a:pt x="182375" y="125777"/>
                </a:lnTo>
                <a:lnTo>
                  <a:pt x="193166" y="107084"/>
                </a:lnTo>
                <a:close/>
                <a:moveTo>
                  <a:pt x="196691" y="107084"/>
                </a:moveTo>
                <a:lnTo>
                  <a:pt x="185901" y="125777"/>
                </a:lnTo>
                <a:lnTo>
                  <a:pt x="207482" y="125777"/>
                </a:lnTo>
                <a:lnTo>
                  <a:pt x="196691" y="107084"/>
                </a:lnTo>
                <a:close/>
                <a:moveTo>
                  <a:pt x="200157" y="107084"/>
                </a:moveTo>
                <a:lnTo>
                  <a:pt x="210947" y="125777"/>
                </a:lnTo>
                <a:lnTo>
                  <a:pt x="221737" y="107084"/>
                </a:lnTo>
                <a:close/>
                <a:moveTo>
                  <a:pt x="228759" y="107084"/>
                </a:moveTo>
                <a:lnTo>
                  <a:pt x="239549" y="125777"/>
                </a:lnTo>
                <a:lnTo>
                  <a:pt x="250340" y="107084"/>
                </a:lnTo>
                <a:close/>
                <a:moveTo>
                  <a:pt x="253896" y="107084"/>
                </a:moveTo>
                <a:lnTo>
                  <a:pt x="243106" y="125777"/>
                </a:lnTo>
                <a:lnTo>
                  <a:pt x="264687" y="125777"/>
                </a:lnTo>
                <a:lnTo>
                  <a:pt x="253896" y="107084"/>
                </a:lnTo>
                <a:close/>
                <a:moveTo>
                  <a:pt x="257361" y="107084"/>
                </a:moveTo>
                <a:lnTo>
                  <a:pt x="268152" y="125777"/>
                </a:lnTo>
                <a:lnTo>
                  <a:pt x="278942" y="107084"/>
                </a:lnTo>
                <a:close/>
                <a:moveTo>
                  <a:pt x="282468" y="107084"/>
                </a:moveTo>
                <a:lnTo>
                  <a:pt x="271678" y="125777"/>
                </a:lnTo>
                <a:lnTo>
                  <a:pt x="293259" y="125777"/>
                </a:lnTo>
                <a:lnTo>
                  <a:pt x="282468" y="107084"/>
                </a:lnTo>
                <a:close/>
                <a:moveTo>
                  <a:pt x="285964" y="107084"/>
                </a:moveTo>
                <a:lnTo>
                  <a:pt x="296754" y="125777"/>
                </a:lnTo>
                <a:lnTo>
                  <a:pt x="307545" y="107084"/>
                </a:lnTo>
                <a:close/>
                <a:moveTo>
                  <a:pt x="311101" y="107084"/>
                </a:moveTo>
                <a:lnTo>
                  <a:pt x="300310" y="125777"/>
                </a:lnTo>
                <a:lnTo>
                  <a:pt x="321891" y="125777"/>
                </a:lnTo>
                <a:lnTo>
                  <a:pt x="311101" y="107084"/>
                </a:lnTo>
                <a:close/>
                <a:moveTo>
                  <a:pt x="9454" y="133923"/>
                </a:moveTo>
                <a:lnTo>
                  <a:pt x="10730" y="136172"/>
                </a:lnTo>
                <a:lnTo>
                  <a:pt x="12068" y="133923"/>
                </a:lnTo>
                <a:close/>
                <a:moveTo>
                  <a:pt x="38056" y="133923"/>
                </a:moveTo>
                <a:lnTo>
                  <a:pt x="39363" y="136172"/>
                </a:lnTo>
                <a:lnTo>
                  <a:pt x="40670" y="133923"/>
                </a:lnTo>
                <a:close/>
                <a:moveTo>
                  <a:pt x="66659" y="133923"/>
                </a:moveTo>
                <a:lnTo>
                  <a:pt x="67966" y="136172"/>
                </a:lnTo>
                <a:lnTo>
                  <a:pt x="69303" y="133923"/>
                </a:lnTo>
                <a:close/>
                <a:moveTo>
                  <a:pt x="95231" y="133923"/>
                </a:moveTo>
                <a:lnTo>
                  <a:pt x="96538" y="136172"/>
                </a:lnTo>
                <a:lnTo>
                  <a:pt x="97875" y="133923"/>
                </a:lnTo>
                <a:close/>
                <a:moveTo>
                  <a:pt x="123863" y="133923"/>
                </a:moveTo>
                <a:lnTo>
                  <a:pt x="125140" y="136172"/>
                </a:lnTo>
                <a:lnTo>
                  <a:pt x="126477" y="133923"/>
                </a:lnTo>
                <a:close/>
                <a:moveTo>
                  <a:pt x="152466" y="133923"/>
                </a:moveTo>
                <a:lnTo>
                  <a:pt x="153742" y="136172"/>
                </a:lnTo>
                <a:lnTo>
                  <a:pt x="155080" y="133923"/>
                </a:lnTo>
                <a:close/>
                <a:moveTo>
                  <a:pt x="181068" y="133923"/>
                </a:moveTo>
                <a:lnTo>
                  <a:pt x="182375" y="136172"/>
                </a:lnTo>
                <a:lnTo>
                  <a:pt x="183652" y="133923"/>
                </a:lnTo>
                <a:close/>
                <a:moveTo>
                  <a:pt x="209640" y="133923"/>
                </a:moveTo>
                <a:lnTo>
                  <a:pt x="210947" y="136172"/>
                </a:lnTo>
                <a:lnTo>
                  <a:pt x="212254" y="133923"/>
                </a:lnTo>
                <a:close/>
                <a:moveTo>
                  <a:pt x="238242" y="133923"/>
                </a:moveTo>
                <a:lnTo>
                  <a:pt x="239549" y="136172"/>
                </a:lnTo>
                <a:lnTo>
                  <a:pt x="240887" y="133923"/>
                </a:lnTo>
                <a:close/>
                <a:moveTo>
                  <a:pt x="266814" y="133923"/>
                </a:moveTo>
                <a:lnTo>
                  <a:pt x="268121" y="136172"/>
                </a:lnTo>
                <a:lnTo>
                  <a:pt x="269459" y="133923"/>
                </a:lnTo>
                <a:close/>
                <a:moveTo>
                  <a:pt x="295447" y="133923"/>
                </a:moveTo>
                <a:lnTo>
                  <a:pt x="296724" y="136172"/>
                </a:lnTo>
                <a:lnTo>
                  <a:pt x="298061" y="133923"/>
                </a:lnTo>
                <a:close/>
                <a:moveTo>
                  <a:pt x="16050" y="131643"/>
                </a:moveTo>
                <a:lnTo>
                  <a:pt x="10761" y="140823"/>
                </a:lnTo>
                <a:lnTo>
                  <a:pt x="5502" y="131643"/>
                </a:lnTo>
                <a:close/>
                <a:moveTo>
                  <a:pt x="44682" y="131643"/>
                </a:moveTo>
                <a:lnTo>
                  <a:pt x="39394" y="140823"/>
                </a:lnTo>
                <a:lnTo>
                  <a:pt x="34105" y="131643"/>
                </a:lnTo>
                <a:close/>
                <a:moveTo>
                  <a:pt x="73224" y="131643"/>
                </a:moveTo>
                <a:lnTo>
                  <a:pt x="67966" y="140823"/>
                </a:lnTo>
                <a:lnTo>
                  <a:pt x="62677" y="131643"/>
                </a:lnTo>
                <a:close/>
                <a:moveTo>
                  <a:pt x="101857" y="131643"/>
                </a:moveTo>
                <a:lnTo>
                  <a:pt x="96568" y="140823"/>
                </a:lnTo>
                <a:lnTo>
                  <a:pt x="91279" y="131643"/>
                </a:lnTo>
                <a:close/>
                <a:moveTo>
                  <a:pt x="130459" y="131643"/>
                </a:moveTo>
                <a:lnTo>
                  <a:pt x="125170" y="140823"/>
                </a:lnTo>
                <a:lnTo>
                  <a:pt x="119912" y="131643"/>
                </a:lnTo>
                <a:close/>
                <a:moveTo>
                  <a:pt x="159031" y="131643"/>
                </a:moveTo>
                <a:lnTo>
                  <a:pt x="153742" y="140823"/>
                </a:lnTo>
                <a:lnTo>
                  <a:pt x="148484" y="131643"/>
                </a:lnTo>
                <a:close/>
                <a:moveTo>
                  <a:pt x="187633" y="131643"/>
                </a:moveTo>
                <a:lnTo>
                  <a:pt x="182375" y="140823"/>
                </a:lnTo>
                <a:lnTo>
                  <a:pt x="177086" y="131643"/>
                </a:lnTo>
                <a:close/>
                <a:moveTo>
                  <a:pt x="216266" y="131643"/>
                </a:moveTo>
                <a:lnTo>
                  <a:pt x="210977" y="140823"/>
                </a:lnTo>
                <a:lnTo>
                  <a:pt x="205689" y="131643"/>
                </a:lnTo>
                <a:close/>
                <a:moveTo>
                  <a:pt x="244808" y="131643"/>
                </a:moveTo>
                <a:lnTo>
                  <a:pt x="239549" y="140823"/>
                </a:lnTo>
                <a:lnTo>
                  <a:pt x="234260" y="131643"/>
                </a:lnTo>
                <a:close/>
                <a:moveTo>
                  <a:pt x="273441" y="131643"/>
                </a:moveTo>
                <a:lnTo>
                  <a:pt x="268152" y="140823"/>
                </a:lnTo>
                <a:lnTo>
                  <a:pt x="262863" y="131643"/>
                </a:lnTo>
                <a:close/>
                <a:moveTo>
                  <a:pt x="302043" y="131643"/>
                </a:moveTo>
                <a:lnTo>
                  <a:pt x="296754" y="140823"/>
                </a:lnTo>
                <a:lnTo>
                  <a:pt x="291496" y="131643"/>
                </a:lnTo>
                <a:close/>
                <a:moveTo>
                  <a:pt x="25108" y="139394"/>
                </a:moveTo>
                <a:lnTo>
                  <a:pt x="23801" y="141643"/>
                </a:lnTo>
                <a:lnTo>
                  <a:pt x="26445" y="141643"/>
                </a:lnTo>
                <a:lnTo>
                  <a:pt x="25108" y="139394"/>
                </a:lnTo>
                <a:close/>
                <a:moveTo>
                  <a:pt x="53710" y="139394"/>
                </a:moveTo>
                <a:lnTo>
                  <a:pt x="52433" y="141643"/>
                </a:lnTo>
                <a:lnTo>
                  <a:pt x="55047" y="141643"/>
                </a:lnTo>
                <a:lnTo>
                  <a:pt x="53710" y="139394"/>
                </a:lnTo>
                <a:close/>
                <a:moveTo>
                  <a:pt x="82312" y="139394"/>
                </a:moveTo>
                <a:lnTo>
                  <a:pt x="81036" y="141643"/>
                </a:lnTo>
                <a:lnTo>
                  <a:pt x="83650" y="141643"/>
                </a:lnTo>
                <a:lnTo>
                  <a:pt x="82312" y="139394"/>
                </a:lnTo>
                <a:close/>
                <a:moveTo>
                  <a:pt x="110884" y="139394"/>
                </a:moveTo>
                <a:lnTo>
                  <a:pt x="109608" y="141643"/>
                </a:lnTo>
                <a:lnTo>
                  <a:pt x="112222" y="141643"/>
                </a:lnTo>
                <a:lnTo>
                  <a:pt x="110884" y="139394"/>
                </a:lnTo>
                <a:close/>
                <a:moveTo>
                  <a:pt x="139517" y="139394"/>
                </a:moveTo>
                <a:lnTo>
                  <a:pt x="138210" y="141643"/>
                </a:lnTo>
                <a:lnTo>
                  <a:pt x="140824" y="141643"/>
                </a:lnTo>
                <a:lnTo>
                  <a:pt x="139517" y="139394"/>
                </a:lnTo>
                <a:close/>
                <a:moveTo>
                  <a:pt x="168119" y="139394"/>
                </a:moveTo>
                <a:lnTo>
                  <a:pt x="166812" y="141643"/>
                </a:lnTo>
                <a:lnTo>
                  <a:pt x="169457" y="141643"/>
                </a:lnTo>
                <a:lnTo>
                  <a:pt x="168119" y="139394"/>
                </a:lnTo>
                <a:close/>
                <a:moveTo>
                  <a:pt x="196691" y="139394"/>
                </a:moveTo>
                <a:lnTo>
                  <a:pt x="195384" y="141643"/>
                </a:lnTo>
                <a:lnTo>
                  <a:pt x="198029" y="141643"/>
                </a:lnTo>
                <a:lnTo>
                  <a:pt x="196691" y="139394"/>
                </a:lnTo>
                <a:close/>
                <a:moveTo>
                  <a:pt x="225294" y="139394"/>
                </a:moveTo>
                <a:lnTo>
                  <a:pt x="224017" y="141643"/>
                </a:lnTo>
                <a:lnTo>
                  <a:pt x="226631" y="141643"/>
                </a:lnTo>
                <a:lnTo>
                  <a:pt x="225294" y="139394"/>
                </a:lnTo>
                <a:close/>
                <a:moveTo>
                  <a:pt x="253896" y="139394"/>
                </a:moveTo>
                <a:lnTo>
                  <a:pt x="252620" y="141643"/>
                </a:lnTo>
                <a:lnTo>
                  <a:pt x="255234" y="141643"/>
                </a:lnTo>
                <a:lnTo>
                  <a:pt x="253896" y="139394"/>
                </a:lnTo>
                <a:close/>
                <a:moveTo>
                  <a:pt x="282468" y="139394"/>
                </a:moveTo>
                <a:lnTo>
                  <a:pt x="281191" y="141643"/>
                </a:lnTo>
                <a:lnTo>
                  <a:pt x="283805" y="141643"/>
                </a:lnTo>
                <a:lnTo>
                  <a:pt x="282468" y="139394"/>
                </a:lnTo>
                <a:close/>
                <a:moveTo>
                  <a:pt x="311101" y="139394"/>
                </a:moveTo>
                <a:lnTo>
                  <a:pt x="309794" y="141643"/>
                </a:lnTo>
                <a:lnTo>
                  <a:pt x="312408" y="141643"/>
                </a:lnTo>
                <a:lnTo>
                  <a:pt x="311101" y="139394"/>
                </a:lnTo>
                <a:close/>
                <a:moveTo>
                  <a:pt x="3132" y="130245"/>
                </a:moveTo>
                <a:lnTo>
                  <a:pt x="4317" y="132312"/>
                </a:lnTo>
                <a:lnTo>
                  <a:pt x="9606" y="141461"/>
                </a:lnTo>
                <a:lnTo>
                  <a:pt x="10761" y="143498"/>
                </a:lnTo>
                <a:lnTo>
                  <a:pt x="11946" y="141461"/>
                </a:lnTo>
                <a:lnTo>
                  <a:pt x="17235" y="132312"/>
                </a:lnTo>
                <a:lnTo>
                  <a:pt x="18421" y="130245"/>
                </a:lnTo>
                <a:close/>
                <a:moveTo>
                  <a:pt x="31764" y="130245"/>
                </a:moveTo>
                <a:lnTo>
                  <a:pt x="32919" y="132312"/>
                </a:lnTo>
                <a:lnTo>
                  <a:pt x="38208" y="141461"/>
                </a:lnTo>
                <a:lnTo>
                  <a:pt x="39394" y="143498"/>
                </a:lnTo>
                <a:lnTo>
                  <a:pt x="40579" y="141461"/>
                </a:lnTo>
                <a:lnTo>
                  <a:pt x="45838" y="132312"/>
                </a:lnTo>
                <a:lnTo>
                  <a:pt x="47023" y="130245"/>
                </a:lnTo>
                <a:close/>
                <a:moveTo>
                  <a:pt x="60336" y="130245"/>
                </a:moveTo>
                <a:lnTo>
                  <a:pt x="61491" y="132312"/>
                </a:lnTo>
                <a:lnTo>
                  <a:pt x="66780" y="141461"/>
                </a:lnTo>
                <a:lnTo>
                  <a:pt x="67966" y="143498"/>
                </a:lnTo>
                <a:lnTo>
                  <a:pt x="69151" y="141461"/>
                </a:lnTo>
                <a:lnTo>
                  <a:pt x="74409" y="132312"/>
                </a:lnTo>
                <a:lnTo>
                  <a:pt x="75595" y="130245"/>
                </a:lnTo>
                <a:close/>
                <a:moveTo>
                  <a:pt x="88939" y="130245"/>
                </a:moveTo>
                <a:lnTo>
                  <a:pt x="90124" y="132312"/>
                </a:lnTo>
                <a:lnTo>
                  <a:pt x="95383" y="141461"/>
                </a:lnTo>
                <a:lnTo>
                  <a:pt x="96568" y="143498"/>
                </a:lnTo>
                <a:lnTo>
                  <a:pt x="97753" y="141461"/>
                </a:lnTo>
                <a:lnTo>
                  <a:pt x="103042" y="132312"/>
                </a:lnTo>
                <a:lnTo>
                  <a:pt x="104197" y="130245"/>
                </a:lnTo>
                <a:close/>
                <a:moveTo>
                  <a:pt x="117541" y="130245"/>
                </a:moveTo>
                <a:lnTo>
                  <a:pt x="118726" y="132312"/>
                </a:lnTo>
                <a:lnTo>
                  <a:pt x="124015" y="141461"/>
                </a:lnTo>
                <a:lnTo>
                  <a:pt x="125170" y="143498"/>
                </a:lnTo>
                <a:lnTo>
                  <a:pt x="126356" y="141461"/>
                </a:lnTo>
                <a:lnTo>
                  <a:pt x="131645" y="132312"/>
                </a:lnTo>
                <a:lnTo>
                  <a:pt x="132830" y="130245"/>
                </a:lnTo>
                <a:close/>
                <a:moveTo>
                  <a:pt x="146113" y="130245"/>
                </a:moveTo>
                <a:lnTo>
                  <a:pt x="147298" y="132312"/>
                </a:lnTo>
                <a:lnTo>
                  <a:pt x="152587" y="141461"/>
                </a:lnTo>
                <a:lnTo>
                  <a:pt x="153742" y="143498"/>
                </a:lnTo>
                <a:lnTo>
                  <a:pt x="154928" y="141461"/>
                </a:lnTo>
                <a:lnTo>
                  <a:pt x="160217" y="132312"/>
                </a:lnTo>
                <a:lnTo>
                  <a:pt x="161402" y="130245"/>
                </a:lnTo>
                <a:close/>
                <a:moveTo>
                  <a:pt x="174715" y="130245"/>
                </a:moveTo>
                <a:lnTo>
                  <a:pt x="175901" y="132312"/>
                </a:lnTo>
                <a:lnTo>
                  <a:pt x="181190" y="141461"/>
                </a:lnTo>
                <a:lnTo>
                  <a:pt x="182375" y="143498"/>
                </a:lnTo>
                <a:lnTo>
                  <a:pt x="183530" y="141461"/>
                </a:lnTo>
                <a:lnTo>
                  <a:pt x="188819" y="132312"/>
                </a:lnTo>
                <a:lnTo>
                  <a:pt x="190004" y="130245"/>
                </a:lnTo>
                <a:close/>
                <a:moveTo>
                  <a:pt x="203348" y="130245"/>
                </a:moveTo>
                <a:lnTo>
                  <a:pt x="204503" y="132312"/>
                </a:lnTo>
                <a:lnTo>
                  <a:pt x="209792" y="141461"/>
                </a:lnTo>
                <a:lnTo>
                  <a:pt x="210977" y="143498"/>
                </a:lnTo>
                <a:lnTo>
                  <a:pt x="212163" y="141461"/>
                </a:lnTo>
                <a:lnTo>
                  <a:pt x="217421" y="132312"/>
                </a:lnTo>
                <a:lnTo>
                  <a:pt x="218607" y="130245"/>
                </a:lnTo>
                <a:close/>
                <a:moveTo>
                  <a:pt x="231890" y="130245"/>
                </a:moveTo>
                <a:lnTo>
                  <a:pt x="233075" y="132312"/>
                </a:lnTo>
                <a:lnTo>
                  <a:pt x="238364" y="141461"/>
                </a:lnTo>
                <a:lnTo>
                  <a:pt x="239549" y="143498"/>
                </a:lnTo>
                <a:lnTo>
                  <a:pt x="240735" y="141461"/>
                </a:lnTo>
                <a:lnTo>
                  <a:pt x="245993" y="132312"/>
                </a:lnTo>
                <a:lnTo>
                  <a:pt x="247179" y="130245"/>
                </a:lnTo>
                <a:close/>
                <a:moveTo>
                  <a:pt x="260522" y="130245"/>
                </a:moveTo>
                <a:lnTo>
                  <a:pt x="261708" y="132312"/>
                </a:lnTo>
                <a:lnTo>
                  <a:pt x="266966" y="141461"/>
                </a:lnTo>
                <a:lnTo>
                  <a:pt x="268152" y="143498"/>
                </a:lnTo>
                <a:lnTo>
                  <a:pt x="269337" y="141461"/>
                </a:lnTo>
                <a:lnTo>
                  <a:pt x="274626" y="132312"/>
                </a:lnTo>
                <a:lnTo>
                  <a:pt x="275781" y="130245"/>
                </a:lnTo>
                <a:close/>
                <a:moveTo>
                  <a:pt x="289125" y="130245"/>
                </a:moveTo>
                <a:lnTo>
                  <a:pt x="290310" y="132312"/>
                </a:lnTo>
                <a:lnTo>
                  <a:pt x="295599" y="141461"/>
                </a:lnTo>
                <a:lnTo>
                  <a:pt x="296754" y="143498"/>
                </a:lnTo>
                <a:lnTo>
                  <a:pt x="297940" y="141461"/>
                </a:lnTo>
                <a:lnTo>
                  <a:pt x="303228" y="132312"/>
                </a:lnTo>
                <a:lnTo>
                  <a:pt x="304414" y="130245"/>
                </a:lnTo>
                <a:close/>
                <a:moveTo>
                  <a:pt x="25108" y="134804"/>
                </a:moveTo>
                <a:lnTo>
                  <a:pt x="30397" y="143953"/>
                </a:lnTo>
                <a:lnTo>
                  <a:pt x="19819" y="143953"/>
                </a:lnTo>
                <a:lnTo>
                  <a:pt x="25108" y="134804"/>
                </a:lnTo>
                <a:close/>
                <a:moveTo>
                  <a:pt x="53710" y="134804"/>
                </a:moveTo>
                <a:lnTo>
                  <a:pt x="58999" y="143953"/>
                </a:lnTo>
                <a:lnTo>
                  <a:pt x="48421" y="143953"/>
                </a:lnTo>
                <a:lnTo>
                  <a:pt x="53710" y="134804"/>
                </a:lnTo>
                <a:close/>
                <a:moveTo>
                  <a:pt x="82312" y="134804"/>
                </a:moveTo>
                <a:lnTo>
                  <a:pt x="87601" y="143953"/>
                </a:lnTo>
                <a:lnTo>
                  <a:pt x="77024" y="143953"/>
                </a:lnTo>
                <a:lnTo>
                  <a:pt x="82312" y="134804"/>
                </a:lnTo>
                <a:close/>
                <a:moveTo>
                  <a:pt x="110884" y="134804"/>
                </a:moveTo>
                <a:lnTo>
                  <a:pt x="116173" y="143953"/>
                </a:lnTo>
                <a:lnTo>
                  <a:pt x="105626" y="143953"/>
                </a:lnTo>
                <a:lnTo>
                  <a:pt x="110884" y="134804"/>
                </a:lnTo>
                <a:close/>
                <a:moveTo>
                  <a:pt x="139487" y="134804"/>
                </a:moveTo>
                <a:lnTo>
                  <a:pt x="144776" y="143953"/>
                </a:lnTo>
                <a:lnTo>
                  <a:pt x="134228" y="143953"/>
                </a:lnTo>
                <a:lnTo>
                  <a:pt x="139487" y="134804"/>
                </a:lnTo>
                <a:close/>
                <a:moveTo>
                  <a:pt x="168119" y="134804"/>
                </a:moveTo>
                <a:lnTo>
                  <a:pt x="173378" y="143953"/>
                </a:lnTo>
                <a:lnTo>
                  <a:pt x="162831" y="143953"/>
                </a:lnTo>
                <a:lnTo>
                  <a:pt x="168119" y="134804"/>
                </a:lnTo>
                <a:close/>
                <a:moveTo>
                  <a:pt x="196691" y="134804"/>
                </a:moveTo>
                <a:lnTo>
                  <a:pt x="201950" y="143953"/>
                </a:lnTo>
                <a:lnTo>
                  <a:pt x="191403" y="143953"/>
                </a:lnTo>
                <a:lnTo>
                  <a:pt x="196691" y="134804"/>
                </a:lnTo>
                <a:close/>
                <a:moveTo>
                  <a:pt x="225294" y="134804"/>
                </a:moveTo>
                <a:lnTo>
                  <a:pt x="230583" y="143953"/>
                </a:lnTo>
                <a:lnTo>
                  <a:pt x="220005" y="143953"/>
                </a:lnTo>
                <a:lnTo>
                  <a:pt x="225294" y="134804"/>
                </a:lnTo>
                <a:close/>
                <a:moveTo>
                  <a:pt x="253896" y="134804"/>
                </a:moveTo>
                <a:lnTo>
                  <a:pt x="259185" y="143953"/>
                </a:lnTo>
                <a:lnTo>
                  <a:pt x="248607" y="143953"/>
                </a:lnTo>
                <a:lnTo>
                  <a:pt x="253896" y="134804"/>
                </a:lnTo>
                <a:close/>
                <a:moveTo>
                  <a:pt x="282468" y="134804"/>
                </a:moveTo>
                <a:lnTo>
                  <a:pt x="287757" y="143953"/>
                </a:lnTo>
                <a:lnTo>
                  <a:pt x="277210" y="143953"/>
                </a:lnTo>
                <a:lnTo>
                  <a:pt x="282468" y="134804"/>
                </a:lnTo>
                <a:close/>
                <a:moveTo>
                  <a:pt x="311101" y="134804"/>
                </a:moveTo>
                <a:lnTo>
                  <a:pt x="316359" y="143953"/>
                </a:lnTo>
                <a:lnTo>
                  <a:pt x="305812" y="143953"/>
                </a:lnTo>
                <a:lnTo>
                  <a:pt x="311101" y="134804"/>
                </a:lnTo>
                <a:close/>
                <a:moveTo>
                  <a:pt x="19211" y="129820"/>
                </a:moveTo>
                <a:lnTo>
                  <a:pt x="10761" y="144409"/>
                </a:lnTo>
                <a:lnTo>
                  <a:pt x="2341" y="129820"/>
                </a:lnTo>
                <a:close/>
                <a:moveTo>
                  <a:pt x="47783" y="129820"/>
                </a:moveTo>
                <a:lnTo>
                  <a:pt x="39363" y="144409"/>
                </a:lnTo>
                <a:lnTo>
                  <a:pt x="30913" y="129820"/>
                </a:lnTo>
                <a:close/>
                <a:moveTo>
                  <a:pt x="76385" y="129820"/>
                </a:moveTo>
                <a:lnTo>
                  <a:pt x="67966" y="144409"/>
                </a:lnTo>
                <a:lnTo>
                  <a:pt x="59516" y="129820"/>
                </a:lnTo>
                <a:close/>
                <a:moveTo>
                  <a:pt x="105018" y="129820"/>
                </a:moveTo>
                <a:lnTo>
                  <a:pt x="96568" y="144409"/>
                </a:lnTo>
                <a:lnTo>
                  <a:pt x="88148" y="129820"/>
                </a:lnTo>
                <a:close/>
                <a:moveTo>
                  <a:pt x="133590" y="129820"/>
                </a:moveTo>
                <a:lnTo>
                  <a:pt x="125140" y="144409"/>
                </a:lnTo>
                <a:lnTo>
                  <a:pt x="116720" y="129820"/>
                </a:lnTo>
                <a:close/>
                <a:moveTo>
                  <a:pt x="162192" y="129820"/>
                </a:moveTo>
                <a:lnTo>
                  <a:pt x="153742" y="144409"/>
                </a:lnTo>
                <a:lnTo>
                  <a:pt x="145353" y="129820"/>
                </a:lnTo>
                <a:close/>
                <a:moveTo>
                  <a:pt x="190795" y="129820"/>
                </a:moveTo>
                <a:lnTo>
                  <a:pt x="182375" y="144409"/>
                </a:lnTo>
                <a:lnTo>
                  <a:pt x="173925" y="129820"/>
                </a:lnTo>
                <a:close/>
                <a:moveTo>
                  <a:pt x="219367" y="129820"/>
                </a:moveTo>
                <a:lnTo>
                  <a:pt x="210947" y="144409"/>
                </a:lnTo>
                <a:lnTo>
                  <a:pt x="202497" y="129820"/>
                </a:lnTo>
                <a:close/>
                <a:moveTo>
                  <a:pt x="247969" y="129820"/>
                </a:moveTo>
                <a:lnTo>
                  <a:pt x="239549" y="144409"/>
                </a:lnTo>
                <a:lnTo>
                  <a:pt x="231099" y="129820"/>
                </a:lnTo>
                <a:close/>
                <a:moveTo>
                  <a:pt x="276602" y="129820"/>
                </a:moveTo>
                <a:lnTo>
                  <a:pt x="268152" y="144409"/>
                </a:lnTo>
                <a:lnTo>
                  <a:pt x="259732" y="129820"/>
                </a:lnTo>
                <a:close/>
                <a:moveTo>
                  <a:pt x="305174" y="129820"/>
                </a:moveTo>
                <a:lnTo>
                  <a:pt x="296724" y="144409"/>
                </a:lnTo>
                <a:lnTo>
                  <a:pt x="288304" y="129820"/>
                </a:lnTo>
                <a:close/>
                <a:moveTo>
                  <a:pt x="25108" y="132069"/>
                </a:moveTo>
                <a:lnTo>
                  <a:pt x="23922" y="134136"/>
                </a:lnTo>
                <a:lnTo>
                  <a:pt x="18633" y="143285"/>
                </a:lnTo>
                <a:lnTo>
                  <a:pt x="17448" y="145321"/>
                </a:lnTo>
                <a:lnTo>
                  <a:pt x="32737" y="145321"/>
                </a:lnTo>
                <a:lnTo>
                  <a:pt x="31552" y="143285"/>
                </a:lnTo>
                <a:lnTo>
                  <a:pt x="26293" y="134136"/>
                </a:lnTo>
                <a:lnTo>
                  <a:pt x="25108" y="132069"/>
                </a:lnTo>
                <a:close/>
                <a:moveTo>
                  <a:pt x="53710" y="132069"/>
                </a:moveTo>
                <a:lnTo>
                  <a:pt x="52525" y="134136"/>
                </a:lnTo>
                <a:lnTo>
                  <a:pt x="47266" y="143285"/>
                </a:lnTo>
                <a:lnTo>
                  <a:pt x="46081" y="145321"/>
                </a:lnTo>
                <a:lnTo>
                  <a:pt x="61339" y="145321"/>
                </a:lnTo>
                <a:lnTo>
                  <a:pt x="60184" y="143285"/>
                </a:lnTo>
                <a:lnTo>
                  <a:pt x="54895" y="134136"/>
                </a:lnTo>
                <a:lnTo>
                  <a:pt x="53710" y="132069"/>
                </a:lnTo>
                <a:close/>
                <a:moveTo>
                  <a:pt x="82312" y="132069"/>
                </a:moveTo>
                <a:lnTo>
                  <a:pt x="81157" y="134136"/>
                </a:lnTo>
                <a:lnTo>
                  <a:pt x="75868" y="143285"/>
                </a:lnTo>
                <a:lnTo>
                  <a:pt x="74683" y="145321"/>
                </a:lnTo>
                <a:lnTo>
                  <a:pt x="89972" y="145321"/>
                </a:lnTo>
                <a:lnTo>
                  <a:pt x="88787" y="143285"/>
                </a:lnTo>
                <a:lnTo>
                  <a:pt x="83498" y="134136"/>
                </a:lnTo>
                <a:lnTo>
                  <a:pt x="82312" y="132069"/>
                </a:lnTo>
                <a:close/>
                <a:moveTo>
                  <a:pt x="110884" y="132069"/>
                </a:moveTo>
                <a:lnTo>
                  <a:pt x="109699" y="134136"/>
                </a:lnTo>
                <a:lnTo>
                  <a:pt x="104440" y="143285"/>
                </a:lnTo>
                <a:lnTo>
                  <a:pt x="103255" y="145321"/>
                </a:lnTo>
                <a:lnTo>
                  <a:pt x="118514" y="145321"/>
                </a:lnTo>
                <a:lnTo>
                  <a:pt x="117359" y="143285"/>
                </a:lnTo>
                <a:lnTo>
                  <a:pt x="112070" y="134136"/>
                </a:lnTo>
                <a:lnTo>
                  <a:pt x="110884" y="132069"/>
                </a:lnTo>
                <a:close/>
                <a:moveTo>
                  <a:pt x="139487" y="132069"/>
                </a:moveTo>
                <a:lnTo>
                  <a:pt x="138332" y="134136"/>
                </a:lnTo>
                <a:lnTo>
                  <a:pt x="133043" y="143285"/>
                </a:lnTo>
                <a:lnTo>
                  <a:pt x="131857" y="145321"/>
                </a:lnTo>
                <a:lnTo>
                  <a:pt x="147146" y="145321"/>
                </a:lnTo>
                <a:lnTo>
                  <a:pt x="145961" y="143285"/>
                </a:lnTo>
                <a:lnTo>
                  <a:pt x="140672" y="134136"/>
                </a:lnTo>
                <a:lnTo>
                  <a:pt x="139487" y="132069"/>
                </a:lnTo>
                <a:close/>
                <a:moveTo>
                  <a:pt x="168119" y="132099"/>
                </a:moveTo>
                <a:lnTo>
                  <a:pt x="166934" y="134166"/>
                </a:lnTo>
                <a:lnTo>
                  <a:pt x="161645" y="143315"/>
                </a:lnTo>
                <a:lnTo>
                  <a:pt x="160490" y="145321"/>
                </a:lnTo>
                <a:lnTo>
                  <a:pt x="175749" y="145321"/>
                </a:lnTo>
                <a:lnTo>
                  <a:pt x="174563" y="143285"/>
                </a:lnTo>
                <a:lnTo>
                  <a:pt x="169305" y="134166"/>
                </a:lnTo>
                <a:lnTo>
                  <a:pt x="168119" y="132099"/>
                </a:lnTo>
                <a:close/>
                <a:moveTo>
                  <a:pt x="196691" y="132069"/>
                </a:moveTo>
                <a:lnTo>
                  <a:pt x="195506" y="134136"/>
                </a:lnTo>
                <a:lnTo>
                  <a:pt x="190217" y="143285"/>
                </a:lnTo>
                <a:lnTo>
                  <a:pt x="189062" y="145321"/>
                </a:lnTo>
                <a:lnTo>
                  <a:pt x="204321" y="145321"/>
                </a:lnTo>
                <a:lnTo>
                  <a:pt x="203135" y="143285"/>
                </a:lnTo>
                <a:lnTo>
                  <a:pt x="197877" y="134136"/>
                </a:lnTo>
                <a:lnTo>
                  <a:pt x="196691" y="132069"/>
                </a:lnTo>
                <a:close/>
                <a:moveTo>
                  <a:pt x="225294" y="132069"/>
                </a:moveTo>
                <a:lnTo>
                  <a:pt x="224108" y="134136"/>
                </a:lnTo>
                <a:lnTo>
                  <a:pt x="218850" y="143285"/>
                </a:lnTo>
                <a:lnTo>
                  <a:pt x="217664" y="145321"/>
                </a:lnTo>
                <a:lnTo>
                  <a:pt x="232923" y="145321"/>
                </a:lnTo>
                <a:lnTo>
                  <a:pt x="231768" y="143285"/>
                </a:lnTo>
                <a:lnTo>
                  <a:pt x="226479" y="134136"/>
                </a:lnTo>
                <a:lnTo>
                  <a:pt x="225294" y="132069"/>
                </a:lnTo>
                <a:close/>
                <a:moveTo>
                  <a:pt x="253896" y="132069"/>
                </a:moveTo>
                <a:lnTo>
                  <a:pt x="252741" y="134136"/>
                </a:lnTo>
                <a:lnTo>
                  <a:pt x="247452" y="143285"/>
                </a:lnTo>
                <a:lnTo>
                  <a:pt x="246267" y="145321"/>
                </a:lnTo>
                <a:lnTo>
                  <a:pt x="261556" y="145321"/>
                </a:lnTo>
                <a:lnTo>
                  <a:pt x="260370" y="143285"/>
                </a:lnTo>
                <a:lnTo>
                  <a:pt x="255082" y="134136"/>
                </a:lnTo>
                <a:lnTo>
                  <a:pt x="253896" y="132069"/>
                </a:lnTo>
                <a:close/>
                <a:moveTo>
                  <a:pt x="282468" y="132069"/>
                </a:moveTo>
                <a:lnTo>
                  <a:pt x="281313" y="134136"/>
                </a:lnTo>
                <a:lnTo>
                  <a:pt x="276024" y="143285"/>
                </a:lnTo>
                <a:lnTo>
                  <a:pt x="274839" y="145321"/>
                </a:lnTo>
                <a:lnTo>
                  <a:pt x="290128" y="145321"/>
                </a:lnTo>
                <a:lnTo>
                  <a:pt x="288942" y="143285"/>
                </a:lnTo>
                <a:lnTo>
                  <a:pt x="283654" y="134136"/>
                </a:lnTo>
                <a:lnTo>
                  <a:pt x="282468" y="132069"/>
                </a:lnTo>
                <a:close/>
                <a:moveTo>
                  <a:pt x="311101" y="132069"/>
                </a:moveTo>
                <a:lnTo>
                  <a:pt x="309915" y="134136"/>
                </a:lnTo>
                <a:lnTo>
                  <a:pt x="304627" y="143285"/>
                </a:lnTo>
                <a:lnTo>
                  <a:pt x="303441" y="145321"/>
                </a:lnTo>
                <a:lnTo>
                  <a:pt x="318730" y="145321"/>
                </a:lnTo>
                <a:lnTo>
                  <a:pt x="317545" y="143285"/>
                </a:lnTo>
                <a:lnTo>
                  <a:pt x="312256" y="134136"/>
                </a:lnTo>
                <a:lnTo>
                  <a:pt x="311101" y="132069"/>
                </a:lnTo>
                <a:close/>
                <a:moveTo>
                  <a:pt x="25108" y="131187"/>
                </a:moveTo>
                <a:lnTo>
                  <a:pt x="33527" y="145777"/>
                </a:lnTo>
                <a:lnTo>
                  <a:pt x="16718" y="145777"/>
                </a:lnTo>
                <a:lnTo>
                  <a:pt x="25108" y="131187"/>
                </a:lnTo>
                <a:close/>
                <a:moveTo>
                  <a:pt x="53710" y="131187"/>
                </a:moveTo>
                <a:lnTo>
                  <a:pt x="62160" y="145777"/>
                </a:lnTo>
                <a:lnTo>
                  <a:pt x="45260" y="145777"/>
                </a:lnTo>
                <a:lnTo>
                  <a:pt x="53710" y="131187"/>
                </a:lnTo>
                <a:close/>
                <a:moveTo>
                  <a:pt x="82312" y="131187"/>
                </a:moveTo>
                <a:lnTo>
                  <a:pt x="90762" y="145777"/>
                </a:lnTo>
                <a:lnTo>
                  <a:pt x="73923" y="145777"/>
                </a:lnTo>
                <a:lnTo>
                  <a:pt x="82312" y="131187"/>
                </a:lnTo>
                <a:close/>
                <a:moveTo>
                  <a:pt x="110884" y="131187"/>
                </a:moveTo>
                <a:lnTo>
                  <a:pt x="119334" y="145777"/>
                </a:lnTo>
                <a:lnTo>
                  <a:pt x="102495" y="145777"/>
                </a:lnTo>
                <a:lnTo>
                  <a:pt x="110884" y="131187"/>
                </a:lnTo>
                <a:close/>
                <a:moveTo>
                  <a:pt x="139517" y="131187"/>
                </a:moveTo>
                <a:lnTo>
                  <a:pt x="147937" y="145777"/>
                </a:lnTo>
                <a:lnTo>
                  <a:pt x="131097" y="145777"/>
                </a:lnTo>
                <a:lnTo>
                  <a:pt x="139517" y="131187"/>
                </a:lnTo>
                <a:close/>
                <a:moveTo>
                  <a:pt x="168119" y="131187"/>
                </a:moveTo>
                <a:lnTo>
                  <a:pt x="176539" y="145777"/>
                </a:lnTo>
                <a:lnTo>
                  <a:pt x="159700" y="145777"/>
                </a:lnTo>
                <a:lnTo>
                  <a:pt x="168119" y="131187"/>
                </a:lnTo>
                <a:close/>
                <a:moveTo>
                  <a:pt x="196691" y="131187"/>
                </a:moveTo>
                <a:lnTo>
                  <a:pt x="205111" y="145777"/>
                </a:lnTo>
                <a:lnTo>
                  <a:pt x="188302" y="145777"/>
                </a:lnTo>
                <a:lnTo>
                  <a:pt x="196691" y="131187"/>
                </a:lnTo>
                <a:close/>
                <a:moveTo>
                  <a:pt x="225294" y="131187"/>
                </a:moveTo>
                <a:lnTo>
                  <a:pt x="233744" y="145777"/>
                </a:lnTo>
                <a:lnTo>
                  <a:pt x="216905" y="145777"/>
                </a:lnTo>
                <a:lnTo>
                  <a:pt x="225294" y="131187"/>
                </a:lnTo>
                <a:close/>
                <a:moveTo>
                  <a:pt x="253896" y="131187"/>
                </a:moveTo>
                <a:lnTo>
                  <a:pt x="262346" y="145777"/>
                </a:lnTo>
                <a:lnTo>
                  <a:pt x="245507" y="145777"/>
                </a:lnTo>
                <a:lnTo>
                  <a:pt x="253896" y="131187"/>
                </a:lnTo>
                <a:close/>
                <a:moveTo>
                  <a:pt x="282468" y="131187"/>
                </a:moveTo>
                <a:lnTo>
                  <a:pt x="290918" y="145777"/>
                </a:lnTo>
                <a:lnTo>
                  <a:pt x="274079" y="145777"/>
                </a:lnTo>
                <a:lnTo>
                  <a:pt x="282468" y="131187"/>
                </a:lnTo>
                <a:close/>
                <a:moveTo>
                  <a:pt x="311101" y="131187"/>
                </a:moveTo>
                <a:lnTo>
                  <a:pt x="319520" y="145777"/>
                </a:lnTo>
                <a:lnTo>
                  <a:pt x="302651" y="145777"/>
                </a:lnTo>
                <a:lnTo>
                  <a:pt x="311101" y="131187"/>
                </a:lnTo>
                <a:close/>
                <a:moveTo>
                  <a:pt x="1" y="128452"/>
                </a:moveTo>
                <a:lnTo>
                  <a:pt x="10791" y="147145"/>
                </a:lnTo>
                <a:lnTo>
                  <a:pt x="21551" y="128452"/>
                </a:lnTo>
                <a:close/>
                <a:moveTo>
                  <a:pt x="25108" y="128452"/>
                </a:moveTo>
                <a:lnTo>
                  <a:pt x="14317" y="147145"/>
                </a:lnTo>
                <a:lnTo>
                  <a:pt x="35898" y="147145"/>
                </a:lnTo>
                <a:lnTo>
                  <a:pt x="25108" y="128452"/>
                </a:lnTo>
                <a:close/>
                <a:moveTo>
                  <a:pt x="28603" y="128452"/>
                </a:moveTo>
                <a:lnTo>
                  <a:pt x="39394" y="147145"/>
                </a:lnTo>
                <a:lnTo>
                  <a:pt x="50154" y="128452"/>
                </a:lnTo>
                <a:close/>
                <a:moveTo>
                  <a:pt x="53710" y="128452"/>
                </a:moveTo>
                <a:lnTo>
                  <a:pt x="42920" y="147145"/>
                </a:lnTo>
                <a:lnTo>
                  <a:pt x="64500" y="147145"/>
                </a:lnTo>
                <a:lnTo>
                  <a:pt x="53710" y="128452"/>
                </a:lnTo>
                <a:close/>
                <a:moveTo>
                  <a:pt x="57175" y="128452"/>
                </a:moveTo>
                <a:lnTo>
                  <a:pt x="67966" y="147145"/>
                </a:lnTo>
                <a:lnTo>
                  <a:pt x="78756" y="128452"/>
                </a:lnTo>
                <a:close/>
                <a:moveTo>
                  <a:pt x="82312" y="128452"/>
                </a:moveTo>
                <a:lnTo>
                  <a:pt x="71522" y="147145"/>
                </a:lnTo>
                <a:lnTo>
                  <a:pt x="93103" y="147145"/>
                </a:lnTo>
                <a:lnTo>
                  <a:pt x="82312" y="128452"/>
                </a:lnTo>
                <a:close/>
                <a:moveTo>
                  <a:pt x="85777" y="128452"/>
                </a:moveTo>
                <a:lnTo>
                  <a:pt x="96568" y="147145"/>
                </a:lnTo>
                <a:lnTo>
                  <a:pt x="107358" y="128452"/>
                </a:lnTo>
                <a:close/>
                <a:moveTo>
                  <a:pt x="110884" y="128452"/>
                </a:moveTo>
                <a:lnTo>
                  <a:pt x="100155" y="147145"/>
                </a:lnTo>
                <a:lnTo>
                  <a:pt x="121736" y="147145"/>
                </a:lnTo>
                <a:lnTo>
                  <a:pt x="110884" y="128452"/>
                </a:lnTo>
                <a:close/>
                <a:moveTo>
                  <a:pt x="114349" y="128452"/>
                </a:moveTo>
                <a:lnTo>
                  <a:pt x="125140" y="147145"/>
                </a:lnTo>
                <a:lnTo>
                  <a:pt x="135930" y="128452"/>
                </a:lnTo>
                <a:close/>
                <a:moveTo>
                  <a:pt x="139517" y="128452"/>
                </a:moveTo>
                <a:lnTo>
                  <a:pt x="128727" y="147145"/>
                </a:lnTo>
                <a:lnTo>
                  <a:pt x="150308" y="147145"/>
                </a:lnTo>
                <a:lnTo>
                  <a:pt x="139517" y="128452"/>
                </a:lnTo>
                <a:close/>
                <a:moveTo>
                  <a:pt x="142952" y="128452"/>
                </a:moveTo>
                <a:lnTo>
                  <a:pt x="153742" y="147145"/>
                </a:lnTo>
                <a:lnTo>
                  <a:pt x="164533" y="128452"/>
                </a:lnTo>
                <a:close/>
                <a:moveTo>
                  <a:pt x="168119" y="128452"/>
                </a:moveTo>
                <a:lnTo>
                  <a:pt x="157329" y="147145"/>
                </a:lnTo>
                <a:lnTo>
                  <a:pt x="178910" y="147145"/>
                </a:lnTo>
                <a:lnTo>
                  <a:pt x="168119" y="128452"/>
                </a:lnTo>
                <a:close/>
                <a:moveTo>
                  <a:pt x="171585" y="128452"/>
                </a:moveTo>
                <a:lnTo>
                  <a:pt x="182375" y="147145"/>
                </a:lnTo>
                <a:lnTo>
                  <a:pt x="193166" y="128452"/>
                </a:lnTo>
                <a:close/>
                <a:moveTo>
                  <a:pt x="196691" y="128452"/>
                </a:moveTo>
                <a:lnTo>
                  <a:pt x="185901" y="147145"/>
                </a:lnTo>
                <a:lnTo>
                  <a:pt x="207482" y="147145"/>
                </a:lnTo>
                <a:lnTo>
                  <a:pt x="196691" y="128452"/>
                </a:lnTo>
                <a:close/>
                <a:moveTo>
                  <a:pt x="200157" y="128452"/>
                </a:moveTo>
                <a:lnTo>
                  <a:pt x="210947" y="147145"/>
                </a:lnTo>
                <a:lnTo>
                  <a:pt x="221737" y="128452"/>
                </a:lnTo>
                <a:close/>
                <a:moveTo>
                  <a:pt x="225294" y="128452"/>
                </a:moveTo>
                <a:lnTo>
                  <a:pt x="214503" y="147145"/>
                </a:lnTo>
                <a:lnTo>
                  <a:pt x="236084" y="147145"/>
                </a:lnTo>
                <a:lnTo>
                  <a:pt x="225294" y="128452"/>
                </a:lnTo>
                <a:close/>
                <a:moveTo>
                  <a:pt x="228759" y="128452"/>
                </a:moveTo>
                <a:lnTo>
                  <a:pt x="239549" y="147145"/>
                </a:lnTo>
                <a:lnTo>
                  <a:pt x="250340" y="128452"/>
                </a:lnTo>
                <a:close/>
                <a:moveTo>
                  <a:pt x="253896" y="128452"/>
                </a:moveTo>
                <a:lnTo>
                  <a:pt x="243106" y="147145"/>
                </a:lnTo>
                <a:lnTo>
                  <a:pt x="264687" y="147145"/>
                </a:lnTo>
                <a:lnTo>
                  <a:pt x="253896" y="128452"/>
                </a:lnTo>
                <a:close/>
                <a:moveTo>
                  <a:pt x="257361" y="128452"/>
                </a:moveTo>
                <a:lnTo>
                  <a:pt x="268152" y="147145"/>
                </a:lnTo>
                <a:lnTo>
                  <a:pt x="278942" y="128452"/>
                </a:lnTo>
                <a:close/>
                <a:moveTo>
                  <a:pt x="282468" y="128452"/>
                </a:moveTo>
                <a:lnTo>
                  <a:pt x="271678" y="147145"/>
                </a:lnTo>
                <a:lnTo>
                  <a:pt x="293259" y="147145"/>
                </a:lnTo>
                <a:lnTo>
                  <a:pt x="282468" y="128452"/>
                </a:lnTo>
                <a:close/>
                <a:moveTo>
                  <a:pt x="285964" y="128452"/>
                </a:moveTo>
                <a:lnTo>
                  <a:pt x="296754" y="147145"/>
                </a:lnTo>
                <a:lnTo>
                  <a:pt x="307545" y="128452"/>
                </a:lnTo>
                <a:close/>
                <a:moveTo>
                  <a:pt x="311101" y="128452"/>
                </a:moveTo>
                <a:lnTo>
                  <a:pt x="300310" y="147145"/>
                </a:lnTo>
                <a:lnTo>
                  <a:pt x="321891" y="147145"/>
                </a:lnTo>
                <a:lnTo>
                  <a:pt x="311101" y="128452"/>
                </a:lnTo>
                <a:close/>
                <a:moveTo>
                  <a:pt x="9454" y="155352"/>
                </a:moveTo>
                <a:lnTo>
                  <a:pt x="10730" y="157601"/>
                </a:lnTo>
                <a:lnTo>
                  <a:pt x="12068" y="155352"/>
                </a:lnTo>
                <a:close/>
                <a:moveTo>
                  <a:pt x="38056" y="155352"/>
                </a:moveTo>
                <a:lnTo>
                  <a:pt x="39363" y="157601"/>
                </a:lnTo>
                <a:lnTo>
                  <a:pt x="40670" y="155352"/>
                </a:lnTo>
                <a:close/>
                <a:moveTo>
                  <a:pt x="66659" y="155352"/>
                </a:moveTo>
                <a:lnTo>
                  <a:pt x="67966" y="157601"/>
                </a:lnTo>
                <a:lnTo>
                  <a:pt x="69303" y="155352"/>
                </a:lnTo>
                <a:close/>
                <a:moveTo>
                  <a:pt x="95231" y="155352"/>
                </a:moveTo>
                <a:lnTo>
                  <a:pt x="96538" y="157601"/>
                </a:lnTo>
                <a:lnTo>
                  <a:pt x="97875" y="155352"/>
                </a:lnTo>
                <a:close/>
                <a:moveTo>
                  <a:pt x="123863" y="155352"/>
                </a:moveTo>
                <a:lnTo>
                  <a:pt x="125140" y="157601"/>
                </a:lnTo>
                <a:lnTo>
                  <a:pt x="126477" y="155352"/>
                </a:lnTo>
                <a:close/>
                <a:moveTo>
                  <a:pt x="152466" y="155352"/>
                </a:moveTo>
                <a:lnTo>
                  <a:pt x="153742" y="157601"/>
                </a:lnTo>
                <a:lnTo>
                  <a:pt x="155080" y="155352"/>
                </a:lnTo>
                <a:close/>
                <a:moveTo>
                  <a:pt x="181068" y="155352"/>
                </a:moveTo>
                <a:lnTo>
                  <a:pt x="182375" y="157601"/>
                </a:lnTo>
                <a:lnTo>
                  <a:pt x="183652" y="155352"/>
                </a:lnTo>
                <a:close/>
                <a:moveTo>
                  <a:pt x="209640" y="155352"/>
                </a:moveTo>
                <a:lnTo>
                  <a:pt x="210947" y="157601"/>
                </a:lnTo>
                <a:lnTo>
                  <a:pt x="212254" y="155352"/>
                </a:lnTo>
                <a:close/>
                <a:moveTo>
                  <a:pt x="238242" y="155352"/>
                </a:moveTo>
                <a:lnTo>
                  <a:pt x="239549" y="157601"/>
                </a:lnTo>
                <a:lnTo>
                  <a:pt x="240887" y="155352"/>
                </a:lnTo>
                <a:close/>
                <a:moveTo>
                  <a:pt x="266814" y="155352"/>
                </a:moveTo>
                <a:lnTo>
                  <a:pt x="268121" y="157601"/>
                </a:lnTo>
                <a:lnTo>
                  <a:pt x="269459" y="155352"/>
                </a:lnTo>
                <a:close/>
                <a:moveTo>
                  <a:pt x="295447" y="155352"/>
                </a:moveTo>
                <a:lnTo>
                  <a:pt x="296724" y="157601"/>
                </a:lnTo>
                <a:lnTo>
                  <a:pt x="298061" y="155352"/>
                </a:lnTo>
                <a:close/>
                <a:moveTo>
                  <a:pt x="16050" y="153042"/>
                </a:moveTo>
                <a:lnTo>
                  <a:pt x="10761" y="162191"/>
                </a:lnTo>
                <a:lnTo>
                  <a:pt x="5502" y="153042"/>
                </a:lnTo>
                <a:close/>
                <a:moveTo>
                  <a:pt x="44682" y="153042"/>
                </a:moveTo>
                <a:lnTo>
                  <a:pt x="39394" y="162191"/>
                </a:lnTo>
                <a:lnTo>
                  <a:pt x="34105" y="153042"/>
                </a:lnTo>
                <a:close/>
                <a:moveTo>
                  <a:pt x="73224" y="153042"/>
                </a:moveTo>
                <a:lnTo>
                  <a:pt x="67966" y="162191"/>
                </a:lnTo>
                <a:lnTo>
                  <a:pt x="62677" y="153042"/>
                </a:lnTo>
                <a:close/>
                <a:moveTo>
                  <a:pt x="101857" y="153042"/>
                </a:moveTo>
                <a:lnTo>
                  <a:pt x="96568" y="162191"/>
                </a:lnTo>
                <a:lnTo>
                  <a:pt x="91279" y="153042"/>
                </a:lnTo>
                <a:close/>
                <a:moveTo>
                  <a:pt x="130459" y="153042"/>
                </a:moveTo>
                <a:lnTo>
                  <a:pt x="125170" y="162191"/>
                </a:lnTo>
                <a:lnTo>
                  <a:pt x="119912" y="153042"/>
                </a:lnTo>
                <a:close/>
                <a:moveTo>
                  <a:pt x="159031" y="153042"/>
                </a:moveTo>
                <a:lnTo>
                  <a:pt x="153742" y="162191"/>
                </a:lnTo>
                <a:lnTo>
                  <a:pt x="148484" y="153042"/>
                </a:lnTo>
                <a:close/>
                <a:moveTo>
                  <a:pt x="187633" y="153042"/>
                </a:moveTo>
                <a:lnTo>
                  <a:pt x="182375" y="162191"/>
                </a:lnTo>
                <a:lnTo>
                  <a:pt x="177086" y="153042"/>
                </a:lnTo>
                <a:close/>
                <a:moveTo>
                  <a:pt x="216266" y="153042"/>
                </a:moveTo>
                <a:lnTo>
                  <a:pt x="210977" y="162191"/>
                </a:lnTo>
                <a:lnTo>
                  <a:pt x="205689" y="153042"/>
                </a:lnTo>
                <a:close/>
                <a:moveTo>
                  <a:pt x="244808" y="153042"/>
                </a:moveTo>
                <a:lnTo>
                  <a:pt x="239549" y="162191"/>
                </a:lnTo>
                <a:lnTo>
                  <a:pt x="234260" y="153042"/>
                </a:lnTo>
                <a:close/>
                <a:moveTo>
                  <a:pt x="273441" y="153042"/>
                </a:moveTo>
                <a:lnTo>
                  <a:pt x="268152" y="162191"/>
                </a:lnTo>
                <a:lnTo>
                  <a:pt x="262863" y="153042"/>
                </a:lnTo>
                <a:close/>
                <a:moveTo>
                  <a:pt x="302043" y="153042"/>
                </a:moveTo>
                <a:lnTo>
                  <a:pt x="296754" y="162191"/>
                </a:lnTo>
                <a:lnTo>
                  <a:pt x="291496" y="153042"/>
                </a:lnTo>
                <a:close/>
                <a:moveTo>
                  <a:pt x="25108" y="160823"/>
                </a:moveTo>
                <a:lnTo>
                  <a:pt x="23801" y="163072"/>
                </a:lnTo>
                <a:lnTo>
                  <a:pt x="26445" y="163072"/>
                </a:lnTo>
                <a:lnTo>
                  <a:pt x="25108" y="160823"/>
                </a:lnTo>
                <a:close/>
                <a:moveTo>
                  <a:pt x="53710" y="160823"/>
                </a:moveTo>
                <a:lnTo>
                  <a:pt x="52433" y="163072"/>
                </a:lnTo>
                <a:lnTo>
                  <a:pt x="55047" y="163072"/>
                </a:lnTo>
                <a:lnTo>
                  <a:pt x="53710" y="160823"/>
                </a:lnTo>
                <a:close/>
                <a:moveTo>
                  <a:pt x="82312" y="160823"/>
                </a:moveTo>
                <a:lnTo>
                  <a:pt x="81036" y="163072"/>
                </a:lnTo>
                <a:lnTo>
                  <a:pt x="83650" y="163072"/>
                </a:lnTo>
                <a:lnTo>
                  <a:pt x="82312" y="160823"/>
                </a:lnTo>
                <a:close/>
                <a:moveTo>
                  <a:pt x="110884" y="160823"/>
                </a:moveTo>
                <a:lnTo>
                  <a:pt x="109608" y="163072"/>
                </a:lnTo>
                <a:lnTo>
                  <a:pt x="112222" y="163072"/>
                </a:lnTo>
                <a:lnTo>
                  <a:pt x="110884" y="160823"/>
                </a:lnTo>
                <a:close/>
                <a:moveTo>
                  <a:pt x="139517" y="160823"/>
                </a:moveTo>
                <a:lnTo>
                  <a:pt x="138210" y="163072"/>
                </a:lnTo>
                <a:lnTo>
                  <a:pt x="140824" y="163072"/>
                </a:lnTo>
                <a:lnTo>
                  <a:pt x="139517" y="160823"/>
                </a:lnTo>
                <a:close/>
                <a:moveTo>
                  <a:pt x="168119" y="160823"/>
                </a:moveTo>
                <a:lnTo>
                  <a:pt x="166812" y="163072"/>
                </a:lnTo>
                <a:lnTo>
                  <a:pt x="169457" y="163072"/>
                </a:lnTo>
                <a:lnTo>
                  <a:pt x="168119" y="160823"/>
                </a:lnTo>
                <a:close/>
                <a:moveTo>
                  <a:pt x="196691" y="160823"/>
                </a:moveTo>
                <a:lnTo>
                  <a:pt x="195384" y="163072"/>
                </a:lnTo>
                <a:lnTo>
                  <a:pt x="198029" y="163072"/>
                </a:lnTo>
                <a:lnTo>
                  <a:pt x="196691" y="160823"/>
                </a:lnTo>
                <a:close/>
                <a:moveTo>
                  <a:pt x="225294" y="160823"/>
                </a:moveTo>
                <a:lnTo>
                  <a:pt x="224017" y="163072"/>
                </a:lnTo>
                <a:lnTo>
                  <a:pt x="226631" y="163072"/>
                </a:lnTo>
                <a:lnTo>
                  <a:pt x="225294" y="160823"/>
                </a:lnTo>
                <a:close/>
                <a:moveTo>
                  <a:pt x="253896" y="160823"/>
                </a:moveTo>
                <a:lnTo>
                  <a:pt x="252620" y="163072"/>
                </a:lnTo>
                <a:lnTo>
                  <a:pt x="255234" y="163072"/>
                </a:lnTo>
                <a:lnTo>
                  <a:pt x="253896" y="160823"/>
                </a:lnTo>
                <a:close/>
                <a:moveTo>
                  <a:pt x="282468" y="160823"/>
                </a:moveTo>
                <a:lnTo>
                  <a:pt x="281191" y="163072"/>
                </a:lnTo>
                <a:lnTo>
                  <a:pt x="283805" y="163072"/>
                </a:lnTo>
                <a:lnTo>
                  <a:pt x="282468" y="160823"/>
                </a:lnTo>
                <a:close/>
                <a:moveTo>
                  <a:pt x="311101" y="160823"/>
                </a:moveTo>
                <a:lnTo>
                  <a:pt x="309794" y="163072"/>
                </a:lnTo>
                <a:lnTo>
                  <a:pt x="312408" y="163072"/>
                </a:lnTo>
                <a:lnTo>
                  <a:pt x="311101" y="160823"/>
                </a:lnTo>
                <a:close/>
                <a:moveTo>
                  <a:pt x="3132" y="151674"/>
                </a:moveTo>
                <a:lnTo>
                  <a:pt x="4317" y="153741"/>
                </a:lnTo>
                <a:lnTo>
                  <a:pt x="9606" y="162890"/>
                </a:lnTo>
                <a:lnTo>
                  <a:pt x="10761" y="164926"/>
                </a:lnTo>
                <a:lnTo>
                  <a:pt x="11946" y="162890"/>
                </a:lnTo>
                <a:lnTo>
                  <a:pt x="17235" y="153741"/>
                </a:lnTo>
                <a:lnTo>
                  <a:pt x="18421" y="151674"/>
                </a:lnTo>
                <a:close/>
                <a:moveTo>
                  <a:pt x="31764" y="151674"/>
                </a:moveTo>
                <a:lnTo>
                  <a:pt x="32919" y="153741"/>
                </a:lnTo>
                <a:lnTo>
                  <a:pt x="38208" y="162890"/>
                </a:lnTo>
                <a:lnTo>
                  <a:pt x="39394" y="164926"/>
                </a:lnTo>
                <a:lnTo>
                  <a:pt x="40579" y="162890"/>
                </a:lnTo>
                <a:lnTo>
                  <a:pt x="45838" y="153741"/>
                </a:lnTo>
                <a:lnTo>
                  <a:pt x="47023" y="151674"/>
                </a:lnTo>
                <a:close/>
                <a:moveTo>
                  <a:pt x="60336" y="151674"/>
                </a:moveTo>
                <a:lnTo>
                  <a:pt x="61491" y="153741"/>
                </a:lnTo>
                <a:lnTo>
                  <a:pt x="66780" y="162890"/>
                </a:lnTo>
                <a:lnTo>
                  <a:pt x="67966" y="164926"/>
                </a:lnTo>
                <a:lnTo>
                  <a:pt x="69151" y="162890"/>
                </a:lnTo>
                <a:lnTo>
                  <a:pt x="74409" y="153741"/>
                </a:lnTo>
                <a:lnTo>
                  <a:pt x="75595" y="151674"/>
                </a:lnTo>
                <a:close/>
                <a:moveTo>
                  <a:pt x="88939" y="151674"/>
                </a:moveTo>
                <a:lnTo>
                  <a:pt x="90124" y="153741"/>
                </a:lnTo>
                <a:lnTo>
                  <a:pt x="95383" y="162890"/>
                </a:lnTo>
                <a:lnTo>
                  <a:pt x="96568" y="164926"/>
                </a:lnTo>
                <a:lnTo>
                  <a:pt x="97753" y="162890"/>
                </a:lnTo>
                <a:lnTo>
                  <a:pt x="103042" y="153741"/>
                </a:lnTo>
                <a:lnTo>
                  <a:pt x="104197" y="151674"/>
                </a:lnTo>
                <a:close/>
                <a:moveTo>
                  <a:pt x="117541" y="151674"/>
                </a:moveTo>
                <a:lnTo>
                  <a:pt x="118726" y="153741"/>
                </a:lnTo>
                <a:lnTo>
                  <a:pt x="124015" y="162890"/>
                </a:lnTo>
                <a:lnTo>
                  <a:pt x="125170" y="164926"/>
                </a:lnTo>
                <a:lnTo>
                  <a:pt x="126356" y="162890"/>
                </a:lnTo>
                <a:lnTo>
                  <a:pt x="131645" y="153741"/>
                </a:lnTo>
                <a:lnTo>
                  <a:pt x="132830" y="151674"/>
                </a:lnTo>
                <a:close/>
                <a:moveTo>
                  <a:pt x="146113" y="151674"/>
                </a:moveTo>
                <a:lnTo>
                  <a:pt x="147298" y="153741"/>
                </a:lnTo>
                <a:lnTo>
                  <a:pt x="152587" y="162890"/>
                </a:lnTo>
                <a:lnTo>
                  <a:pt x="153742" y="164926"/>
                </a:lnTo>
                <a:lnTo>
                  <a:pt x="154928" y="162890"/>
                </a:lnTo>
                <a:lnTo>
                  <a:pt x="160217" y="153741"/>
                </a:lnTo>
                <a:lnTo>
                  <a:pt x="161402" y="151674"/>
                </a:lnTo>
                <a:close/>
                <a:moveTo>
                  <a:pt x="174715" y="151674"/>
                </a:moveTo>
                <a:lnTo>
                  <a:pt x="175901" y="153741"/>
                </a:lnTo>
                <a:lnTo>
                  <a:pt x="181190" y="162890"/>
                </a:lnTo>
                <a:lnTo>
                  <a:pt x="182375" y="164926"/>
                </a:lnTo>
                <a:lnTo>
                  <a:pt x="183530" y="162890"/>
                </a:lnTo>
                <a:lnTo>
                  <a:pt x="188819" y="153741"/>
                </a:lnTo>
                <a:lnTo>
                  <a:pt x="190004" y="151674"/>
                </a:lnTo>
                <a:close/>
                <a:moveTo>
                  <a:pt x="203348" y="151674"/>
                </a:moveTo>
                <a:lnTo>
                  <a:pt x="204503" y="153741"/>
                </a:lnTo>
                <a:lnTo>
                  <a:pt x="209792" y="162890"/>
                </a:lnTo>
                <a:lnTo>
                  <a:pt x="210977" y="164926"/>
                </a:lnTo>
                <a:lnTo>
                  <a:pt x="212163" y="162890"/>
                </a:lnTo>
                <a:lnTo>
                  <a:pt x="217421" y="153741"/>
                </a:lnTo>
                <a:lnTo>
                  <a:pt x="218607" y="151674"/>
                </a:lnTo>
                <a:close/>
                <a:moveTo>
                  <a:pt x="231890" y="151674"/>
                </a:moveTo>
                <a:lnTo>
                  <a:pt x="233075" y="153741"/>
                </a:lnTo>
                <a:lnTo>
                  <a:pt x="238364" y="162890"/>
                </a:lnTo>
                <a:lnTo>
                  <a:pt x="239549" y="164926"/>
                </a:lnTo>
                <a:lnTo>
                  <a:pt x="240735" y="162890"/>
                </a:lnTo>
                <a:lnTo>
                  <a:pt x="245993" y="153741"/>
                </a:lnTo>
                <a:lnTo>
                  <a:pt x="247179" y="151674"/>
                </a:lnTo>
                <a:close/>
                <a:moveTo>
                  <a:pt x="260522" y="151674"/>
                </a:moveTo>
                <a:lnTo>
                  <a:pt x="261708" y="153741"/>
                </a:lnTo>
                <a:lnTo>
                  <a:pt x="266966" y="162890"/>
                </a:lnTo>
                <a:lnTo>
                  <a:pt x="268152" y="164926"/>
                </a:lnTo>
                <a:lnTo>
                  <a:pt x="269337" y="162890"/>
                </a:lnTo>
                <a:lnTo>
                  <a:pt x="274626" y="153741"/>
                </a:lnTo>
                <a:lnTo>
                  <a:pt x="275781" y="151674"/>
                </a:lnTo>
                <a:close/>
                <a:moveTo>
                  <a:pt x="289125" y="151674"/>
                </a:moveTo>
                <a:lnTo>
                  <a:pt x="290310" y="153741"/>
                </a:lnTo>
                <a:lnTo>
                  <a:pt x="295599" y="162890"/>
                </a:lnTo>
                <a:lnTo>
                  <a:pt x="296754" y="164926"/>
                </a:lnTo>
                <a:lnTo>
                  <a:pt x="297940" y="162890"/>
                </a:lnTo>
                <a:lnTo>
                  <a:pt x="303228" y="153741"/>
                </a:lnTo>
                <a:lnTo>
                  <a:pt x="304414" y="151674"/>
                </a:lnTo>
                <a:close/>
                <a:moveTo>
                  <a:pt x="25108" y="156233"/>
                </a:moveTo>
                <a:lnTo>
                  <a:pt x="30397" y="165382"/>
                </a:lnTo>
                <a:lnTo>
                  <a:pt x="19819" y="165382"/>
                </a:lnTo>
                <a:lnTo>
                  <a:pt x="25108" y="156233"/>
                </a:lnTo>
                <a:close/>
                <a:moveTo>
                  <a:pt x="53710" y="156233"/>
                </a:moveTo>
                <a:lnTo>
                  <a:pt x="58999" y="165382"/>
                </a:lnTo>
                <a:lnTo>
                  <a:pt x="48421" y="165382"/>
                </a:lnTo>
                <a:lnTo>
                  <a:pt x="53710" y="156233"/>
                </a:lnTo>
                <a:close/>
                <a:moveTo>
                  <a:pt x="82312" y="156233"/>
                </a:moveTo>
                <a:lnTo>
                  <a:pt x="87601" y="165382"/>
                </a:lnTo>
                <a:lnTo>
                  <a:pt x="77024" y="165382"/>
                </a:lnTo>
                <a:lnTo>
                  <a:pt x="82312" y="156233"/>
                </a:lnTo>
                <a:close/>
                <a:moveTo>
                  <a:pt x="110884" y="156233"/>
                </a:moveTo>
                <a:lnTo>
                  <a:pt x="116173" y="165382"/>
                </a:lnTo>
                <a:lnTo>
                  <a:pt x="105626" y="165382"/>
                </a:lnTo>
                <a:lnTo>
                  <a:pt x="110884" y="156233"/>
                </a:lnTo>
                <a:close/>
                <a:moveTo>
                  <a:pt x="139487" y="156233"/>
                </a:moveTo>
                <a:lnTo>
                  <a:pt x="144776" y="165382"/>
                </a:lnTo>
                <a:lnTo>
                  <a:pt x="134228" y="165382"/>
                </a:lnTo>
                <a:lnTo>
                  <a:pt x="139487" y="156233"/>
                </a:lnTo>
                <a:close/>
                <a:moveTo>
                  <a:pt x="168119" y="156233"/>
                </a:moveTo>
                <a:lnTo>
                  <a:pt x="173378" y="165382"/>
                </a:lnTo>
                <a:lnTo>
                  <a:pt x="162831" y="165382"/>
                </a:lnTo>
                <a:lnTo>
                  <a:pt x="168119" y="156233"/>
                </a:lnTo>
                <a:close/>
                <a:moveTo>
                  <a:pt x="196691" y="156233"/>
                </a:moveTo>
                <a:lnTo>
                  <a:pt x="201950" y="165382"/>
                </a:lnTo>
                <a:lnTo>
                  <a:pt x="191403" y="165382"/>
                </a:lnTo>
                <a:lnTo>
                  <a:pt x="196691" y="156233"/>
                </a:lnTo>
                <a:close/>
                <a:moveTo>
                  <a:pt x="225294" y="156233"/>
                </a:moveTo>
                <a:lnTo>
                  <a:pt x="230583" y="165382"/>
                </a:lnTo>
                <a:lnTo>
                  <a:pt x="220005" y="165382"/>
                </a:lnTo>
                <a:lnTo>
                  <a:pt x="225294" y="156233"/>
                </a:lnTo>
                <a:close/>
                <a:moveTo>
                  <a:pt x="253896" y="156233"/>
                </a:moveTo>
                <a:lnTo>
                  <a:pt x="259185" y="165382"/>
                </a:lnTo>
                <a:lnTo>
                  <a:pt x="248607" y="165382"/>
                </a:lnTo>
                <a:lnTo>
                  <a:pt x="253896" y="156233"/>
                </a:lnTo>
                <a:close/>
                <a:moveTo>
                  <a:pt x="282468" y="156233"/>
                </a:moveTo>
                <a:lnTo>
                  <a:pt x="287757" y="165382"/>
                </a:lnTo>
                <a:lnTo>
                  <a:pt x="277210" y="165382"/>
                </a:lnTo>
                <a:lnTo>
                  <a:pt x="282468" y="156233"/>
                </a:lnTo>
                <a:close/>
                <a:moveTo>
                  <a:pt x="311101" y="156233"/>
                </a:moveTo>
                <a:lnTo>
                  <a:pt x="316359" y="165382"/>
                </a:lnTo>
                <a:lnTo>
                  <a:pt x="305812" y="165382"/>
                </a:lnTo>
                <a:lnTo>
                  <a:pt x="311101" y="156233"/>
                </a:lnTo>
                <a:close/>
                <a:moveTo>
                  <a:pt x="19211" y="151248"/>
                </a:moveTo>
                <a:lnTo>
                  <a:pt x="10761" y="165838"/>
                </a:lnTo>
                <a:lnTo>
                  <a:pt x="2341" y="151248"/>
                </a:lnTo>
                <a:close/>
                <a:moveTo>
                  <a:pt x="47783" y="151248"/>
                </a:moveTo>
                <a:lnTo>
                  <a:pt x="39363" y="165838"/>
                </a:lnTo>
                <a:lnTo>
                  <a:pt x="30913" y="151248"/>
                </a:lnTo>
                <a:close/>
                <a:moveTo>
                  <a:pt x="76385" y="151248"/>
                </a:moveTo>
                <a:lnTo>
                  <a:pt x="67966" y="165838"/>
                </a:lnTo>
                <a:lnTo>
                  <a:pt x="59516" y="151248"/>
                </a:lnTo>
                <a:close/>
                <a:moveTo>
                  <a:pt x="105018" y="151248"/>
                </a:moveTo>
                <a:lnTo>
                  <a:pt x="96568" y="165838"/>
                </a:lnTo>
                <a:lnTo>
                  <a:pt x="88148" y="151248"/>
                </a:lnTo>
                <a:close/>
                <a:moveTo>
                  <a:pt x="133590" y="151248"/>
                </a:moveTo>
                <a:lnTo>
                  <a:pt x="125140" y="165838"/>
                </a:lnTo>
                <a:lnTo>
                  <a:pt x="116720" y="151248"/>
                </a:lnTo>
                <a:close/>
                <a:moveTo>
                  <a:pt x="162192" y="151248"/>
                </a:moveTo>
                <a:lnTo>
                  <a:pt x="153742" y="165838"/>
                </a:lnTo>
                <a:lnTo>
                  <a:pt x="145353" y="151248"/>
                </a:lnTo>
                <a:close/>
                <a:moveTo>
                  <a:pt x="190795" y="151248"/>
                </a:moveTo>
                <a:lnTo>
                  <a:pt x="182375" y="165838"/>
                </a:lnTo>
                <a:lnTo>
                  <a:pt x="173925" y="151248"/>
                </a:lnTo>
                <a:close/>
                <a:moveTo>
                  <a:pt x="219367" y="151248"/>
                </a:moveTo>
                <a:lnTo>
                  <a:pt x="210947" y="165838"/>
                </a:lnTo>
                <a:lnTo>
                  <a:pt x="202497" y="151248"/>
                </a:lnTo>
                <a:close/>
                <a:moveTo>
                  <a:pt x="247969" y="151248"/>
                </a:moveTo>
                <a:lnTo>
                  <a:pt x="239549" y="165838"/>
                </a:lnTo>
                <a:lnTo>
                  <a:pt x="231099" y="151248"/>
                </a:lnTo>
                <a:close/>
                <a:moveTo>
                  <a:pt x="276602" y="151248"/>
                </a:moveTo>
                <a:lnTo>
                  <a:pt x="268152" y="165838"/>
                </a:lnTo>
                <a:lnTo>
                  <a:pt x="259732" y="151248"/>
                </a:lnTo>
                <a:close/>
                <a:moveTo>
                  <a:pt x="305174" y="151248"/>
                </a:moveTo>
                <a:lnTo>
                  <a:pt x="296724" y="165838"/>
                </a:lnTo>
                <a:lnTo>
                  <a:pt x="288304" y="151248"/>
                </a:lnTo>
                <a:close/>
                <a:moveTo>
                  <a:pt x="25108" y="153498"/>
                </a:moveTo>
                <a:lnTo>
                  <a:pt x="23922" y="155565"/>
                </a:lnTo>
                <a:lnTo>
                  <a:pt x="18633" y="164714"/>
                </a:lnTo>
                <a:lnTo>
                  <a:pt x="17448" y="166750"/>
                </a:lnTo>
                <a:lnTo>
                  <a:pt x="32737" y="166750"/>
                </a:lnTo>
                <a:lnTo>
                  <a:pt x="31552" y="164714"/>
                </a:lnTo>
                <a:lnTo>
                  <a:pt x="26293" y="155565"/>
                </a:lnTo>
                <a:lnTo>
                  <a:pt x="25108" y="153498"/>
                </a:lnTo>
                <a:close/>
                <a:moveTo>
                  <a:pt x="53710" y="153498"/>
                </a:moveTo>
                <a:lnTo>
                  <a:pt x="52525" y="155565"/>
                </a:lnTo>
                <a:lnTo>
                  <a:pt x="47266" y="164714"/>
                </a:lnTo>
                <a:lnTo>
                  <a:pt x="46081" y="166750"/>
                </a:lnTo>
                <a:lnTo>
                  <a:pt x="61339" y="166750"/>
                </a:lnTo>
                <a:lnTo>
                  <a:pt x="60184" y="164714"/>
                </a:lnTo>
                <a:lnTo>
                  <a:pt x="54895" y="155565"/>
                </a:lnTo>
                <a:lnTo>
                  <a:pt x="53710" y="153498"/>
                </a:lnTo>
                <a:close/>
                <a:moveTo>
                  <a:pt x="82312" y="153498"/>
                </a:moveTo>
                <a:lnTo>
                  <a:pt x="81157" y="155565"/>
                </a:lnTo>
                <a:lnTo>
                  <a:pt x="75868" y="164714"/>
                </a:lnTo>
                <a:lnTo>
                  <a:pt x="74683" y="166750"/>
                </a:lnTo>
                <a:lnTo>
                  <a:pt x="89972" y="166750"/>
                </a:lnTo>
                <a:lnTo>
                  <a:pt x="88787" y="164714"/>
                </a:lnTo>
                <a:lnTo>
                  <a:pt x="83498" y="155565"/>
                </a:lnTo>
                <a:lnTo>
                  <a:pt x="82312" y="153498"/>
                </a:lnTo>
                <a:close/>
                <a:moveTo>
                  <a:pt x="110884" y="153498"/>
                </a:moveTo>
                <a:lnTo>
                  <a:pt x="109699" y="155565"/>
                </a:lnTo>
                <a:lnTo>
                  <a:pt x="104440" y="164714"/>
                </a:lnTo>
                <a:lnTo>
                  <a:pt x="103255" y="166750"/>
                </a:lnTo>
                <a:lnTo>
                  <a:pt x="118514" y="166750"/>
                </a:lnTo>
                <a:lnTo>
                  <a:pt x="117359" y="164714"/>
                </a:lnTo>
                <a:lnTo>
                  <a:pt x="112070" y="155565"/>
                </a:lnTo>
                <a:lnTo>
                  <a:pt x="110884" y="153498"/>
                </a:lnTo>
                <a:close/>
                <a:moveTo>
                  <a:pt x="139487" y="153498"/>
                </a:moveTo>
                <a:lnTo>
                  <a:pt x="138332" y="155565"/>
                </a:lnTo>
                <a:lnTo>
                  <a:pt x="133043" y="164714"/>
                </a:lnTo>
                <a:lnTo>
                  <a:pt x="131857" y="166750"/>
                </a:lnTo>
                <a:lnTo>
                  <a:pt x="147146" y="166750"/>
                </a:lnTo>
                <a:lnTo>
                  <a:pt x="145961" y="164714"/>
                </a:lnTo>
                <a:lnTo>
                  <a:pt x="140672" y="155565"/>
                </a:lnTo>
                <a:lnTo>
                  <a:pt x="139487" y="153498"/>
                </a:lnTo>
                <a:close/>
                <a:moveTo>
                  <a:pt x="168119" y="153498"/>
                </a:moveTo>
                <a:lnTo>
                  <a:pt x="166934" y="155565"/>
                </a:lnTo>
                <a:lnTo>
                  <a:pt x="161645" y="164714"/>
                </a:lnTo>
                <a:lnTo>
                  <a:pt x="160490" y="166750"/>
                </a:lnTo>
                <a:lnTo>
                  <a:pt x="175749" y="166750"/>
                </a:lnTo>
                <a:lnTo>
                  <a:pt x="174563" y="164714"/>
                </a:lnTo>
                <a:lnTo>
                  <a:pt x="169305" y="155565"/>
                </a:lnTo>
                <a:lnTo>
                  <a:pt x="168119" y="153498"/>
                </a:lnTo>
                <a:close/>
                <a:moveTo>
                  <a:pt x="196691" y="153498"/>
                </a:moveTo>
                <a:lnTo>
                  <a:pt x="195506" y="155565"/>
                </a:lnTo>
                <a:lnTo>
                  <a:pt x="190217" y="164714"/>
                </a:lnTo>
                <a:lnTo>
                  <a:pt x="189062" y="166750"/>
                </a:lnTo>
                <a:lnTo>
                  <a:pt x="204321" y="166750"/>
                </a:lnTo>
                <a:lnTo>
                  <a:pt x="203135" y="164714"/>
                </a:lnTo>
                <a:lnTo>
                  <a:pt x="197877" y="155565"/>
                </a:lnTo>
                <a:lnTo>
                  <a:pt x="196691" y="153498"/>
                </a:lnTo>
                <a:close/>
                <a:moveTo>
                  <a:pt x="225294" y="153498"/>
                </a:moveTo>
                <a:lnTo>
                  <a:pt x="224108" y="155565"/>
                </a:lnTo>
                <a:lnTo>
                  <a:pt x="218850" y="164714"/>
                </a:lnTo>
                <a:lnTo>
                  <a:pt x="217664" y="166750"/>
                </a:lnTo>
                <a:lnTo>
                  <a:pt x="232923" y="166750"/>
                </a:lnTo>
                <a:lnTo>
                  <a:pt x="231768" y="164714"/>
                </a:lnTo>
                <a:lnTo>
                  <a:pt x="226479" y="155565"/>
                </a:lnTo>
                <a:lnTo>
                  <a:pt x="225294" y="153498"/>
                </a:lnTo>
                <a:close/>
                <a:moveTo>
                  <a:pt x="253896" y="153498"/>
                </a:moveTo>
                <a:lnTo>
                  <a:pt x="252741" y="155565"/>
                </a:lnTo>
                <a:lnTo>
                  <a:pt x="247452" y="164714"/>
                </a:lnTo>
                <a:lnTo>
                  <a:pt x="246267" y="166750"/>
                </a:lnTo>
                <a:lnTo>
                  <a:pt x="261556" y="166750"/>
                </a:lnTo>
                <a:lnTo>
                  <a:pt x="260370" y="164714"/>
                </a:lnTo>
                <a:lnTo>
                  <a:pt x="255082" y="155565"/>
                </a:lnTo>
                <a:lnTo>
                  <a:pt x="253896" y="153498"/>
                </a:lnTo>
                <a:close/>
                <a:moveTo>
                  <a:pt x="282468" y="153498"/>
                </a:moveTo>
                <a:lnTo>
                  <a:pt x="281313" y="155565"/>
                </a:lnTo>
                <a:lnTo>
                  <a:pt x="276024" y="164714"/>
                </a:lnTo>
                <a:lnTo>
                  <a:pt x="274839" y="166750"/>
                </a:lnTo>
                <a:lnTo>
                  <a:pt x="290128" y="166750"/>
                </a:lnTo>
                <a:lnTo>
                  <a:pt x="288942" y="164714"/>
                </a:lnTo>
                <a:lnTo>
                  <a:pt x="283654" y="155565"/>
                </a:lnTo>
                <a:lnTo>
                  <a:pt x="282468" y="153498"/>
                </a:lnTo>
                <a:close/>
                <a:moveTo>
                  <a:pt x="311101" y="153498"/>
                </a:moveTo>
                <a:lnTo>
                  <a:pt x="309915" y="155565"/>
                </a:lnTo>
                <a:lnTo>
                  <a:pt x="304627" y="164714"/>
                </a:lnTo>
                <a:lnTo>
                  <a:pt x="303441" y="166750"/>
                </a:lnTo>
                <a:lnTo>
                  <a:pt x="318730" y="166750"/>
                </a:lnTo>
                <a:lnTo>
                  <a:pt x="317545" y="164714"/>
                </a:lnTo>
                <a:lnTo>
                  <a:pt x="312256" y="155565"/>
                </a:lnTo>
                <a:lnTo>
                  <a:pt x="311101" y="153498"/>
                </a:lnTo>
                <a:close/>
                <a:moveTo>
                  <a:pt x="25108" y="152616"/>
                </a:moveTo>
                <a:lnTo>
                  <a:pt x="33527" y="167206"/>
                </a:lnTo>
                <a:lnTo>
                  <a:pt x="16718" y="167206"/>
                </a:lnTo>
                <a:lnTo>
                  <a:pt x="25108" y="152616"/>
                </a:lnTo>
                <a:close/>
                <a:moveTo>
                  <a:pt x="53710" y="152616"/>
                </a:moveTo>
                <a:lnTo>
                  <a:pt x="62160" y="167206"/>
                </a:lnTo>
                <a:lnTo>
                  <a:pt x="45260" y="167206"/>
                </a:lnTo>
                <a:lnTo>
                  <a:pt x="53710" y="152616"/>
                </a:lnTo>
                <a:close/>
                <a:moveTo>
                  <a:pt x="82312" y="152616"/>
                </a:moveTo>
                <a:lnTo>
                  <a:pt x="90762" y="167206"/>
                </a:lnTo>
                <a:lnTo>
                  <a:pt x="73923" y="167206"/>
                </a:lnTo>
                <a:lnTo>
                  <a:pt x="82312" y="152616"/>
                </a:lnTo>
                <a:close/>
                <a:moveTo>
                  <a:pt x="110884" y="152616"/>
                </a:moveTo>
                <a:lnTo>
                  <a:pt x="119334" y="167206"/>
                </a:lnTo>
                <a:lnTo>
                  <a:pt x="102495" y="167206"/>
                </a:lnTo>
                <a:lnTo>
                  <a:pt x="110884" y="152616"/>
                </a:lnTo>
                <a:close/>
                <a:moveTo>
                  <a:pt x="139517" y="152616"/>
                </a:moveTo>
                <a:lnTo>
                  <a:pt x="147937" y="167206"/>
                </a:lnTo>
                <a:lnTo>
                  <a:pt x="131097" y="167206"/>
                </a:lnTo>
                <a:lnTo>
                  <a:pt x="139517" y="152616"/>
                </a:lnTo>
                <a:close/>
                <a:moveTo>
                  <a:pt x="168119" y="152616"/>
                </a:moveTo>
                <a:lnTo>
                  <a:pt x="176539" y="167206"/>
                </a:lnTo>
                <a:lnTo>
                  <a:pt x="159700" y="167206"/>
                </a:lnTo>
                <a:lnTo>
                  <a:pt x="168119" y="152616"/>
                </a:lnTo>
                <a:close/>
                <a:moveTo>
                  <a:pt x="196691" y="152616"/>
                </a:moveTo>
                <a:lnTo>
                  <a:pt x="205111" y="167206"/>
                </a:lnTo>
                <a:lnTo>
                  <a:pt x="188302" y="167206"/>
                </a:lnTo>
                <a:lnTo>
                  <a:pt x="196691" y="152616"/>
                </a:lnTo>
                <a:close/>
                <a:moveTo>
                  <a:pt x="225294" y="152616"/>
                </a:moveTo>
                <a:lnTo>
                  <a:pt x="233744" y="167206"/>
                </a:lnTo>
                <a:lnTo>
                  <a:pt x="216905" y="167206"/>
                </a:lnTo>
                <a:lnTo>
                  <a:pt x="225294" y="152616"/>
                </a:lnTo>
                <a:close/>
                <a:moveTo>
                  <a:pt x="253896" y="152616"/>
                </a:moveTo>
                <a:lnTo>
                  <a:pt x="262346" y="167206"/>
                </a:lnTo>
                <a:lnTo>
                  <a:pt x="245507" y="167206"/>
                </a:lnTo>
                <a:lnTo>
                  <a:pt x="253896" y="152616"/>
                </a:lnTo>
                <a:close/>
                <a:moveTo>
                  <a:pt x="282468" y="152616"/>
                </a:moveTo>
                <a:lnTo>
                  <a:pt x="290918" y="167206"/>
                </a:lnTo>
                <a:lnTo>
                  <a:pt x="274079" y="167206"/>
                </a:lnTo>
                <a:lnTo>
                  <a:pt x="282468" y="152616"/>
                </a:lnTo>
                <a:close/>
                <a:moveTo>
                  <a:pt x="311101" y="152616"/>
                </a:moveTo>
                <a:lnTo>
                  <a:pt x="319520" y="167206"/>
                </a:lnTo>
                <a:lnTo>
                  <a:pt x="302651" y="167206"/>
                </a:lnTo>
                <a:lnTo>
                  <a:pt x="311101" y="152616"/>
                </a:lnTo>
                <a:close/>
                <a:moveTo>
                  <a:pt x="110884" y="149881"/>
                </a:moveTo>
                <a:lnTo>
                  <a:pt x="100155" y="168543"/>
                </a:lnTo>
                <a:lnTo>
                  <a:pt x="121736" y="168543"/>
                </a:lnTo>
                <a:lnTo>
                  <a:pt x="110884" y="149881"/>
                </a:lnTo>
                <a:close/>
                <a:moveTo>
                  <a:pt x="225294" y="149881"/>
                </a:moveTo>
                <a:lnTo>
                  <a:pt x="214503" y="168543"/>
                </a:lnTo>
                <a:lnTo>
                  <a:pt x="236084" y="168543"/>
                </a:lnTo>
                <a:lnTo>
                  <a:pt x="225294" y="149881"/>
                </a:lnTo>
                <a:close/>
                <a:moveTo>
                  <a:pt x="1" y="149881"/>
                </a:moveTo>
                <a:lnTo>
                  <a:pt x="10791" y="168574"/>
                </a:lnTo>
                <a:lnTo>
                  <a:pt x="21551" y="149881"/>
                </a:lnTo>
                <a:close/>
                <a:moveTo>
                  <a:pt x="25108" y="149881"/>
                </a:moveTo>
                <a:lnTo>
                  <a:pt x="14317" y="168574"/>
                </a:lnTo>
                <a:lnTo>
                  <a:pt x="35898" y="168574"/>
                </a:lnTo>
                <a:lnTo>
                  <a:pt x="25108" y="149881"/>
                </a:lnTo>
                <a:close/>
                <a:moveTo>
                  <a:pt x="28603" y="149881"/>
                </a:moveTo>
                <a:lnTo>
                  <a:pt x="39394" y="168574"/>
                </a:lnTo>
                <a:lnTo>
                  <a:pt x="50154" y="149881"/>
                </a:lnTo>
                <a:close/>
                <a:moveTo>
                  <a:pt x="53710" y="149881"/>
                </a:moveTo>
                <a:lnTo>
                  <a:pt x="42920" y="168574"/>
                </a:lnTo>
                <a:lnTo>
                  <a:pt x="64500" y="168574"/>
                </a:lnTo>
                <a:lnTo>
                  <a:pt x="53710" y="149881"/>
                </a:lnTo>
                <a:close/>
                <a:moveTo>
                  <a:pt x="57175" y="149881"/>
                </a:moveTo>
                <a:lnTo>
                  <a:pt x="67966" y="168574"/>
                </a:lnTo>
                <a:lnTo>
                  <a:pt x="78756" y="149881"/>
                </a:lnTo>
                <a:close/>
                <a:moveTo>
                  <a:pt x="82312" y="149881"/>
                </a:moveTo>
                <a:lnTo>
                  <a:pt x="71522" y="168574"/>
                </a:lnTo>
                <a:lnTo>
                  <a:pt x="93103" y="168574"/>
                </a:lnTo>
                <a:lnTo>
                  <a:pt x="82312" y="149881"/>
                </a:lnTo>
                <a:close/>
                <a:moveTo>
                  <a:pt x="85777" y="149881"/>
                </a:moveTo>
                <a:lnTo>
                  <a:pt x="96568" y="168574"/>
                </a:lnTo>
                <a:lnTo>
                  <a:pt x="107358" y="149881"/>
                </a:lnTo>
                <a:close/>
                <a:moveTo>
                  <a:pt x="114349" y="149881"/>
                </a:moveTo>
                <a:lnTo>
                  <a:pt x="125140" y="168574"/>
                </a:lnTo>
                <a:lnTo>
                  <a:pt x="135930" y="149881"/>
                </a:lnTo>
                <a:close/>
                <a:moveTo>
                  <a:pt x="139517" y="149881"/>
                </a:moveTo>
                <a:lnTo>
                  <a:pt x="128727" y="168574"/>
                </a:lnTo>
                <a:lnTo>
                  <a:pt x="150308" y="168574"/>
                </a:lnTo>
                <a:lnTo>
                  <a:pt x="139517" y="149881"/>
                </a:lnTo>
                <a:close/>
                <a:moveTo>
                  <a:pt x="142952" y="149881"/>
                </a:moveTo>
                <a:lnTo>
                  <a:pt x="153742" y="168574"/>
                </a:lnTo>
                <a:lnTo>
                  <a:pt x="164533" y="149881"/>
                </a:lnTo>
                <a:close/>
                <a:moveTo>
                  <a:pt x="168119" y="149881"/>
                </a:moveTo>
                <a:lnTo>
                  <a:pt x="157329" y="168574"/>
                </a:lnTo>
                <a:lnTo>
                  <a:pt x="178910" y="168574"/>
                </a:lnTo>
                <a:lnTo>
                  <a:pt x="168119" y="149881"/>
                </a:lnTo>
                <a:close/>
                <a:moveTo>
                  <a:pt x="171585" y="149881"/>
                </a:moveTo>
                <a:lnTo>
                  <a:pt x="182375" y="168574"/>
                </a:lnTo>
                <a:lnTo>
                  <a:pt x="193166" y="149881"/>
                </a:lnTo>
                <a:close/>
                <a:moveTo>
                  <a:pt x="196691" y="149881"/>
                </a:moveTo>
                <a:lnTo>
                  <a:pt x="185901" y="168574"/>
                </a:lnTo>
                <a:lnTo>
                  <a:pt x="207482" y="168574"/>
                </a:lnTo>
                <a:lnTo>
                  <a:pt x="196691" y="149881"/>
                </a:lnTo>
                <a:close/>
                <a:moveTo>
                  <a:pt x="200157" y="149881"/>
                </a:moveTo>
                <a:lnTo>
                  <a:pt x="210947" y="168574"/>
                </a:lnTo>
                <a:lnTo>
                  <a:pt x="221737" y="149881"/>
                </a:lnTo>
                <a:close/>
                <a:moveTo>
                  <a:pt x="228759" y="149881"/>
                </a:moveTo>
                <a:lnTo>
                  <a:pt x="239549" y="168574"/>
                </a:lnTo>
                <a:lnTo>
                  <a:pt x="250340" y="149881"/>
                </a:lnTo>
                <a:close/>
                <a:moveTo>
                  <a:pt x="253896" y="149881"/>
                </a:moveTo>
                <a:lnTo>
                  <a:pt x="243106" y="168574"/>
                </a:lnTo>
                <a:lnTo>
                  <a:pt x="264687" y="168574"/>
                </a:lnTo>
                <a:lnTo>
                  <a:pt x="253896" y="149881"/>
                </a:lnTo>
                <a:close/>
                <a:moveTo>
                  <a:pt x="257361" y="149881"/>
                </a:moveTo>
                <a:lnTo>
                  <a:pt x="268152" y="168574"/>
                </a:lnTo>
                <a:lnTo>
                  <a:pt x="278942" y="149881"/>
                </a:lnTo>
                <a:close/>
                <a:moveTo>
                  <a:pt x="282468" y="149881"/>
                </a:moveTo>
                <a:lnTo>
                  <a:pt x="271678" y="168574"/>
                </a:lnTo>
                <a:lnTo>
                  <a:pt x="293259" y="168574"/>
                </a:lnTo>
                <a:lnTo>
                  <a:pt x="282468" y="149881"/>
                </a:lnTo>
                <a:close/>
                <a:moveTo>
                  <a:pt x="285964" y="149881"/>
                </a:moveTo>
                <a:lnTo>
                  <a:pt x="296754" y="168574"/>
                </a:lnTo>
                <a:lnTo>
                  <a:pt x="307545" y="149881"/>
                </a:lnTo>
                <a:close/>
                <a:moveTo>
                  <a:pt x="311101" y="149881"/>
                </a:moveTo>
                <a:lnTo>
                  <a:pt x="300310" y="168574"/>
                </a:lnTo>
                <a:lnTo>
                  <a:pt x="321891" y="168574"/>
                </a:lnTo>
                <a:lnTo>
                  <a:pt x="311101" y="149881"/>
                </a:lnTo>
                <a:close/>
                <a:moveTo>
                  <a:pt x="9454" y="176750"/>
                </a:moveTo>
                <a:lnTo>
                  <a:pt x="10730" y="179000"/>
                </a:lnTo>
                <a:lnTo>
                  <a:pt x="12068" y="176750"/>
                </a:lnTo>
                <a:close/>
                <a:moveTo>
                  <a:pt x="38056" y="176750"/>
                </a:moveTo>
                <a:lnTo>
                  <a:pt x="39363" y="179000"/>
                </a:lnTo>
                <a:lnTo>
                  <a:pt x="40670" y="176750"/>
                </a:lnTo>
                <a:close/>
                <a:moveTo>
                  <a:pt x="66659" y="176750"/>
                </a:moveTo>
                <a:lnTo>
                  <a:pt x="67966" y="179000"/>
                </a:lnTo>
                <a:lnTo>
                  <a:pt x="69303" y="176750"/>
                </a:lnTo>
                <a:close/>
                <a:moveTo>
                  <a:pt x="95231" y="176750"/>
                </a:moveTo>
                <a:lnTo>
                  <a:pt x="96538" y="179000"/>
                </a:lnTo>
                <a:lnTo>
                  <a:pt x="97875" y="176750"/>
                </a:lnTo>
                <a:close/>
                <a:moveTo>
                  <a:pt x="123863" y="176750"/>
                </a:moveTo>
                <a:lnTo>
                  <a:pt x="125140" y="179000"/>
                </a:lnTo>
                <a:lnTo>
                  <a:pt x="126477" y="176750"/>
                </a:lnTo>
                <a:close/>
                <a:moveTo>
                  <a:pt x="152466" y="176750"/>
                </a:moveTo>
                <a:lnTo>
                  <a:pt x="153742" y="179000"/>
                </a:lnTo>
                <a:lnTo>
                  <a:pt x="155080" y="176750"/>
                </a:lnTo>
                <a:close/>
                <a:moveTo>
                  <a:pt x="181068" y="176750"/>
                </a:moveTo>
                <a:lnTo>
                  <a:pt x="182375" y="179000"/>
                </a:lnTo>
                <a:lnTo>
                  <a:pt x="183652" y="176750"/>
                </a:lnTo>
                <a:close/>
                <a:moveTo>
                  <a:pt x="209640" y="176750"/>
                </a:moveTo>
                <a:lnTo>
                  <a:pt x="210947" y="179000"/>
                </a:lnTo>
                <a:lnTo>
                  <a:pt x="212254" y="176750"/>
                </a:lnTo>
                <a:close/>
                <a:moveTo>
                  <a:pt x="238242" y="176750"/>
                </a:moveTo>
                <a:lnTo>
                  <a:pt x="239549" y="179000"/>
                </a:lnTo>
                <a:lnTo>
                  <a:pt x="240887" y="176750"/>
                </a:lnTo>
                <a:close/>
                <a:moveTo>
                  <a:pt x="266814" y="176750"/>
                </a:moveTo>
                <a:lnTo>
                  <a:pt x="268121" y="179000"/>
                </a:lnTo>
                <a:lnTo>
                  <a:pt x="269459" y="176750"/>
                </a:lnTo>
                <a:close/>
                <a:moveTo>
                  <a:pt x="295447" y="176750"/>
                </a:moveTo>
                <a:lnTo>
                  <a:pt x="296724" y="179000"/>
                </a:lnTo>
                <a:lnTo>
                  <a:pt x="298061" y="176750"/>
                </a:lnTo>
                <a:close/>
                <a:moveTo>
                  <a:pt x="16050" y="174471"/>
                </a:moveTo>
                <a:lnTo>
                  <a:pt x="10761" y="183620"/>
                </a:lnTo>
                <a:lnTo>
                  <a:pt x="5502" y="174471"/>
                </a:lnTo>
                <a:close/>
                <a:moveTo>
                  <a:pt x="44682" y="174471"/>
                </a:moveTo>
                <a:lnTo>
                  <a:pt x="39394" y="183620"/>
                </a:lnTo>
                <a:lnTo>
                  <a:pt x="34105" y="174471"/>
                </a:lnTo>
                <a:close/>
                <a:moveTo>
                  <a:pt x="73224" y="174471"/>
                </a:moveTo>
                <a:lnTo>
                  <a:pt x="67966" y="183620"/>
                </a:lnTo>
                <a:lnTo>
                  <a:pt x="62677" y="174471"/>
                </a:lnTo>
                <a:close/>
                <a:moveTo>
                  <a:pt x="101857" y="174471"/>
                </a:moveTo>
                <a:lnTo>
                  <a:pt x="96568" y="183620"/>
                </a:lnTo>
                <a:lnTo>
                  <a:pt x="91279" y="174471"/>
                </a:lnTo>
                <a:close/>
                <a:moveTo>
                  <a:pt x="130459" y="174471"/>
                </a:moveTo>
                <a:lnTo>
                  <a:pt x="125170" y="183620"/>
                </a:lnTo>
                <a:lnTo>
                  <a:pt x="119912" y="174471"/>
                </a:lnTo>
                <a:close/>
                <a:moveTo>
                  <a:pt x="159031" y="174471"/>
                </a:moveTo>
                <a:lnTo>
                  <a:pt x="153742" y="183620"/>
                </a:lnTo>
                <a:lnTo>
                  <a:pt x="148484" y="174471"/>
                </a:lnTo>
                <a:close/>
                <a:moveTo>
                  <a:pt x="187633" y="174471"/>
                </a:moveTo>
                <a:lnTo>
                  <a:pt x="182375" y="183620"/>
                </a:lnTo>
                <a:lnTo>
                  <a:pt x="177086" y="174471"/>
                </a:lnTo>
                <a:close/>
                <a:moveTo>
                  <a:pt x="216266" y="174471"/>
                </a:moveTo>
                <a:lnTo>
                  <a:pt x="210977" y="183620"/>
                </a:lnTo>
                <a:lnTo>
                  <a:pt x="205689" y="174471"/>
                </a:lnTo>
                <a:close/>
                <a:moveTo>
                  <a:pt x="244808" y="174471"/>
                </a:moveTo>
                <a:lnTo>
                  <a:pt x="239549" y="183620"/>
                </a:lnTo>
                <a:lnTo>
                  <a:pt x="234260" y="174471"/>
                </a:lnTo>
                <a:close/>
                <a:moveTo>
                  <a:pt x="273441" y="174471"/>
                </a:moveTo>
                <a:lnTo>
                  <a:pt x="268152" y="183620"/>
                </a:lnTo>
                <a:lnTo>
                  <a:pt x="262863" y="174471"/>
                </a:lnTo>
                <a:close/>
                <a:moveTo>
                  <a:pt x="302043" y="174471"/>
                </a:moveTo>
                <a:lnTo>
                  <a:pt x="296754" y="183620"/>
                </a:lnTo>
                <a:lnTo>
                  <a:pt x="291496" y="174471"/>
                </a:lnTo>
                <a:close/>
                <a:moveTo>
                  <a:pt x="25108" y="182252"/>
                </a:moveTo>
                <a:lnTo>
                  <a:pt x="23801" y="184501"/>
                </a:lnTo>
                <a:lnTo>
                  <a:pt x="26445" y="184501"/>
                </a:lnTo>
                <a:lnTo>
                  <a:pt x="25108" y="182252"/>
                </a:lnTo>
                <a:close/>
                <a:moveTo>
                  <a:pt x="53710" y="182252"/>
                </a:moveTo>
                <a:lnTo>
                  <a:pt x="52433" y="184501"/>
                </a:lnTo>
                <a:lnTo>
                  <a:pt x="55047" y="184501"/>
                </a:lnTo>
                <a:lnTo>
                  <a:pt x="53710" y="182252"/>
                </a:lnTo>
                <a:close/>
                <a:moveTo>
                  <a:pt x="82312" y="182252"/>
                </a:moveTo>
                <a:lnTo>
                  <a:pt x="81036" y="184501"/>
                </a:lnTo>
                <a:lnTo>
                  <a:pt x="83650" y="184501"/>
                </a:lnTo>
                <a:lnTo>
                  <a:pt x="82312" y="182252"/>
                </a:lnTo>
                <a:close/>
                <a:moveTo>
                  <a:pt x="110884" y="182252"/>
                </a:moveTo>
                <a:lnTo>
                  <a:pt x="109608" y="184501"/>
                </a:lnTo>
                <a:lnTo>
                  <a:pt x="112222" y="184501"/>
                </a:lnTo>
                <a:lnTo>
                  <a:pt x="110884" y="182252"/>
                </a:lnTo>
                <a:close/>
                <a:moveTo>
                  <a:pt x="139517" y="182252"/>
                </a:moveTo>
                <a:lnTo>
                  <a:pt x="138210" y="184501"/>
                </a:lnTo>
                <a:lnTo>
                  <a:pt x="140824" y="184501"/>
                </a:lnTo>
                <a:lnTo>
                  <a:pt x="139517" y="182252"/>
                </a:lnTo>
                <a:close/>
                <a:moveTo>
                  <a:pt x="168119" y="182252"/>
                </a:moveTo>
                <a:lnTo>
                  <a:pt x="166812" y="184501"/>
                </a:lnTo>
                <a:lnTo>
                  <a:pt x="169457" y="184501"/>
                </a:lnTo>
                <a:lnTo>
                  <a:pt x="168119" y="182252"/>
                </a:lnTo>
                <a:close/>
                <a:moveTo>
                  <a:pt x="196691" y="182252"/>
                </a:moveTo>
                <a:lnTo>
                  <a:pt x="195384" y="184501"/>
                </a:lnTo>
                <a:lnTo>
                  <a:pt x="198029" y="184501"/>
                </a:lnTo>
                <a:lnTo>
                  <a:pt x="196691" y="182252"/>
                </a:lnTo>
                <a:close/>
                <a:moveTo>
                  <a:pt x="225294" y="182252"/>
                </a:moveTo>
                <a:lnTo>
                  <a:pt x="224017" y="184501"/>
                </a:lnTo>
                <a:lnTo>
                  <a:pt x="226631" y="184501"/>
                </a:lnTo>
                <a:lnTo>
                  <a:pt x="225294" y="182252"/>
                </a:lnTo>
                <a:close/>
                <a:moveTo>
                  <a:pt x="253896" y="182252"/>
                </a:moveTo>
                <a:lnTo>
                  <a:pt x="252620" y="184501"/>
                </a:lnTo>
                <a:lnTo>
                  <a:pt x="255234" y="184501"/>
                </a:lnTo>
                <a:lnTo>
                  <a:pt x="253896" y="182252"/>
                </a:lnTo>
                <a:close/>
                <a:moveTo>
                  <a:pt x="282468" y="182252"/>
                </a:moveTo>
                <a:lnTo>
                  <a:pt x="281191" y="184501"/>
                </a:lnTo>
                <a:lnTo>
                  <a:pt x="283805" y="184501"/>
                </a:lnTo>
                <a:lnTo>
                  <a:pt x="282468" y="182252"/>
                </a:lnTo>
                <a:close/>
                <a:moveTo>
                  <a:pt x="311101" y="182252"/>
                </a:moveTo>
                <a:lnTo>
                  <a:pt x="309794" y="184501"/>
                </a:lnTo>
                <a:lnTo>
                  <a:pt x="312408" y="184501"/>
                </a:lnTo>
                <a:lnTo>
                  <a:pt x="311101" y="182252"/>
                </a:lnTo>
                <a:close/>
                <a:moveTo>
                  <a:pt x="3132" y="173103"/>
                </a:moveTo>
                <a:lnTo>
                  <a:pt x="4317" y="175170"/>
                </a:lnTo>
                <a:lnTo>
                  <a:pt x="9606" y="184319"/>
                </a:lnTo>
                <a:lnTo>
                  <a:pt x="10761" y="186325"/>
                </a:lnTo>
                <a:lnTo>
                  <a:pt x="11946" y="184288"/>
                </a:lnTo>
                <a:lnTo>
                  <a:pt x="17235" y="175170"/>
                </a:lnTo>
                <a:lnTo>
                  <a:pt x="18421" y="173103"/>
                </a:lnTo>
                <a:close/>
                <a:moveTo>
                  <a:pt x="31764" y="173103"/>
                </a:moveTo>
                <a:lnTo>
                  <a:pt x="32889" y="175170"/>
                </a:lnTo>
                <a:lnTo>
                  <a:pt x="38178" y="184319"/>
                </a:lnTo>
                <a:lnTo>
                  <a:pt x="39394" y="186325"/>
                </a:lnTo>
                <a:lnTo>
                  <a:pt x="40579" y="184288"/>
                </a:lnTo>
                <a:lnTo>
                  <a:pt x="45838" y="175170"/>
                </a:lnTo>
                <a:lnTo>
                  <a:pt x="47023" y="173103"/>
                </a:lnTo>
                <a:close/>
                <a:moveTo>
                  <a:pt x="60336" y="173072"/>
                </a:moveTo>
                <a:lnTo>
                  <a:pt x="61491" y="175109"/>
                </a:lnTo>
                <a:lnTo>
                  <a:pt x="66780" y="184288"/>
                </a:lnTo>
                <a:lnTo>
                  <a:pt x="67966" y="186325"/>
                </a:lnTo>
                <a:lnTo>
                  <a:pt x="69151" y="184288"/>
                </a:lnTo>
                <a:lnTo>
                  <a:pt x="74409" y="175109"/>
                </a:lnTo>
                <a:lnTo>
                  <a:pt x="75595" y="173072"/>
                </a:lnTo>
                <a:close/>
                <a:moveTo>
                  <a:pt x="88939" y="173072"/>
                </a:moveTo>
                <a:lnTo>
                  <a:pt x="90124" y="175109"/>
                </a:lnTo>
                <a:lnTo>
                  <a:pt x="95383" y="184288"/>
                </a:lnTo>
                <a:lnTo>
                  <a:pt x="96568" y="186325"/>
                </a:lnTo>
                <a:lnTo>
                  <a:pt x="97753" y="184288"/>
                </a:lnTo>
                <a:lnTo>
                  <a:pt x="103042" y="175109"/>
                </a:lnTo>
                <a:lnTo>
                  <a:pt x="104197" y="173072"/>
                </a:lnTo>
                <a:close/>
                <a:moveTo>
                  <a:pt x="117541" y="173072"/>
                </a:moveTo>
                <a:lnTo>
                  <a:pt x="118726" y="175109"/>
                </a:lnTo>
                <a:lnTo>
                  <a:pt x="124015" y="184288"/>
                </a:lnTo>
                <a:lnTo>
                  <a:pt x="125170" y="186325"/>
                </a:lnTo>
                <a:lnTo>
                  <a:pt x="126356" y="184288"/>
                </a:lnTo>
                <a:lnTo>
                  <a:pt x="131645" y="175109"/>
                </a:lnTo>
                <a:lnTo>
                  <a:pt x="132830" y="173072"/>
                </a:lnTo>
                <a:close/>
                <a:moveTo>
                  <a:pt x="146113" y="173072"/>
                </a:moveTo>
                <a:lnTo>
                  <a:pt x="147298" y="175109"/>
                </a:lnTo>
                <a:lnTo>
                  <a:pt x="152587" y="184288"/>
                </a:lnTo>
                <a:lnTo>
                  <a:pt x="153742" y="186325"/>
                </a:lnTo>
                <a:lnTo>
                  <a:pt x="154928" y="184288"/>
                </a:lnTo>
                <a:lnTo>
                  <a:pt x="160217" y="175109"/>
                </a:lnTo>
                <a:lnTo>
                  <a:pt x="161402" y="173072"/>
                </a:lnTo>
                <a:close/>
                <a:moveTo>
                  <a:pt x="174715" y="173072"/>
                </a:moveTo>
                <a:lnTo>
                  <a:pt x="175901" y="175109"/>
                </a:lnTo>
                <a:lnTo>
                  <a:pt x="181190" y="184288"/>
                </a:lnTo>
                <a:lnTo>
                  <a:pt x="182375" y="186325"/>
                </a:lnTo>
                <a:lnTo>
                  <a:pt x="183530" y="184288"/>
                </a:lnTo>
                <a:lnTo>
                  <a:pt x="188819" y="175109"/>
                </a:lnTo>
                <a:lnTo>
                  <a:pt x="190004" y="173072"/>
                </a:lnTo>
                <a:close/>
                <a:moveTo>
                  <a:pt x="203348" y="173072"/>
                </a:moveTo>
                <a:lnTo>
                  <a:pt x="204503" y="175109"/>
                </a:lnTo>
                <a:lnTo>
                  <a:pt x="209792" y="184288"/>
                </a:lnTo>
                <a:lnTo>
                  <a:pt x="210977" y="186325"/>
                </a:lnTo>
                <a:lnTo>
                  <a:pt x="212163" y="184288"/>
                </a:lnTo>
                <a:lnTo>
                  <a:pt x="217421" y="175109"/>
                </a:lnTo>
                <a:lnTo>
                  <a:pt x="218607" y="173072"/>
                </a:lnTo>
                <a:close/>
                <a:moveTo>
                  <a:pt x="231890" y="173072"/>
                </a:moveTo>
                <a:lnTo>
                  <a:pt x="233075" y="175109"/>
                </a:lnTo>
                <a:lnTo>
                  <a:pt x="238364" y="184288"/>
                </a:lnTo>
                <a:lnTo>
                  <a:pt x="239549" y="186325"/>
                </a:lnTo>
                <a:lnTo>
                  <a:pt x="240735" y="184288"/>
                </a:lnTo>
                <a:lnTo>
                  <a:pt x="245993" y="175109"/>
                </a:lnTo>
                <a:lnTo>
                  <a:pt x="247179" y="173072"/>
                </a:lnTo>
                <a:close/>
                <a:moveTo>
                  <a:pt x="260522" y="173072"/>
                </a:moveTo>
                <a:lnTo>
                  <a:pt x="261708" y="175109"/>
                </a:lnTo>
                <a:lnTo>
                  <a:pt x="266966" y="184288"/>
                </a:lnTo>
                <a:lnTo>
                  <a:pt x="268152" y="186325"/>
                </a:lnTo>
                <a:lnTo>
                  <a:pt x="269337" y="184288"/>
                </a:lnTo>
                <a:lnTo>
                  <a:pt x="274626" y="175109"/>
                </a:lnTo>
                <a:lnTo>
                  <a:pt x="275781" y="173072"/>
                </a:lnTo>
                <a:close/>
                <a:moveTo>
                  <a:pt x="289125" y="173072"/>
                </a:moveTo>
                <a:lnTo>
                  <a:pt x="290310" y="175109"/>
                </a:lnTo>
                <a:lnTo>
                  <a:pt x="295599" y="184288"/>
                </a:lnTo>
                <a:lnTo>
                  <a:pt x="296754" y="186325"/>
                </a:lnTo>
                <a:lnTo>
                  <a:pt x="297940" y="184288"/>
                </a:lnTo>
                <a:lnTo>
                  <a:pt x="303228" y="175109"/>
                </a:lnTo>
                <a:lnTo>
                  <a:pt x="304414" y="173072"/>
                </a:lnTo>
                <a:close/>
                <a:moveTo>
                  <a:pt x="25108" y="177632"/>
                </a:moveTo>
                <a:lnTo>
                  <a:pt x="30397" y="186781"/>
                </a:lnTo>
                <a:lnTo>
                  <a:pt x="19819" y="186781"/>
                </a:lnTo>
                <a:lnTo>
                  <a:pt x="25108" y="177632"/>
                </a:lnTo>
                <a:close/>
                <a:moveTo>
                  <a:pt x="53710" y="177632"/>
                </a:moveTo>
                <a:lnTo>
                  <a:pt x="58999" y="186781"/>
                </a:lnTo>
                <a:lnTo>
                  <a:pt x="48421" y="186781"/>
                </a:lnTo>
                <a:lnTo>
                  <a:pt x="53710" y="177632"/>
                </a:lnTo>
                <a:close/>
                <a:moveTo>
                  <a:pt x="82312" y="177632"/>
                </a:moveTo>
                <a:lnTo>
                  <a:pt x="87601" y="186781"/>
                </a:lnTo>
                <a:lnTo>
                  <a:pt x="77024" y="186781"/>
                </a:lnTo>
                <a:lnTo>
                  <a:pt x="82312" y="177632"/>
                </a:lnTo>
                <a:close/>
                <a:moveTo>
                  <a:pt x="110884" y="177632"/>
                </a:moveTo>
                <a:lnTo>
                  <a:pt x="116173" y="186781"/>
                </a:lnTo>
                <a:lnTo>
                  <a:pt x="105626" y="186781"/>
                </a:lnTo>
                <a:lnTo>
                  <a:pt x="110884" y="177632"/>
                </a:lnTo>
                <a:close/>
                <a:moveTo>
                  <a:pt x="139487" y="177632"/>
                </a:moveTo>
                <a:lnTo>
                  <a:pt x="144776" y="186781"/>
                </a:lnTo>
                <a:lnTo>
                  <a:pt x="134228" y="186781"/>
                </a:lnTo>
                <a:lnTo>
                  <a:pt x="139487" y="177632"/>
                </a:lnTo>
                <a:close/>
                <a:moveTo>
                  <a:pt x="168119" y="177632"/>
                </a:moveTo>
                <a:lnTo>
                  <a:pt x="173378" y="186781"/>
                </a:lnTo>
                <a:lnTo>
                  <a:pt x="162831" y="186781"/>
                </a:lnTo>
                <a:lnTo>
                  <a:pt x="168119" y="177632"/>
                </a:lnTo>
                <a:close/>
                <a:moveTo>
                  <a:pt x="196691" y="177632"/>
                </a:moveTo>
                <a:lnTo>
                  <a:pt x="201950" y="186781"/>
                </a:lnTo>
                <a:lnTo>
                  <a:pt x="191403" y="186781"/>
                </a:lnTo>
                <a:lnTo>
                  <a:pt x="196691" y="177632"/>
                </a:lnTo>
                <a:close/>
                <a:moveTo>
                  <a:pt x="225294" y="177632"/>
                </a:moveTo>
                <a:lnTo>
                  <a:pt x="230583" y="186781"/>
                </a:lnTo>
                <a:lnTo>
                  <a:pt x="220005" y="186781"/>
                </a:lnTo>
                <a:lnTo>
                  <a:pt x="225294" y="177632"/>
                </a:lnTo>
                <a:close/>
                <a:moveTo>
                  <a:pt x="253896" y="177632"/>
                </a:moveTo>
                <a:lnTo>
                  <a:pt x="259185" y="186781"/>
                </a:lnTo>
                <a:lnTo>
                  <a:pt x="248607" y="186781"/>
                </a:lnTo>
                <a:lnTo>
                  <a:pt x="253896" y="177632"/>
                </a:lnTo>
                <a:close/>
                <a:moveTo>
                  <a:pt x="282468" y="177632"/>
                </a:moveTo>
                <a:lnTo>
                  <a:pt x="287757" y="186781"/>
                </a:lnTo>
                <a:lnTo>
                  <a:pt x="277210" y="186781"/>
                </a:lnTo>
                <a:lnTo>
                  <a:pt x="282468" y="177632"/>
                </a:lnTo>
                <a:close/>
                <a:moveTo>
                  <a:pt x="311101" y="177632"/>
                </a:moveTo>
                <a:lnTo>
                  <a:pt x="316359" y="186781"/>
                </a:lnTo>
                <a:lnTo>
                  <a:pt x="305812" y="186781"/>
                </a:lnTo>
                <a:lnTo>
                  <a:pt x="311101" y="177632"/>
                </a:lnTo>
                <a:close/>
                <a:moveTo>
                  <a:pt x="19211" y="172647"/>
                </a:moveTo>
                <a:lnTo>
                  <a:pt x="10761" y="187237"/>
                </a:lnTo>
                <a:lnTo>
                  <a:pt x="2341" y="172647"/>
                </a:lnTo>
                <a:close/>
                <a:moveTo>
                  <a:pt x="47783" y="172647"/>
                </a:moveTo>
                <a:lnTo>
                  <a:pt x="39363" y="187237"/>
                </a:lnTo>
                <a:lnTo>
                  <a:pt x="30913" y="172647"/>
                </a:lnTo>
                <a:close/>
                <a:moveTo>
                  <a:pt x="76385" y="172647"/>
                </a:moveTo>
                <a:lnTo>
                  <a:pt x="67966" y="187237"/>
                </a:lnTo>
                <a:lnTo>
                  <a:pt x="59516" y="172647"/>
                </a:lnTo>
                <a:close/>
                <a:moveTo>
                  <a:pt x="105018" y="172647"/>
                </a:moveTo>
                <a:lnTo>
                  <a:pt x="96568" y="187237"/>
                </a:lnTo>
                <a:lnTo>
                  <a:pt x="88148" y="172647"/>
                </a:lnTo>
                <a:close/>
                <a:moveTo>
                  <a:pt x="133590" y="172647"/>
                </a:moveTo>
                <a:lnTo>
                  <a:pt x="125140" y="187237"/>
                </a:lnTo>
                <a:lnTo>
                  <a:pt x="116720" y="172647"/>
                </a:lnTo>
                <a:close/>
                <a:moveTo>
                  <a:pt x="162192" y="172647"/>
                </a:moveTo>
                <a:lnTo>
                  <a:pt x="153742" y="187237"/>
                </a:lnTo>
                <a:lnTo>
                  <a:pt x="145353" y="172647"/>
                </a:lnTo>
                <a:close/>
                <a:moveTo>
                  <a:pt x="190795" y="172647"/>
                </a:moveTo>
                <a:lnTo>
                  <a:pt x="182375" y="187237"/>
                </a:lnTo>
                <a:lnTo>
                  <a:pt x="173925" y="172647"/>
                </a:lnTo>
                <a:close/>
                <a:moveTo>
                  <a:pt x="219367" y="172647"/>
                </a:moveTo>
                <a:lnTo>
                  <a:pt x="210947" y="187237"/>
                </a:lnTo>
                <a:lnTo>
                  <a:pt x="202497" y="172647"/>
                </a:lnTo>
                <a:close/>
                <a:moveTo>
                  <a:pt x="247969" y="172647"/>
                </a:moveTo>
                <a:lnTo>
                  <a:pt x="239549" y="187237"/>
                </a:lnTo>
                <a:lnTo>
                  <a:pt x="231099" y="172647"/>
                </a:lnTo>
                <a:close/>
                <a:moveTo>
                  <a:pt x="276602" y="172647"/>
                </a:moveTo>
                <a:lnTo>
                  <a:pt x="268152" y="187237"/>
                </a:lnTo>
                <a:lnTo>
                  <a:pt x="259732" y="172647"/>
                </a:lnTo>
                <a:close/>
                <a:moveTo>
                  <a:pt x="305174" y="172647"/>
                </a:moveTo>
                <a:lnTo>
                  <a:pt x="296724" y="187237"/>
                </a:lnTo>
                <a:lnTo>
                  <a:pt x="288304" y="172647"/>
                </a:lnTo>
                <a:close/>
                <a:moveTo>
                  <a:pt x="25108" y="174896"/>
                </a:moveTo>
                <a:lnTo>
                  <a:pt x="23922" y="176933"/>
                </a:lnTo>
                <a:lnTo>
                  <a:pt x="18633" y="186112"/>
                </a:lnTo>
                <a:lnTo>
                  <a:pt x="17448" y="188149"/>
                </a:lnTo>
                <a:lnTo>
                  <a:pt x="32737" y="188149"/>
                </a:lnTo>
                <a:lnTo>
                  <a:pt x="31552" y="186112"/>
                </a:lnTo>
                <a:lnTo>
                  <a:pt x="26293" y="176933"/>
                </a:lnTo>
                <a:lnTo>
                  <a:pt x="25108" y="174896"/>
                </a:lnTo>
                <a:close/>
                <a:moveTo>
                  <a:pt x="53710" y="174896"/>
                </a:moveTo>
                <a:lnTo>
                  <a:pt x="52525" y="176933"/>
                </a:lnTo>
                <a:lnTo>
                  <a:pt x="47266" y="186112"/>
                </a:lnTo>
                <a:lnTo>
                  <a:pt x="46081" y="188149"/>
                </a:lnTo>
                <a:lnTo>
                  <a:pt x="61339" y="188149"/>
                </a:lnTo>
                <a:lnTo>
                  <a:pt x="60184" y="186112"/>
                </a:lnTo>
                <a:lnTo>
                  <a:pt x="54895" y="176933"/>
                </a:lnTo>
                <a:lnTo>
                  <a:pt x="53710" y="174896"/>
                </a:lnTo>
                <a:close/>
                <a:moveTo>
                  <a:pt x="82312" y="174896"/>
                </a:moveTo>
                <a:lnTo>
                  <a:pt x="81157" y="176933"/>
                </a:lnTo>
                <a:lnTo>
                  <a:pt x="75868" y="186112"/>
                </a:lnTo>
                <a:lnTo>
                  <a:pt x="74683" y="188149"/>
                </a:lnTo>
                <a:lnTo>
                  <a:pt x="89972" y="188149"/>
                </a:lnTo>
                <a:lnTo>
                  <a:pt x="88787" y="186112"/>
                </a:lnTo>
                <a:lnTo>
                  <a:pt x="83498" y="176933"/>
                </a:lnTo>
                <a:lnTo>
                  <a:pt x="82312" y="174896"/>
                </a:lnTo>
                <a:close/>
                <a:moveTo>
                  <a:pt x="110884" y="174896"/>
                </a:moveTo>
                <a:lnTo>
                  <a:pt x="109699" y="176933"/>
                </a:lnTo>
                <a:lnTo>
                  <a:pt x="104440" y="186112"/>
                </a:lnTo>
                <a:lnTo>
                  <a:pt x="103255" y="188149"/>
                </a:lnTo>
                <a:lnTo>
                  <a:pt x="118514" y="188149"/>
                </a:lnTo>
                <a:lnTo>
                  <a:pt x="117359" y="186112"/>
                </a:lnTo>
                <a:lnTo>
                  <a:pt x="112070" y="176933"/>
                </a:lnTo>
                <a:lnTo>
                  <a:pt x="110884" y="174896"/>
                </a:lnTo>
                <a:close/>
                <a:moveTo>
                  <a:pt x="139487" y="174896"/>
                </a:moveTo>
                <a:lnTo>
                  <a:pt x="138332" y="176933"/>
                </a:lnTo>
                <a:lnTo>
                  <a:pt x="133043" y="186112"/>
                </a:lnTo>
                <a:lnTo>
                  <a:pt x="131857" y="188149"/>
                </a:lnTo>
                <a:lnTo>
                  <a:pt x="147146" y="188149"/>
                </a:lnTo>
                <a:lnTo>
                  <a:pt x="145961" y="186112"/>
                </a:lnTo>
                <a:lnTo>
                  <a:pt x="140672" y="176933"/>
                </a:lnTo>
                <a:lnTo>
                  <a:pt x="139487" y="174896"/>
                </a:lnTo>
                <a:close/>
                <a:moveTo>
                  <a:pt x="168119" y="174927"/>
                </a:moveTo>
                <a:lnTo>
                  <a:pt x="166934" y="176993"/>
                </a:lnTo>
                <a:lnTo>
                  <a:pt x="161645" y="186143"/>
                </a:lnTo>
                <a:lnTo>
                  <a:pt x="160490" y="188149"/>
                </a:lnTo>
                <a:lnTo>
                  <a:pt x="175749" y="188149"/>
                </a:lnTo>
                <a:lnTo>
                  <a:pt x="174563" y="186112"/>
                </a:lnTo>
                <a:lnTo>
                  <a:pt x="169305" y="176993"/>
                </a:lnTo>
                <a:lnTo>
                  <a:pt x="168119" y="174927"/>
                </a:lnTo>
                <a:close/>
                <a:moveTo>
                  <a:pt x="196691" y="174896"/>
                </a:moveTo>
                <a:lnTo>
                  <a:pt x="195506" y="176933"/>
                </a:lnTo>
                <a:lnTo>
                  <a:pt x="190217" y="186112"/>
                </a:lnTo>
                <a:lnTo>
                  <a:pt x="189062" y="188149"/>
                </a:lnTo>
                <a:lnTo>
                  <a:pt x="204321" y="188149"/>
                </a:lnTo>
                <a:lnTo>
                  <a:pt x="203135" y="186112"/>
                </a:lnTo>
                <a:lnTo>
                  <a:pt x="197877" y="176933"/>
                </a:lnTo>
                <a:lnTo>
                  <a:pt x="196691" y="174896"/>
                </a:lnTo>
                <a:close/>
                <a:moveTo>
                  <a:pt x="225294" y="174896"/>
                </a:moveTo>
                <a:lnTo>
                  <a:pt x="224108" y="176933"/>
                </a:lnTo>
                <a:lnTo>
                  <a:pt x="218850" y="186112"/>
                </a:lnTo>
                <a:lnTo>
                  <a:pt x="217664" y="188149"/>
                </a:lnTo>
                <a:lnTo>
                  <a:pt x="232923" y="188149"/>
                </a:lnTo>
                <a:lnTo>
                  <a:pt x="231768" y="186112"/>
                </a:lnTo>
                <a:lnTo>
                  <a:pt x="226479" y="176933"/>
                </a:lnTo>
                <a:lnTo>
                  <a:pt x="225294" y="174896"/>
                </a:lnTo>
                <a:close/>
                <a:moveTo>
                  <a:pt x="253896" y="174896"/>
                </a:moveTo>
                <a:lnTo>
                  <a:pt x="252741" y="176933"/>
                </a:lnTo>
                <a:lnTo>
                  <a:pt x="247452" y="186112"/>
                </a:lnTo>
                <a:lnTo>
                  <a:pt x="246267" y="188149"/>
                </a:lnTo>
                <a:lnTo>
                  <a:pt x="261556" y="188149"/>
                </a:lnTo>
                <a:lnTo>
                  <a:pt x="260370" y="186112"/>
                </a:lnTo>
                <a:lnTo>
                  <a:pt x="255082" y="176933"/>
                </a:lnTo>
                <a:lnTo>
                  <a:pt x="253896" y="174896"/>
                </a:lnTo>
                <a:close/>
                <a:moveTo>
                  <a:pt x="282468" y="174896"/>
                </a:moveTo>
                <a:lnTo>
                  <a:pt x="281313" y="176933"/>
                </a:lnTo>
                <a:lnTo>
                  <a:pt x="276024" y="186112"/>
                </a:lnTo>
                <a:lnTo>
                  <a:pt x="274839" y="188149"/>
                </a:lnTo>
                <a:lnTo>
                  <a:pt x="290128" y="188149"/>
                </a:lnTo>
                <a:lnTo>
                  <a:pt x="288942" y="186112"/>
                </a:lnTo>
                <a:lnTo>
                  <a:pt x="283654" y="176933"/>
                </a:lnTo>
                <a:lnTo>
                  <a:pt x="282468" y="174896"/>
                </a:lnTo>
                <a:close/>
                <a:moveTo>
                  <a:pt x="311101" y="174896"/>
                </a:moveTo>
                <a:lnTo>
                  <a:pt x="309915" y="176933"/>
                </a:lnTo>
                <a:lnTo>
                  <a:pt x="304627" y="186112"/>
                </a:lnTo>
                <a:lnTo>
                  <a:pt x="303441" y="188149"/>
                </a:lnTo>
                <a:lnTo>
                  <a:pt x="318730" y="188149"/>
                </a:lnTo>
                <a:lnTo>
                  <a:pt x="317545" y="186112"/>
                </a:lnTo>
                <a:lnTo>
                  <a:pt x="312256" y="176933"/>
                </a:lnTo>
                <a:lnTo>
                  <a:pt x="311101" y="174896"/>
                </a:lnTo>
                <a:close/>
                <a:moveTo>
                  <a:pt x="25108" y="174015"/>
                </a:moveTo>
                <a:lnTo>
                  <a:pt x="33527" y="188605"/>
                </a:lnTo>
                <a:lnTo>
                  <a:pt x="16718" y="188605"/>
                </a:lnTo>
                <a:lnTo>
                  <a:pt x="25108" y="174015"/>
                </a:lnTo>
                <a:close/>
                <a:moveTo>
                  <a:pt x="53710" y="174015"/>
                </a:moveTo>
                <a:lnTo>
                  <a:pt x="62160" y="188605"/>
                </a:lnTo>
                <a:lnTo>
                  <a:pt x="45260" y="188605"/>
                </a:lnTo>
                <a:lnTo>
                  <a:pt x="53710" y="174015"/>
                </a:lnTo>
                <a:close/>
                <a:moveTo>
                  <a:pt x="82312" y="174015"/>
                </a:moveTo>
                <a:lnTo>
                  <a:pt x="90762" y="188605"/>
                </a:lnTo>
                <a:lnTo>
                  <a:pt x="73923" y="188605"/>
                </a:lnTo>
                <a:lnTo>
                  <a:pt x="82312" y="174015"/>
                </a:lnTo>
                <a:close/>
                <a:moveTo>
                  <a:pt x="110884" y="174015"/>
                </a:moveTo>
                <a:lnTo>
                  <a:pt x="119334" y="188605"/>
                </a:lnTo>
                <a:lnTo>
                  <a:pt x="102495" y="188605"/>
                </a:lnTo>
                <a:lnTo>
                  <a:pt x="110884" y="174015"/>
                </a:lnTo>
                <a:close/>
                <a:moveTo>
                  <a:pt x="139517" y="174015"/>
                </a:moveTo>
                <a:lnTo>
                  <a:pt x="147937" y="188605"/>
                </a:lnTo>
                <a:lnTo>
                  <a:pt x="131097" y="188605"/>
                </a:lnTo>
                <a:lnTo>
                  <a:pt x="139517" y="174015"/>
                </a:lnTo>
                <a:close/>
                <a:moveTo>
                  <a:pt x="168119" y="174015"/>
                </a:moveTo>
                <a:lnTo>
                  <a:pt x="176539" y="188605"/>
                </a:lnTo>
                <a:lnTo>
                  <a:pt x="159700" y="188605"/>
                </a:lnTo>
                <a:lnTo>
                  <a:pt x="168119" y="174015"/>
                </a:lnTo>
                <a:close/>
                <a:moveTo>
                  <a:pt x="196691" y="174015"/>
                </a:moveTo>
                <a:lnTo>
                  <a:pt x="205111" y="188605"/>
                </a:lnTo>
                <a:lnTo>
                  <a:pt x="188302" y="188605"/>
                </a:lnTo>
                <a:lnTo>
                  <a:pt x="196691" y="174015"/>
                </a:lnTo>
                <a:close/>
                <a:moveTo>
                  <a:pt x="225294" y="174015"/>
                </a:moveTo>
                <a:lnTo>
                  <a:pt x="233744" y="188605"/>
                </a:lnTo>
                <a:lnTo>
                  <a:pt x="216905" y="188605"/>
                </a:lnTo>
                <a:lnTo>
                  <a:pt x="225294" y="174015"/>
                </a:lnTo>
                <a:close/>
                <a:moveTo>
                  <a:pt x="253896" y="174015"/>
                </a:moveTo>
                <a:lnTo>
                  <a:pt x="262346" y="188605"/>
                </a:lnTo>
                <a:lnTo>
                  <a:pt x="245507" y="188605"/>
                </a:lnTo>
                <a:lnTo>
                  <a:pt x="253896" y="174015"/>
                </a:lnTo>
                <a:close/>
                <a:moveTo>
                  <a:pt x="282468" y="174015"/>
                </a:moveTo>
                <a:lnTo>
                  <a:pt x="290918" y="188605"/>
                </a:lnTo>
                <a:lnTo>
                  <a:pt x="274079" y="188605"/>
                </a:lnTo>
                <a:lnTo>
                  <a:pt x="282468" y="174015"/>
                </a:lnTo>
                <a:close/>
                <a:moveTo>
                  <a:pt x="311101" y="174015"/>
                </a:moveTo>
                <a:lnTo>
                  <a:pt x="319520" y="188605"/>
                </a:lnTo>
                <a:lnTo>
                  <a:pt x="302651" y="188605"/>
                </a:lnTo>
                <a:lnTo>
                  <a:pt x="311101" y="174015"/>
                </a:lnTo>
                <a:close/>
                <a:moveTo>
                  <a:pt x="1" y="171279"/>
                </a:moveTo>
                <a:lnTo>
                  <a:pt x="10791" y="189972"/>
                </a:lnTo>
                <a:lnTo>
                  <a:pt x="21551" y="171279"/>
                </a:lnTo>
                <a:close/>
                <a:moveTo>
                  <a:pt x="25108" y="171279"/>
                </a:moveTo>
                <a:lnTo>
                  <a:pt x="14317" y="189972"/>
                </a:lnTo>
                <a:lnTo>
                  <a:pt x="35898" y="189972"/>
                </a:lnTo>
                <a:lnTo>
                  <a:pt x="25108" y="171279"/>
                </a:lnTo>
                <a:close/>
                <a:moveTo>
                  <a:pt x="28603" y="171279"/>
                </a:moveTo>
                <a:lnTo>
                  <a:pt x="39394" y="189972"/>
                </a:lnTo>
                <a:lnTo>
                  <a:pt x="50154" y="171279"/>
                </a:lnTo>
                <a:close/>
                <a:moveTo>
                  <a:pt x="53710" y="171279"/>
                </a:moveTo>
                <a:lnTo>
                  <a:pt x="42920" y="189972"/>
                </a:lnTo>
                <a:lnTo>
                  <a:pt x="64500" y="189972"/>
                </a:lnTo>
                <a:lnTo>
                  <a:pt x="53710" y="171279"/>
                </a:lnTo>
                <a:close/>
                <a:moveTo>
                  <a:pt x="57175" y="171279"/>
                </a:moveTo>
                <a:lnTo>
                  <a:pt x="67966" y="189972"/>
                </a:lnTo>
                <a:lnTo>
                  <a:pt x="78756" y="171279"/>
                </a:lnTo>
                <a:close/>
                <a:moveTo>
                  <a:pt x="82312" y="171279"/>
                </a:moveTo>
                <a:lnTo>
                  <a:pt x="71522" y="189972"/>
                </a:lnTo>
                <a:lnTo>
                  <a:pt x="93103" y="189972"/>
                </a:lnTo>
                <a:lnTo>
                  <a:pt x="82312" y="171279"/>
                </a:lnTo>
                <a:close/>
                <a:moveTo>
                  <a:pt x="85777" y="171279"/>
                </a:moveTo>
                <a:lnTo>
                  <a:pt x="96568" y="189972"/>
                </a:lnTo>
                <a:lnTo>
                  <a:pt x="107358" y="171279"/>
                </a:lnTo>
                <a:close/>
                <a:moveTo>
                  <a:pt x="110884" y="171279"/>
                </a:moveTo>
                <a:lnTo>
                  <a:pt x="100155" y="189972"/>
                </a:lnTo>
                <a:lnTo>
                  <a:pt x="121736" y="189972"/>
                </a:lnTo>
                <a:lnTo>
                  <a:pt x="110884" y="171279"/>
                </a:lnTo>
                <a:close/>
                <a:moveTo>
                  <a:pt x="114349" y="171279"/>
                </a:moveTo>
                <a:lnTo>
                  <a:pt x="125140" y="189972"/>
                </a:lnTo>
                <a:lnTo>
                  <a:pt x="135930" y="171279"/>
                </a:lnTo>
                <a:close/>
                <a:moveTo>
                  <a:pt x="139517" y="171279"/>
                </a:moveTo>
                <a:lnTo>
                  <a:pt x="128727" y="189972"/>
                </a:lnTo>
                <a:lnTo>
                  <a:pt x="150308" y="189972"/>
                </a:lnTo>
                <a:lnTo>
                  <a:pt x="139517" y="171279"/>
                </a:lnTo>
                <a:close/>
                <a:moveTo>
                  <a:pt x="142952" y="171279"/>
                </a:moveTo>
                <a:lnTo>
                  <a:pt x="153742" y="189972"/>
                </a:lnTo>
                <a:lnTo>
                  <a:pt x="164533" y="171279"/>
                </a:lnTo>
                <a:close/>
                <a:moveTo>
                  <a:pt x="168119" y="171279"/>
                </a:moveTo>
                <a:lnTo>
                  <a:pt x="157329" y="189972"/>
                </a:lnTo>
                <a:lnTo>
                  <a:pt x="178910" y="189972"/>
                </a:lnTo>
                <a:lnTo>
                  <a:pt x="168119" y="171279"/>
                </a:lnTo>
                <a:close/>
                <a:moveTo>
                  <a:pt x="171585" y="171279"/>
                </a:moveTo>
                <a:lnTo>
                  <a:pt x="182375" y="189972"/>
                </a:lnTo>
                <a:lnTo>
                  <a:pt x="193166" y="171279"/>
                </a:lnTo>
                <a:close/>
                <a:moveTo>
                  <a:pt x="196691" y="171279"/>
                </a:moveTo>
                <a:lnTo>
                  <a:pt x="185931" y="189972"/>
                </a:lnTo>
                <a:lnTo>
                  <a:pt x="207512" y="189972"/>
                </a:lnTo>
                <a:lnTo>
                  <a:pt x="196691" y="171279"/>
                </a:lnTo>
                <a:close/>
                <a:moveTo>
                  <a:pt x="200157" y="171279"/>
                </a:moveTo>
                <a:lnTo>
                  <a:pt x="210947" y="189972"/>
                </a:lnTo>
                <a:lnTo>
                  <a:pt x="221737" y="171279"/>
                </a:lnTo>
                <a:close/>
                <a:moveTo>
                  <a:pt x="225294" y="171279"/>
                </a:moveTo>
                <a:lnTo>
                  <a:pt x="214503" y="189972"/>
                </a:lnTo>
                <a:lnTo>
                  <a:pt x="236084" y="189972"/>
                </a:lnTo>
                <a:lnTo>
                  <a:pt x="225294" y="171279"/>
                </a:lnTo>
                <a:close/>
                <a:moveTo>
                  <a:pt x="228759" y="171279"/>
                </a:moveTo>
                <a:lnTo>
                  <a:pt x="239549" y="189972"/>
                </a:lnTo>
                <a:lnTo>
                  <a:pt x="250340" y="171279"/>
                </a:lnTo>
                <a:close/>
                <a:moveTo>
                  <a:pt x="253896" y="171279"/>
                </a:moveTo>
                <a:lnTo>
                  <a:pt x="243106" y="189972"/>
                </a:lnTo>
                <a:lnTo>
                  <a:pt x="264687" y="189972"/>
                </a:lnTo>
                <a:lnTo>
                  <a:pt x="253896" y="171279"/>
                </a:lnTo>
                <a:close/>
                <a:moveTo>
                  <a:pt x="257361" y="171279"/>
                </a:moveTo>
                <a:lnTo>
                  <a:pt x="268152" y="189972"/>
                </a:lnTo>
                <a:lnTo>
                  <a:pt x="278942" y="171279"/>
                </a:lnTo>
                <a:close/>
                <a:moveTo>
                  <a:pt x="282468" y="171279"/>
                </a:moveTo>
                <a:lnTo>
                  <a:pt x="271738" y="189972"/>
                </a:lnTo>
                <a:lnTo>
                  <a:pt x="293319" y="189972"/>
                </a:lnTo>
                <a:lnTo>
                  <a:pt x="282468" y="171279"/>
                </a:lnTo>
                <a:close/>
                <a:moveTo>
                  <a:pt x="285964" y="171279"/>
                </a:moveTo>
                <a:lnTo>
                  <a:pt x="296754" y="189972"/>
                </a:lnTo>
                <a:lnTo>
                  <a:pt x="307545" y="171279"/>
                </a:lnTo>
                <a:close/>
                <a:moveTo>
                  <a:pt x="311101" y="171279"/>
                </a:moveTo>
                <a:lnTo>
                  <a:pt x="300310" y="189972"/>
                </a:lnTo>
                <a:lnTo>
                  <a:pt x="321861" y="189972"/>
                </a:lnTo>
                <a:lnTo>
                  <a:pt x="311101" y="171279"/>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3_1">
    <p:spTree>
      <p:nvGrpSpPr>
        <p:cNvPr id="5514" name="Shape 5514"/>
        <p:cNvGrpSpPr/>
        <p:nvPr/>
      </p:nvGrpSpPr>
      <p:grpSpPr>
        <a:xfrm>
          <a:off x="0" y="0"/>
          <a:ext cx="0" cy="0"/>
          <a:chOff x="0" y="0"/>
          <a:chExt cx="0" cy="0"/>
        </a:xfrm>
      </p:grpSpPr>
      <p:pic>
        <p:nvPicPr>
          <p:cNvPr id="5515" name="Google Shape;5515;p38"/>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5516" name="Google Shape;5516;p38"/>
          <p:cNvGrpSpPr/>
          <p:nvPr/>
        </p:nvGrpSpPr>
        <p:grpSpPr>
          <a:xfrm>
            <a:off x="-673893" y="4678857"/>
            <a:ext cx="10880464" cy="393650"/>
            <a:chOff x="0" y="51629"/>
            <a:chExt cx="10880464" cy="393650"/>
          </a:xfrm>
        </p:grpSpPr>
        <p:grpSp>
          <p:nvGrpSpPr>
            <p:cNvPr id="5517" name="Google Shape;5517;p38"/>
            <p:cNvGrpSpPr/>
            <p:nvPr/>
          </p:nvGrpSpPr>
          <p:grpSpPr>
            <a:xfrm>
              <a:off x="0" y="51629"/>
              <a:ext cx="5465925" cy="393650"/>
              <a:chOff x="1125675" y="3020850"/>
              <a:chExt cx="5465925" cy="393650"/>
            </a:xfrm>
          </p:grpSpPr>
          <p:sp>
            <p:nvSpPr>
              <p:cNvPr id="5518" name="Google Shape;5518;p38"/>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38"/>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38"/>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38"/>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38"/>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38"/>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38"/>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38"/>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38"/>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38"/>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38"/>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38"/>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38"/>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38"/>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38"/>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38"/>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38"/>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38"/>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38"/>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38"/>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38"/>
            <p:cNvGrpSpPr/>
            <p:nvPr/>
          </p:nvGrpSpPr>
          <p:grpSpPr>
            <a:xfrm>
              <a:off x="5414539" y="51629"/>
              <a:ext cx="5465925" cy="393650"/>
              <a:chOff x="1125675" y="3020850"/>
              <a:chExt cx="5465925" cy="393650"/>
            </a:xfrm>
          </p:grpSpPr>
          <p:sp>
            <p:nvSpPr>
              <p:cNvPr id="5539" name="Google Shape;5539;p38"/>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38"/>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38"/>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38"/>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38"/>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38"/>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38"/>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38"/>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38"/>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38"/>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38"/>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38"/>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38"/>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38"/>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38"/>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38"/>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38"/>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38"/>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38"/>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38"/>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59" name="Google Shape;5559;p38"/>
          <p:cNvGrpSpPr/>
          <p:nvPr/>
        </p:nvGrpSpPr>
        <p:grpSpPr>
          <a:xfrm>
            <a:off x="-867518" y="70982"/>
            <a:ext cx="10880464" cy="393650"/>
            <a:chOff x="0" y="51629"/>
            <a:chExt cx="10880464" cy="393650"/>
          </a:xfrm>
        </p:grpSpPr>
        <p:grpSp>
          <p:nvGrpSpPr>
            <p:cNvPr id="5560" name="Google Shape;5560;p38"/>
            <p:cNvGrpSpPr/>
            <p:nvPr/>
          </p:nvGrpSpPr>
          <p:grpSpPr>
            <a:xfrm>
              <a:off x="0" y="51629"/>
              <a:ext cx="5465925" cy="393650"/>
              <a:chOff x="1125675" y="3020850"/>
              <a:chExt cx="5465925" cy="393650"/>
            </a:xfrm>
          </p:grpSpPr>
          <p:sp>
            <p:nvSpPr>
              <p:cNvPr id="5561" name="Google Shape;5561;p38"/>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38"/>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38"/>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38"/>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38"/>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38"/>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38"/>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38"/>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8"/>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38"/>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38"/>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38"/>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38"/>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38"/>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38"/>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38"/>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38"/>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38"/>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8"/>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8"/>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38"/>
            <p:cNvGrpSpPr/>
            <p:nvPr/>
          </p:nvGrpSpPr>
          <p:grpSpPr>
            <a:xfrm>
              <a:off x="5414539" y="51629"/>
              <a:ext cx="5465925" cy="393650"/>
              <a:chOff x="1125675" y="3020850"/>
              <a:chExt cx="5465925" cy="393650"/>
            </a:xfrm>
          </p:grpSpPr>
          <p:sp>
            <p:nvSpPr>
              <p:cNvPr id="5582" name="Google Shape;5582;p38"/>
              <p:cNvSpPr/>
              <p:nvPr/>
            </p:nvSpPr>
            <p:spPr>
              <a:xfrm>
                <a:off x="1221425" y="3085450"/>
                <a:ext cx="262925" cy="264450"/>
              </a:xfrm>
              <a:custGeom>
                <a:rect b="b" l="l" r="r" t="t"/>
                <a:pathLst>
                  <a:path extrusionOk="0" h="10578" w="10517">
                    <a:moveTo>
                      <a:pt x="2705" y="0"/>
                    </a:moveTo>
                    <a:lnTo>
                      <a:pt x="2705" y="8359"/>
                    </a:lnTo>
                    <a:lnTo>
                      <a:pt x="7204" y="8359"/>
                    </a:lnTo>
                    <a:lnTo>
                      <a:pt x="7204" y="2219"/>
                    </a:lnTo>
                    <a:lnTo>
                      <a:pt x="4225" y="2219"/>
                    </a:lnTo>
                    <a:lnTo>
                      <a:pt x="4225" y="5745"/>
                    </a:lnTo>
                    <a:lnTo>
                      <a:pt x="4985" y="5745"/>
                    </a:lnTo>
                    <a:lnTo>
                      <a:pt x="4985" y="2857"/>
                    </a:lnTo>
                    <a:lnTo>
                      <a:pt x="6444" y="2857"/>
                    </a:lnTo>
                    <a:lnTo>
                      <a:pt x="644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38"/>
              <p:cNvSpPr/>
              <p:nvPr/>
            </p:nvSpPr>
            <p:spPr>
              <a:xfrm>
                <a:off x="1519300"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38"/>
              <p:cNvSpPr/>
              <p:nvPr/>
            </p:nvSpPr>
            <p:spPr>
              <a:xfrm>
                <a:off x="1822500" y="3085450"/>
                <a:ext cx="262925" cy="264450"/>
              </a:xfrm>
              <a:custGeom>
                <a:rect b="b" l="l" r="r" t="t"/>
                <a:pathLst>
                  <a:path extrusionOk="0" h="10578" w="10517">
                    <a:moveTo>
                      <a:pt x="2705" y="0"/>
                    </a:moveTo>
                    <a:lnTo>
                      <a:pt x="2705" y="8359"/>
                    </a:lnTo>
                    <a:lnTo>
                      <a:pt x="7234" y="8359"/>
                    </a:lnTo>
                    <a:lnTo>
                      <a:pt x="7234" y="2219"/>
                    </a:lnTo>
                    <a:lnTo>
                      <a:pt x="4225" y="2219"/>
                    </a:lnTo>
                    <a:lnTo>
                      <a:pt x="4225" y="5745"/>
                    </a:lnTo>
                    <a:lnTo>
                      <a:pt x="4985" y="5745"/>
                    </a:lnTo>
                    <a:lnTo>
                      <a:pt x="4985" y="2857"/>
                    </a:lnTo>
                    <a:lnTo>
                      <a:pt x="6474" y="2857"/>
                    </a:lnTo>
                    <a:lnTo>
                      <a:pt x="6474" y="7721"/>
                    </a:lnTo>
                    <a:lnTo>
                      <a:pt x="3465" y="7721"/>
                    </a:lnTo>
                    <a:lnTo>
                      <a:pt x="346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38"/>
              <p:cNvSpPr/>
              <p:nvPr/>
            </p:nvSpPr>
            <p:spPr>
              <a:xfrm>
                <a:off x="2121125" y="3085450"/>
                <a:ext cx="262950" cy="264450"/>
              </a:xfrm>
              <a:custGeom>
                <a:rect b="b" l="l" r="r" t="t"/>
                <a:pathLst>
                  <a:path extrusionOk="0" h="10578" w="10518">
                    <a:moveTo>
                      <a:pt x="1" y="0"/>
                    </a:moveTo>
                    <a:lnTo>
                      <a:pt x="1" y="10578"/>
                    </a:lnTo>
                    <a:lnTo>
                      <a:pt x="10517" y="10578"/>
                    </a:lnTo>
                    <a:lnTo>
                      <a:pt x="10517" y="2736"/>
                    </a:lnTo>
                    <a:lnTo>
                      <a:pt x="2159" y="2736"/>
                    </a:lnTo>
                    <a:lnTo>
                      <a:pt x="2159" y="7234"/>
                    </a:lnTo>
                    <a:lnTo>
                      <a:pt x="8359" y="7234"/>
                    </a:lnTo>
                    <a:lnTo>
                      <a:pt x="8359" y="4256"/>
                    </a:lnTo>
                    <a:lnTo>
                      <a:pt x="4773" y="4256"/>
                    </a:lnTo>
                    <a:lnTo>
                      <a:pt x="4773" y="5015"/>
                    </a:lnTo>
                    <a:lnTo>
                      <a:pt x="7660" y="5015"/>
                    </a:lnTo>
                    <a:lnTo>
                      <a:pt x="7660" y="6474"/>
                    </a:lnTo>
                    <a:lnTo>
                      <a:pt x="2797" y="6474"/>
                    </a:lnTo>
                    <a:lnTo>
                      <a:pt x="2797" y="3496"/>
                    </a:lnTo>
                    <a:lnTo>
                      <a:pt x="9879" y="3496"/>
                    </a:lnTo>
                    <a:lnTo>
                      <a:pt x="9879" y="9818"/>
                    </a:lnTo>
                    <a:lnTo>
                      <a:pt x="639" y="9818"/>
                    </a:lnTo>
                    <a:lnTo>
                      <a:pt x="63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38"/>
              <p:cNvSpPr/>
              <p:nvPr/>
            </p:nvSpPr>
            <p:spPr>
              <a:xfrm>
                <a:off x="2422800" y="3085450"/>
                <a:ext cx="264475" cy="264450"/>
              </a:xfrm>
              <a:custGeom>
                <a:rect b="b" l="l" r="r" t="t"/>
                <a:pathLst>
                  <a:path extrusionOk="0" h="10578" w="10579">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818" y="699"/>
                    </a:lnTo>
                    <a:lnTo>
                      <a:pt x="9818" y="9879"/>
                    </a:lnTo>
                    <a:lnTo>
                      <a:pt x="761" y="9879"/>
                    </a:lnTo>
                    <a:lnTo>
                      <a:pt x="761" y="213"/>
                    </a:lnTo>
                    <a:lnTo>
                      <a:pt x="1" y="213"/>
                    </a:lnTo>
                    <a:lnTo>
                      <a:pt x="1" y="10578"/>
                    </a:lnTo>
                    <a:lnTo>
                      <a:pt x="10578" y="10578"/>
                    </a:lnTo>
                    <a:lnTo>
                      <a:pt x="105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38"/>
              <p:cNvSpPr/>
              <p:nvPr/>
            </p:nvSpPr>
            <p:spPr>
              <a:xfrm>
                <a:off x="27206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940" y="3496"/>
                    </a:lnTo>
                    <a:lnTo>
                      <a:pt x="9940" y="9818"/>
                    </a:lnTo>
                    <a:lnTo>
                      <a:pt x="700" y="9818"/>
                    </a:lnTo>
                    <a:lnTo>
                      <a:pt x="700"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38"/>
              <p:cNvSpPr/>
              <p:nvPr/>
            </p:nvSpPr>
            <p:spPr>
              <a:xfrm>
                <a:off x="3023875" y="3085450"/>
                <a:ext cx="263700" cy="264450"/>
              </a:xfrm>
              <a:custGeom>
                <a:rect b="b" l="l" r="r" t="t"/>
                <a:pathLst>
                  <a:path extrusionOk="0" h="10578" w="10548">
                    <a:moveTo>
                      <a:pt x="2736" y="0"/>
                    </a:moveTo>
                    <a:lnTo>
                      <a:pt x="2736" y="8359"/>
                    </a:lnTo>
                    <a:lnTo>
                      <a:pt x="7235" y="8359"/>
                    </a:lnTo>
                    <a:lnTo>
                      <a:pt x="7235" y="2219"/>
                    </a:lnTo>
                    <a:lnTo>
                      <a:pt x="4226" y="2219"/>
                    </a:lnTo>
                    <a:lnTo>
                      <a:pt x="4226" y="5745"/>
                    </a:lnTo>
                    <a:lnTo>
                      <a:pt x="4986" y="5745"/>
                    </a:lnTo>
                    <a:lnTo>
                      <a:pt x="498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38"/>
              <p:cNvSpPr/>
              <p:nvPr/>
            </p:nvSpPr>
            <p:spPr>
              <a:xfrm>
                <a:off x="332252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33" y="4256"/>
                    </a:lnTo>
                    <a:lnTo>
                      <a:pt x="4833" y="5015"/>
                    </a:lnTo>
                    <a:lnTo>
                      <a:pt x="7721" y="5015"/>
                    </a:lnTo>
                    <a:lnTo>
                      <a:pt x="7721" y="6474"/>
                    </a:lnTo>
                    <a:lnTo>
                      <a:pt x="2857" y="6474"/>
                    </a:lnTo>
                    <a:lnTo>
                      <a:pt x="2857" y="3496"/>
                    </a:lnTo>
                    <a:lnTo>
                      <a:pt x="9879" y="3496"/>
                    </a:lnTo>
                    <a:lnTo>
                      <a:pt x="9879" y="9818"/>
                    </a:lnTo>
                    <a:lnTo>
                      <a:pt x="638" y="9818"/>
                    </a:lnTo>
                    <a:lnTo>
                      <a:pt x="638" y="760"/>
                    </a:lnTo>
                    <a:lnTo>
                      <a:pt x="10365" y="760"/>
                    </a:lnTo>
                    <a:lnTo>
                      <a:pt x="10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38"/>
              <p:cNvSpPr/>
              <p:nvPr/>
            </p:nvSpPr>
            <p:spPr>
              <a:xfrm>
                <a:off x="3625725" y="3085450"/>
                <a:ext cx="262925" cy="264450"/>
              </a:xfrm>
              <a:custGeom>
                <a:rect b="b" l="l" r="r" t="t"/>
                <a:pathLst>
                  <a:path extrusionOk="0" h="10578" w="10517">
                    <a:moveTo>
                      <a:pt x="2675" y="0"/>
                    </a:moveTo>
                    <a:lnTo>
                      <a:pt x="2675" y="8359"/>
                    </a:lnTo>
                    <a:lnTo>
                      <a:pt x="7204" y="8359"/>
                    </a:lnTo>
                    <a:lnTo>
                      <a:pt x="7204" y="2219"/>
                    </a:lnTo>
                    <a:lnTo>
                      <a:pt x="4195" y="2219"/>
                    </a:lnTo>
                    <a:lnTo>
                      <a:pt x="4195" y="5745"/>
                    </a:lnTo>
                    <a:lnTo>
                      <a:pt x="4955" y="5745"/>
                    </a:lnTo>
                    <a:lnTo>
                      <a:pt x="4955" y="2857"/>
                    </a:lnTo>
                    <a:lnTo>
                      <a:pt x="6444" y="2857"/>
                    </a:lnTo>
                    <a:lnTo>
                      <a:pt x="6444" y="7721"/>
                    </a:lnTo>
                    <a:lnTo>
                      <a:pt x="3435" y="7721"/>
                    </a:lnTo>
                    <a:lnTo>
                      <a:pt x="3435" y="699"/>
                    </a:lnTo>
                    <a:lnTo>
                      <a:pt x="9757" y="699"/>
                    </a:lnTo>
                    <a:lnTo>
                      <a:pt x="9757" y="9879"/>
                    </a:lnTo>
                    <a:lnTo>
                      <a:pt x="760" y="9879"/>
                    </a:lnTo>
                    <a:lnTo>
                      <a:pt x="760" y="213"/>
                    </a:lnTo>
                    <a:lnTo>
                      <a:pt x="0" y="213"/>
                    </a:lnTo>
                    <a:lnTo>
                      <a:pt x="0" y="10578"/>
                    </a:lnTo>
                    <a:lnTo>
                      <a:pt x="10517" y="10578"/>
                    </a:lnTo>
                    <a:lnTo>
                      <a:pt x="105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38"/>
              <p:cNvSpPr/>
              <p:nvPr/>
            </p:nvSpPr>
            <p:spPr>
              <a:xfrm>
                <a:off x="39236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803" y="4256"/>
                    </a:lnTo>
                    <a:lnTo>
                      <a:pt x="4803" y="5015"/>
                    </a:lnTo>
                    <a:lnTo>
                      <a:pt x="7721" y="5015"/>
                    </a:lnTo>
                    <a:lnTo>
                      <a:pt x="7721"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38"/>
              <p:cNvSpPr/>
              <p:nvPr/>
            </p:nvSpPr>
            <p:spPr>
              <a:xfrm>
                <a:off x="4226025" y="3085450"/>
                <a:ext cx="263700" cy="264450"/>
              </a:xfrm>
              <a:custGeom>
                <a:rect b="b" l="l" r="r" t="t"/>
                <a:pathLst>
                  <a:path extrusionOk="0" h="10578" w="10548">
                    <a:moveTo>
                      <a:pt x="2736" y="0"/>
                    </a:moveTo>
                    <a:lnTo>
                      <a:pt x="2736" y="8359"/>
                    </a:lnTo>
                    <a:lnTo>
                      <a:pt x="7235" y="8359"/>
                    </a:lnTo>
                    <a:lnTo>
                      <a:pt x="7235" y="2219"/>
                    </a:lnTo>
                    <a:lnTo>
                      <a:pt x="4256" y="2219"/>
                    </a:lnTo>
                    <a:lnTo>
                      <a:pt x="4256" y="5745"/>
                    </a:lnTo>
                    <a:lnTo>
                      <a:pt x="5016" y="5745"/>
                    </a:lnTo>
                    <a:lnTo>
                      <a:pt x="5016" y="2857"/>
                    </a:lnTo>
                    <a:lnTo>
                      <a:pt x="6475" y="2857"/>
                    </a:lnTo>
                    <a:lnTo>
                      <a:pt x="647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38"/>
              <p:cNvSpPr/>
              <p:nvPr/>
            </p:nvSpPr>
            <p:spPr>
              <a:xfrm>
                <a:off x="4524675" y="3085450"/>
                <a:ext cx="263700" cy="264450"/>
              </a:xfrm>
              <a:custGeom>
                <a:rect b="b" l="l" r="r" t="t"/>
                <a:pathLst>
                  <a:path extrusionOk="0" h="10578" w="10548">
                    <a:moveTo>
                      <a:pt x="0" y="0"/>
                    </a:moveTo>
                    <a:lnTo>
                      <a:pt x="0" y="10578"/>
                    </a:lnTo>
                    <a:lnTo>
                      <a:pt x="10547" y="10578"/>
                    </a:lnTo>
                    <a:lnTo>
                      <a:pt x="10547" y="2736"/>
                    </a:lnTo>
                    <a:lnTo>
                      <a:pt x="2189" y="2736"/>
                    </a:lnTo>
                    <a:lnTo>
                      <a:pt x="2189" y="7234"/>
                    </a:lnTo>
                    <a:lnTo>
                      <a:pt x="8359" y="7234"/>
                    </a:lnTo>
                    <a:lnTo>
                      <a:pt x="8359" y="4256"/>
                    </a:lnTo>
                    <a:lnTo>
                      <a:pt x="4803" y="4256"/>
                    </a:lnTo>
                    <a:lnTo>
                      <a:pt x="4803" y="5015"/>
                    </a:lnTo>
                    <a:lnTo>
                      <a:pt x="7690" y="5015"/>
                    </a:lnTo>
                    <a:lnTo>
                      <a:pt x="7690" y="6474"/>
                    </a:lnTo>
                    <a:lnTo>
                      <a:pt x="2827" y="6474"/>
                    </a:lnTo>
                    <a:lnTo>
                      <a:pt x="2827" y="3496"/>
                    </a:lnTo>
                    <a:lnTo>
                      <a:pt x="9879" y="3496"/>
                    </a:lnTo>
                    <a:lnTo>
                      <a:pt x="9879" y="9818"/>
                    </a:lnTo>
                    <a:lnTo>
                      <a:pt x="669" y="9818"/>
                    </a:lnTo>
                    <a:lnTo>
                      <a:pt x="669"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38"/>
              <p:cNvSpPr/>
              <p:nvPr/>
            </p:nvSpPr>
            <p:spPr>
              <a:xfrm>
                <a:off x="4827100" y="3085450"/>
                <a:ext cx="263700" cy="264450"/>
              </a:xfrm>
              <a:custGeom>
                <a:rect b="b" l="l" r="r" t="t"/>
                <a:pathLst>
                  <a:path extrusionOk="0" h="10578" w="10548">
                    <a:moveTo>
                      <a:pt x="2736" y="0"/>
                    </a:moveTo>
                    <a:lnTo>
                      <a:pt x="2736" y="8359"/>
                    </a:lnTo>
                    <a:lnTo>
                      <a:pt x="7204" y="8359"/>
                    </a:lnTo>
                    <a:lnTo>
                      <a:pt x="7204" y="2219"/>
                    </a:lnTo>
                    <a:lnTo>
                      <a:pt x="4226" y="2219"/>
                    </a:lnTo>
                    <a:lnTo>
                      <a:pt x="4226" y="5745"/>
                    </a:lnTo>
                    <a:lnTo>
                      <a:pt x="4986" y="5745"/>
                    </a:lnTo>
                    <a:lnTo>
                      <a:pt x="4986" y="2857"/>
                    </a:lnTo>
                    <a:lnTo>
                      <a:pt x="6445" y="2857"/>
                    </a:lnTo>
                    <a:lnTo>
                      <a:pt x="6445" y="7721"/>
                    </a:lnTo>
                    <a:lnTo>
                      <a:pt x="3496" y="7721"/>
                    </a:lnTo>
                    <a:lnTo>
                      <a:pt x="349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38"/>
              <p:cNvSpPr/>
              <p:nvPr/>
            </p:nvSpPr>
            <p:spPr>
              <a:xfrm>
                <a:off x="5124975" y="3085450"/>
                <a:ext cx="264475" cy="264450"/>
              </a:xfrm>
              <a:custGeom>
                <a:rect b="b" l="l" r="r" t="t"/>
                <a:pathLst>
                  <a:path extrusionOk="0" h="10578" w="10579">
                    <a:moveTo>
                      <a:pt x="1" y="0"/>
                    </a:moveTo>
                    <a:lnTo>
                      <a:pt x="1" y="10578"/>
                    </a:lnTo>
                    <a:lnTo>
                      <a:pt x="10578" y="10578"/>
                    </a:lnTo>
                    <a:lnTo>
                      <a:pt x="10578" y="2736"/>
                    </a:lnTo>
                    <a:lnTo>
                      <a:pt x="2220" y="2736"/>
                    </a:lnTo>
                    <a:lnTo>
                      <a:pt x="2220" y="7234"/>
                    </a:lnTo>
                    <a:lnTo>
                      <a:pt x="8360" y="7234"/>
                    </a:lnTo>
                    <a:lnTo>
                      <a:pt x="8360" y="4256"/>
                    </a:lnTo>
                    <a:lnTo>
                      <a:pt x="4834" y="4256"/>
                    </a:lnTo>
                    <a:lnTo>
                      <a:pt x="4834" y="5015"/>
                    </a:lnTo>
                    <a:lnTo>
                      <a:pt x="7721" y="5015"/>
                    </a:lnTo>
                    <a:lnTo>
                      <a:pt x="7721" y="6474"/>
                    </a:lnTo>
                    <a:lnTo>
                      <a:pt x="2858" y="6474"/>
                    </a:lnTo>
                    <a:lnTo>
                      <a:pt x="2858" y="3496"/>
                    </a:lnTo>
                    <a:lnTo>
                      <a:pt x="9879" y="3496"/>
                    </a:lnTo>
                    <a:lnTo>
                      <a:pt x="9879" y="9818"/>
                    </a:lnTo>
                    <a:lnTo>
                      <a:pt x="700" y="9818"/>
                    </a:lnTo>
                    <a:lnTo>
                      <a:pt x="700" y="760"/>
                    </a:lnTo>
                    <a:lnTo>
                      <a:pt x="10366" y="760"/>
                    </a:lnTo>
                    <a:lnTo>
                      <a:pt x="103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38"/>
              <p:cNvSpPr/>
              <p:nvPr/>
            </p:nvSpPr>
            <p:spPr>
              <a:xfrm>
                <a:off x="5428175" y="3085450"/>
                <a:ext cx="262950" cy="264450"/>
              </a:xfrm>
              <a:custGeom>
                <a:rect b="b" l="l" r="r" t="t"/>
                <a:pathLst>
                  <a:path extrusionOk="0" h="10578" w="1051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58" y="699"/>
                    </a:lnTo>
                    <a:lnTo>
                      <a:pt x="9758" y="9879"/>
                    </a:lnTo>
                    <a:lnTo>
                      <a:pt x="761" y="9879"/>
                    </a:lnTo>
                    <a:lnTo>
                      <a:pt x="761" y="213"/>
                    </a:lnTo>
                    <a:lnTo>
                      <a:pt x="1" y="213"/>
                    </a:lnTo>
                    <a:lnTo>
                      <a:pt x="1" y="10578"/>
                    </a:lnTo>
                    <a:lnTo>
                      <a:pt x="10518" y="10578"/>
                    </a:lnTo>
                    <a:lnTo>
                      <a:pt x="10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38"/>
              <p:cNvSpPr/>
              <p:nvPr/>
            </p:nvSpPr>
            <p:spPr>
              <a:xfrm>
                <a:off x="5726050" y="3085450"/>
                <a:ext cx="263725" cy="264450"/>
              </a:xfrm>
              <a:custGeom>
                <a:rect b="b" l="l" r="r" t="t"/>
                <a:pathLst>
                  <a:path extrusionOk="0" h="10578" w="10549">
                    <a:moveTo>
                      <a:pt x="1" y="0"/>
                    </a:moveTo>
                    <a:lnTo>
                      <a:pt x="1" y="10578"/>
                    </a:lnTo>
                    <a:lnTo>
                      <a:pt x="10548" y="10578"/>
                    </a:lnTo>
                    <a:lnTo>
                      <a:pt x="10548" y="2736"/>
                    </a:lnTo>
                    <a:lnTo>
                      <a:pt x="2220" y="2736"/>
                    </a:lnTo>
                    <a:lnTo>
                      <a:pt x="2220" y="7234"/>
                    </a:lnTo>
                    <a:lnTo>
                      <a:pt x="8360" y="7234"/>
                    </a:lnTo>
                    <a:lnTo>
                      <a:pt x="8360" y="4256"/>
                    </a:lnTo>
                    <a:lnTo>
                      <a:pt x="4803" y="4256"/>
                    </a:lnTo>
                    <a:lnTo>
                      <a:pt x="4803" y="5015"/>
                    </a:lnTo>
                    <a:lnTo>
                      <a:pt x="7721" y="5015"/>
                    </a:lnTo>
                    <a:lnTo>
                      <a:pt x="7721" y="6474"/>
                    </a:lnTo>
                    <a:lnTo>
                      <a:pt x="2858" y="6474"/>
                    </a:lnTo>
                    <a:lnTo>
                      <a:pt x="2858" y="3496"/>
                    </a:lnTo>
                    <a:lnTo>
                      <a:pt x="9879" y="3496"/>
                    </a:lnTo>
                    <a:lnTo>
                      <a:pt x="9879" y="9818"/>
                    </a:lnTo>
                    <a:lnTo>
                      <a:pt x="669" y="9818"/>
                    </a:lnTo>
                    <a:lnTo>
                      <a:pt x="669" y="760"/>
                    </a:lnTo>
                    <a:lnTo>
                      <a:pt x="10396" y="760"/>
                    </a:lnTo>
                    <a:lnTo>
                      <a:pt x="103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38"/>
              <p:cNvSpPr/>
              <p:nvPr/>
            </p:nvSpPr>
            <p:spPr>
              <a:xfrm>
                <a:off x="6029250" y="3085450"/>
                <a:ext cx="263700" cy="264450"/>
              </a:xfrm>
              <a:custGeom>
                <a:rect b="b" l="l" r="r" t="t"/>
                <a:pathLst>
                  <a:path extrusionOk="0" h="10578" w="10548">
                    <a:moveTo>
                      <a:pt x="2706" y="0"/>
                    </a:moveTo>
                    <a:lnTo>
                      <a:pt x="2706" y="8359"/>
                    </a:lnTo>
                    <a:lnTo>
                      <a:pt x="7235" y="8359"/>
                    </a:lnTo>
                    <a:lnTo>
                      <a:pt x="7235" y="2219"/>
                    </a:lnTo>
                    <a:lnTo>
                      <a:pt x="4226" y="2219"/>
                    </a:lnTo>
                    <a:lnTo>
                      <a:pt x="4226" y="5745"/>
                    </a:lnTo>
                    <a:lnTo>
                      <a:pt x="4986" y="5745"/>
                    </a:lnTo>
                    <a:lnTo>
                      <a:pt x="4986" y="2857"/>
                    </a:lnTo>
                    <a:lnTo>
                      <a:pt x="6475" y="2857"/>
                    </a:lnTo>
                    <a:lnTo>
                      <a:pt x="6475" y="7721"/>
                    </a:lnTo>
                    <a:lnTo>
                      <a:pt x="3466" y="7721"/>
                    </a:lnTo>
                    <a:lnTo>
                      <a:pt x="3466" y="699"/>
                    </a:lnTo>
                    <a:lnTo>
                      <a:pt x="9788" y="699"/>
                    </a:lnTo>
                    <a:lnTo>
                      <a:pt x="9788" y="9879"/>
                    </a:lnTo>
                    <a:lnTo>
                      <a:pt x="761" y="9879"/>
                    </a:lnTo>
                    <a:lnTo>
                      <a:pt x="761" y="213"/>
                    </a:lnTo>
                    <a:lnTo>
                      <a:pt x="1" y="213"/>
                    </a:lnTo>
                    <a:lnTo>
                      <a:pt x="1" y="10578"/>
                    </a:lnTo>
                    <a:lnTo>
                      <a:pt x="10548" y="10578"/>
                    </a:lnTo>
                    <a:lnTo>
                      <a:pt x="10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38"/>
              <p:cNvSpPr/>
              <p:nvPr/>
            </p:nvSpPr>
            <p:spPr>
              <a:xfrm>
                <a:off x="6327900" y="3085450"/>
                <a:ext cx="262950" cy="264450"/>
              </a:xfrm>
              <a:custGeom>
                <a:rect b="b" l="l" r="r" t="t"/>
                <a:pathLst>
                  <a:path extrusionOk="0" h="10578" w="10518">
                    <a:moveTo>
                      <a:pt x="0" y="0"/>
                    </a:moveTo>
                    <a:lnTo>
                      <a:pt x="0" y="10578"/>
                    </a:lnTo>
                    <a:lnTo>
                      <a:pt x="10517" y="10578"/>
                    </a:lnTo>
                    <a:lnTo>
                      <a:pt x="10517" y="2736"/>
                    </a:lnTo>
                    <a:lnTo>
                      <a:pt x="2158" y="2736"/>
                    </a:lnTo>
                    <a:lnTo>
                      <a:pt x="2158" y="7234"/>
                    </a:lnTo>
                    <a:lnTo>
                      <a:pt x="8359" y="7234"/>
                    </a:lnTo>
                    <a:lnTo>
                      <a:pt x="8359" y="4256"/>
                    </a:lnTo>
                    <a:lnTo>
                      <a:pt x="4772" y="4256"/>
                    </a:lnTo>
                    <a:lnTo>
                      <a:pt x="4772" y="5015"/>
                    </a:lnTo>
                    <a:lnTo>
                      <a:pt x="7660" y="5015"/>
                    </a:lnTo>
                    <a:lnTo>
                      <a:pt x="7660" y="6474"/>
                    </a:lnTo>
                    <a:lnTo>
                      <a:pt x="2857" y="6474"/>
                    </a:lnTo>
                    <a:lnTo>
                      <a:pt x="2857" y="3496"/>
                    </a:lnTo>
                    <a:lnTo>
                      <a:pt x="9879" y="3496"/>
                    </a:lnTo>
                    <a:lnTo>
                      <a:pt x="9879" y="9818"/>
                    </a:lnTo>
                    <a:lnTo>
                      <a:pt x="638" y="9818"/>
                    </a:lnTo>
                    <a:lnTo>
                      <a:pt x="638" y="760"/>
                    </a:lnTo>
                    <a:lnTo>
                      <a:pt x="10335" y="760"/>
                    </a:lnTo>
                    <a:lnTo>
                      <a:pt x="10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38"/>
              <p:cNvSpPr/>
              <p:nvPr/>
            </p:nvSpPr>
            <p:spPr>
              <a:xfrm>
                <a:off x="1125675" y="3377250"/>
                <a:ext cx="5465925" cy="37250"/>
              </a:xfrm>
              <a:custGeom>
                <a:rect b="b" l="l" r="r" t="t"/>
                <a:pathLst>
                  <a:path extrusionOk="0" h="1490" w="218637">
                    <a:moveTo>
                      <a:pt x="0" y="0"/>
                    </a:moveTo>
                    <a:lnTo>
                      <a:pt x="0" y="1489"/>
                    </a:lnTo>
                    <a:lnTo>
                      <a:pt x="218636" y="1489"/>
                    </a:lnTo>
                    <a:lnTo>
                      <a:pt x="2186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38"/>
              <p:cNvSpPr/>
              <p:nvPr/>
            </p:nvSpPr>
            <p:spPr>
              <a:xfrm>
                <a:off x="1125675" y="3020850"/>
                <a:ext cx="5465925" cy="37250"/>
              </a:xfrm>
              <a:custGeom>
                <a:rect b="b" l="l" r="r" t="t"/>
                <a:pathLst>
                  <a:path extrusionOk="0" h="1490" w="218637">
                    <a:moveTo>
                      <a:pt x="0" y="1"/>
                    </a:moveTo>
                    <a:lnTo>
                      <a:pt x="0" y="1490"/>
                    </a:lnTo>
                    <a:lnTo>
                      <a:pt x="218636" y="1490"/>
                    </a:lnTo>
                    <a:lnTo>
                      <a:pt x="2186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3_1_1">
    <p:spTree>
      <p:nvGrpSpPr>
        <p:cNvPr id="5602" name="Shape 5602"/>
        <p:cNvGrpSpPr/>
        <p:nvPr/>
      </p:nvGrpSpPr>
      <p:grpSpPr>
        <a:xfrm>
          <a:off x="0" y="0"/>
          <a:ext cx="0" cy="0"/>
          <a:chOff x="0" y="0"/>
          <a:chExt cx="0" cy="0"/>
        </a:xfrm>
      </p:grpSpPr>
      <p:pic>
        <p:nvPicPr>
          <p:cNvPr id="5603" name="Google Shape;5603;p39"/>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5604" name="Google Shape;5604;p39"/>
          <p:cNvGrpSpPr/>
          <p:nvPr/>
        </p:nvGrpSpPr>
        <p:grpSpPr>
          <a:xfrm>
            <a:off x="-55123" y="203325"/>
            <a:ext cx="1978800" cy="4730350"/>
            <a:chOff x="-1980025" y="-3986100"/>
            <a:chExt cx="1978800" cy="4730350"/>
          </a:xfrm>
        </p:grpSpPr>
        <p:sp>
          <p:nvSpPr>
            <p:cNvPr id="5605" name="Google Shape;5605;p39"/>
            <p:cNvSpPr/>
            <p:nvPr/>
          </p:nvSpPr>
          <p:spPr>
            <a:xfrm>
              <a:off x="-1631225" y="223700"/>
              <a:ext cx="601100" cy="520550"/>
            </a:xfrm>
            <a:custGeom>
              <a:rect b="b" l="l" r="r" t="t"/>
              <a:pathLst>
                <a:path extrusionOk="0" h="20822" w="24044">
                  <a:moveTo>
                    <a:pt x="12037" y="2462"/>
                  </a:moveTo>
                  <a:lnTo>
                    <a:pt x="21916" y="19606"/>
                  </a:lnTo>
                  <a:lnTo>
                    <a:pt x="2159" y="19606"/>
                  </a:lnTo>
                  <a:lnTo>
                    <a:pt x="12037" y="2462"/>
                  </a:lnTo>
                  <a:close/>
                  <a:moveTo>
                    <a:pt x="12037" y="0"/>
                  </a:moveTo>
                  <a:lnTo>
                    <a:pt x="1" y="20821"/>
                  </a:lnTo>
                  <a:lnTo>
                    <a:pt x="24044" y="20821"/>
                  </a:lnTo>
                  <a:lnTo>
                    <a:pt x="12037"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39"/>
            <p:cNvSpPr/>
            <p:nvPr/>
          </p:nvSpPr>
          <p:spPr>
            <a:xfrm>
              <a:off x="-1980025" y="48175"/>
              <a:ext cx="601100" cy="520550"/>
            </a:xfrm>
            <a:custGeom>
              <a:rect b="b" l="l" r="r" t="t"/>
              <a:pathLst>
                <a:path extrusionOk="0" h="20822" w="24044">
                  <a:moveTo>
                    <a:pt x="21916" y="1246"/>
                  </a:moveTo>
                  <a:lnTo>
                    <a:pt x="12038" y="18389"/>
                  </a:lnTo>
                  <a:lnTo>
                    <a:pt x="2159" y="1246"/>
                  </a:lnTo>
                  <a:close/>
                  <a:moveTo>
                    <a:pt x="1" y="0"/>
                  </a:moveTo>
                  <a:lnTo>
                    <a:pt x="12038" y="20821"/>
                  </a:lnTo>
                  <a:lnTo>
                    <a:pt x="24044"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39"/>
            <p:cNvSpPr/>
            <p:nvPr/>
          </p:nvSpPr>
          <p:spPr>
            <a:xfrm>
              <a:off x="-1288500" y="48175"/>
              <a:ext cx="601100" cy="520550"/>
            </a:xfrm>
            <a:custGeom>
              <a:rect b="b" l="l" r="r" t="t"/>
              <a:pathLst>
                <a:path extrusionOk="0" h="20822" w="24044">
                  <a:moveTo>
                    <a:pt x="21885" y="1246"/>
                  </a:moveTo>
                  <a:lnTo>
                    <a:pt x="12006" y="18389"/>
                  </a:lnTo>
                  <a:lnTo>
                    <a:pt x="2128" y="1246"/>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39"/>
            <p:cNvSpPr/>
            <p:nvPr/>
          </p:nvSpPr>
          <p:spPr>
            <a:xfrm>
              <a:off x="-1631225" y="-581025"/>
              <a:ext cx="601100" cy="520550"/>
            </a:xfrm>
            <a:custGeom>
              <a:rect b="b" l="l" r="r" t="t"/>
              <a:pathLst>
                <a:path extrusionOk="0" h="20822" w="24044">
                  <a:moveTo>
                    <a:pt x="12037" y="2463"/>
                  </a:moveTo>
                  <a:lnTo>
                    <a:pt x="21916" y="19606"/>
                  </a:lnTo>
                  <a:lnTo>
                    <a:pt x="2159" y="19606"/>
                  </a:lnTo>
                  <a:lnTo>
                    <a:pt x="12037" y="2463"/>
                  </a:lnTo>
                  <a:close/>
                  <a:moveTo>
                    <a:pt x="12037" y="1"/>
                  </a:moveTo>
                  <a:lnTo>
                    <a:pt x="1" y="20821"/>
                  </a:lnTo>
                  <a:lnTo>
                    <a:pt x="24044" y="20821"/>
                  </a:lnTo>
                  <a:lnTo>
                    <a:pt x="12037"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39"/>
            <p:cNvSpPr/>
            <p:nvPr/>
          </p:nvSpPr>
          <p:spPr>
            <a:xfrm>
              <a:off x="-1980025" y="-755800"/>
              <a:ext cx="601100" cy="520550"/>
            </a:xfrm>
            <a:custGeom>
              <a:rect b="b" l="l" r="r" t="t"/>
              <a:pathLst>
                <a:path extrusionOk="0" h="20822" w="24044">
                  <a:moveTo>
                    <a:pt x="21916" y="1216"/>
                  </a:moveTo>
                  <a:lnTo>
                    <a:pt x="12038" y="18359"/>
                  </a:lnTo>
                  <a:lnTo>
                    <a:pt x="2159" y="1216"/>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39"/>
            <p:cNvSpPr/>
            <p:nvPr/>
          </p:nvSpPr>
          <p:spPr>
            <a:xfrm>
              <a:off x="-1288500" y="-755800"/>
              <a:ext cx="601100" cy="520550"/>
            </a:xfrm>
            <a:custGeom>
              <a:rect b="b" l="l" r="r" t="t"/>
              <a:pathLst>
                <a:path extrusionOk="0" h="20822" w="24044">
                  <a:moveTo>
                    <a:pt x="21885" y="1216"/>
                  </a:moveTo>
                  <a:lnTo>
                    <a:pt x="12006" y="18359"/>
                  </a:lnTo>
                  <a:lnTo>
                    <a:pt x="2128" y="1216"/>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39"/>
            <p:cNvSpPr/>
            <p:nvPr/>
          </p:nvSpPr>
          <p:spPr>
            <a:xfrm>
              <a:off x="-1631225" y="-1391075"/>
              <a:ext cx="601100" cy="520550"/>
            </a:xfrm>
            <a:custGeom>
              <a:rect b="b" l="l" r="r" t="t"/>
              <a:pathLst>
                <a:path extrusionOk="0" h="20822" w="24044">
                  <a:moveTo>
                    <a:pt x="12037" y="2463"/>
                  </a:moveTo>
                  <a:lnTo>
                    <a:pt x="21916" y="19606"/>
                  </a:lnTo>
                  <a:lnTo>
                    <a:pt x="2159" y="19606"/>
                  </a:lnTo>
                  <a:lnTo>
                    <a:pt x="12037" y="2463"/>
                  </a:lnTo>
                  <a:close/>
                  <a:moveTo>
                    <a:pt x="12037" y="1"/>
                  </a:moveTo>
                  <a:lnTo>
                    <a:pt x="1" y="20822"/>
                  </a:lnTo>
                  <a:lnTo>
                    <a:pt x="24044" y="20822"/>
                  </a:lnTo>
                  <a:lnTo>
                    <a:pt x="12037"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39"/>
            <p:cNvSpPr/>
            <p:nvPr/>
          </p:nvSpPr>
          <p:spPr>
            <a:xfrm>
              <a:off x="-1980025" y="-1566600"/>
              <a:ext cx="601100" cy="520550"/>
            </a:xfrm>
            <a:custGeom>
              <a:rect b="b" l="l" r="r" t="t"/>
              <a:pathLst>
                <a:path extrusionOk="0" h="20822" w="24044">
                  <a:moveTo>
                    <a:pt x="21916" y="1247"/>
                  </a:moveTo>
                  <a:lnTo>
                    <a:pt x="12038" y="18390"/>
                  </a:lnTo>
                  <a:lnTo>
                    <a:pt x="2159" y="1247"/>
                  </a:lnTo>
                  <a:close/>
                  <a:moveTo>
                    <a:pt x="1" y="0"/>
                  </a:moveTo>
                  <a:lnTo>
                    <a:pt x="12038" y="20821"/>
                  </a:lnTo>
                  <a:lnTo>
                    <a:pt x="24044"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39"/>
            <p:cNvSpPr/>
            <p:nvPr/>
          </p:nvSpPr>
          <p:spPr>
            <a:xfrm>
              <a:off x="-1288500" y="-1566600"/>
              <a:ext cx="601100" cy="520550"/>
            </a:xfrm>
            <a:custGeom>
              <a:rect b="b" l="l" r="r" t="t"/>
              <a:pathLst>
                <a:path extrusionOk="0" h="20822" w="24044">
                  <a:moveTo>
                    <a:pt x="21885" y="1247"/>
                  </a:moveTo>
                  <a:lnTo>
                    <a:pt x="12006" y="18390"/>
                  </a:lnTo>
                  <a:lnTo>
                    <a:pt x="2128" y="1247"/>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39"/>
            <p:cNvSpPr/>
            <p:nvPr/>
          </p:nvSpPr>
          <p:spPr>
            <a:xfrm>
              <a:off x="-1631225" y="-2195800"/>
              <a:ext cx="601100" cy="520550"/>
            </a:xfrm>
            <a:custGeom>
              <a:rect b="b" l="l" r="r" t="t"/>
              <a:pathLst>
                <a:path extrusionOk="0" h="20822" w="24044">
                  <a:moveTo>
                    <a:pt x="12037" y="2463"/>
                  </a:moveTo>
                  <a:lnTo>
                    <a:pt x="21916" y="19606"/>
                  </a:lnTo>
                  <a:lnTo>
                    <a:pt x="2159" y="19606"/>
                  </a:lnTo>
                  <a:lnTo>
                    <a:pt x="12037" y="2463"/>
                  </a:lnTo>
                  <a:close/>
                  <a:moveTo>
                    <a:pt x="12037" y="1"/>
                  </a:moveTo>
                  <a:lnTo>
                    <a:pt x="1" y="20822"/>
                  </a:lnTo>
                  <a:lnTo>
                    <a:pt x="24044" y="20822"/>
                  </a:lnTo>
                  <a:lnTo>
                    <a:pt x="12037"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39"/>
            <p:cNvSpPr/>
            <p:nvPr/>
          </p:nvSpPr>
          <p:spPr>
            <a:xfrm>
              <a:off x="-1980025" y="-2371325"/>
              <a:ext cx="601100" cy="520550"/>
            </a:xfrm>
            <a:custGeom>
              <a:rect b="b" l="l" r="r" t="t"/>
              <a:pathLst>
                <a:path extrusionOk="0" h="20822" w="24044">
                  <a:moveTo>
                    <a:pt x="21916" y="1247"/>
                  </a:moveTo>
                  <a:lnTo>
                    <a:pt x="12038" y="18390"/>
                  </a:lnTo>
                  <a:lnTo>
                    <a:pt x="2159" y="1247"/>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39"/>
            <p:cNvSpPr/>
            <p:nvPr/>
          </p:nvSpPr>
          <p:spPr>
            <a:xfrm>
              <a:off x="-1288500" y="-2371325"/>
              <a:ext cx="601100" cy="520550"/>
            </a:xfrm>
            <a:custGeom>
              <a:rect b="b" l="l" r="r" t="t"/>
              <a:pathLst>
                <a:path extrusionOk="0" h="20822" w="24044">
                  <a:moveTo>
                    <a:pt x="21885" y="1247"/>
                  </a:moveTo>
                  <a:lnTo>
                    <a:pt x="12006" y="18390"/>
                  </a:lnTo>
                  <a:lnTo>
                    <a:pt x="2128" y="124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39"/>
            <p:cNvSpPr/>
            <p:nvPr/>
          </p:nvSpPr>
          <p:spPr>
            <a:xfrm>
              <a:off x="-1631225" y="-3005825"/>
              <a:ext cx="601100" cy="520550"/>
            </a:xfrm>
            <a:custGeom>
              <a:rect b="b" l="l" r="r" t="t"/>
              <a:pathLst>
                <a:path extrusionOk="0" h="20822" w="24044">
                  <a:moveTo>
                    <a:pt x="12037" y="2462"/>
                  </a:moveTo>
                  <a:lnTo>
                    <a:pt x="21916" y="19605"/>
                  </a:lnTo>
                  <a:lnTo>
                    <a:pt x="2159" y="19605"/>
                  </a:lnTo>
                  <a:lnTo>
                    <a:pt x="12037" y="2462"/>
                  </a:lnTo>
                  <a:close/>
                  <a:moveTo>
                    <a:pt x="12037" y="0"/>
                  </a:moveTo>
                  <a:lnTo>
                    <a:pt x="1" y="20821"/>
                  </a:lnTo>
                  <a:lnTo>
                    <a:pt x="24044" y="20821"/>
                  </a:lnTo>
                  <a:lnTo>
                    <a:pt x="12037"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39"/>
            <p:cNvSpPr/>
            <p:nvPr/>
          </p:nvSpPr>
          <p:spPr>
            <a:xfrm>
              <a:off x="-1980025" y="-3181375"/>
              <a:ext cx="601100" cy="520550"/>
            </a:xfrm>
            <a:custGeom>
              <a:rect b="b" l="l" r="r" t="t"/>
              <a:pathLst>
                <a:path extrusionOk="0" h="20822" w="24044">
                  <a:moveTo>
                    <a:pt x="21916" y="1217"/>
                  </a:moveTo>
                  <a:lnTo>
                    <a:pt x="12038" y="18329"/>
                  </a:lnTo>
                  <a:lnTo>
                    <a:pt x="2159" y="1217"/>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39"/>
            <p:cNvSpPr/>
            <p:nvPr/>
          </p:nvSpPr>
          <p:spPr>
            <a:xfrm>
              <a:off x="-1288500" y="-3181375"/>
              <a:ext cx="601100" cy="520550"/>
            </a:xfrm>
            <a:custGeom>
              <a:rect b="b" l="l" r="r" t="t"/>
              <a:pathLst>
                <a:path extrusionOk="0" h="20822" w="24044">
                  <a:moveTo>
                    <a:pt x="21885" y="1217"/>
                  </a:moveTo>
                  <a:lnTo>
                    <a:pt x="12006" y="18329"/>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39"/>
            <p:cNvSpPr/>
            <p:nvPr/>
          </p:nvSpPr>
          <p:spPr>
            <a:xfrm>
              <a:off x="-1631225" y="-3810550"/>
              <a:ext cx="601100" cy="520550"/>
            </a:xfrm>
            <a:custGeom>
              <a:rect b="b" l="l" r="r" t="t"/>
              <a:pathLst>
                <a:path extrusionOk="0" h="20822" w="24044">
                  <a:moveTo>
                    <a:pt x="12037" y="2462"/>
                  </a:moveTo>
                  <a:lnTo>
                    <a:pt x="21916" y="19605"/>
                  </a:lnTo>
                  <a:lnTo>
                    <a:pt x="2159" y="19605"/>
                  </a:lnTo>
                  <a:lnTo>
                    <a:pt x="12037" y="2462"/>
                  </a:lnTo>
                  <a:close/>
                  <a:moveTo>
                    <a:pt x="12037" y="0"/>
                  </a:moveTo>
                  <a:lnTo>
                    <a:pt x="1" y="20821"/>
                  </a:lnTo>
                  <a:lnTo>
                    <a:pt x="24044" y="20821"/>
                  </a:lnTo>
                  <a:lnTo>
                    <a:pt x="12037"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39"/>
            <p:cNvSpPr/>
            <p:nvPr/>
          </p:nvSpPr>
          <p:spPr>
            <a:xfrm>
              <a:off x="-1980025" y="-3986100"/>
              <a:ext cx="601100" cy="520550"/>
            </a:xfrm>
            <a:custGeom>
              <a:rect b="b" l="l" r="r" t="t"/>
              <a:pathLst>
                <a:path extrusionOk="0" h="20822" w="24044">
                  <a:moveTo>
                    <a:pt x="21916" y="1217"/>
                  </a:moveTo>
                  <a:lnTo>
                    <a:pt x="12038" y="18360"/>
                  </a:lnTo>
                  <a:lnTo>
                    <a:pt x="2159" y="1217"/>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39"/>
            <p:cNvSpPr/>
            <p:nvPr/>
          </p:nvSpPr>
          <p:spPr>
            <a:xfrm>
              <a:off x="-1288500" y="-3986100"/>
              <a:ext cx="601100" cy="520550"/>
            </a:xfrm>
            <a:custGeom>
              <a:rect b="b" l="l" r="r" t="t"/>
              <a:pathLst>
                <a:path extrusionOk="0" h="20822" w="24044">
                  <a:moveTo>
                    <a:pt x="21885" y="1217"/>
                  </a:moveTo>
                  <a:lnTo>
                    <a:pt x="12006" y="18360"/>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39"/>
            <p:cNvSpPr/>
            <p:nvPr/>
          </p:nvSpPr>
          <p:spPr>
            <a:xfrm>
              <a:off x="-945800" y="223700"/>
              <a:ext cx="601850" cy="520550"/>
            </a:xfrm>
            <a:custGeom>
              <a:rect b="b" l="l" r="r" t="t"/>
              <a:pathLst>
                <a:path extrusionOk="0" h="20822" w="24074">
                  <a:moveTo>
                    <a:pt x="12068" y="2462"/>
                  </a:moveTo>
                  <a:lnTo>
                    <a:pt x="21946" y="19606"/>
                  </a:lnTo>
                  <a:lnTo>
                    <a:pt x="2189" y="19606"/>
                  </a:lnTo>
                  <a:lnTo>
                    <a:pt x="12068" y="2462"/>
                  </a:lnTo>
                  <a:close/>
                  <a:moveTo>
                    <a:pt x="12068" y="0"/>
                  </a:moveTo>
                  <a:lnTo>
                    <a:pt x="0" y="20821"/>
                  </a:lnTo>
                  <a:lnTo>
                    <a:pt x="24074" y="20821"/>
                  </a:lnTo>
                  <a:lnTo>
                    <a:pt x="12068"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39"/>
            <p:cNvSpPr/>
            <p:nvPr/>
          </p:nvSpPr>
          <p:spPr>
            <a:xfrm>
              <a:off x="-602325" y="48175"/>
              <a:ext cx="601100" cy="520550"/>
            </a:xfrm>
            <a:custGeom>
              <a:rect b="b" l="l" r="r" t="t"/>
              <a:pathLst>
                <a:path extrusionOk="0" h="20822" w="24044">
                  <a:moveTo>
                    <a:pt x="21885" y="1246"/>
                  </a:moveTo>
                  <a:lnTo>
                    <a:pt x="12007" y="18389"/>
                  </a:lnTo>
                  <a:lnTo>
                    <a:pt x="2128" y="1246"/>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39"/>
            <p:cNvSpPr/>
            <p:nvPr/>
          </p:nvSpPr>
          <p:spPr>
            <a:xfrm>
              <a:off x="-945800" y="-581025"/>
              <a:ext cx="601850" cy="520550"/>
            </a:xfrm>
            <a:custGeom>
              <a:rect b="b" l="l" r="r" t="t"/>
              <a:pathLst>
                <a:path extrusionOk="0" h="20822" w="24074">
                  <a:moveTo>
                    <a:pt x="12068" y="2463"/>
                  </a:moveTo>
                  <a:lnTo>
                    <a:pt x="21946" y="19606"/>
                  </a:lnTo>
                  <a:lnTo>
                    <a:pt x="2189" y="19606"/>
                  </a:lnTo>
                  <a:lnTo>
                    <a:pt x="12068" y="2463"/>
                  </a:lnTo>
                  <a:close/>
                  <a:moveTo>
                    <a:pt x="12068" y="1"/>
                  </a:moveTo>
                  <a:lnTo>
                    <a:pt x="0" y="20821"/>
                  </a:lnTo>
                  <a:lnTo>
                    <a:pt x="24074" y="20821"/>
                  </a:lnTo>
                  <a:lnTo>
                    <a:pt x="12068"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39"/>
            <p:cNvSpPr/>
            <p:nvPr/>
          </p:nvSpPr>
          <p:spPr>
            <a:xfrm>
              <a:off x="-602325" y="-755800"/>
              <a:ext cx="601100" cy="520550"/>
            </a:xfrm>
            <a:custGeom>
              <a:rect b="b" l="l" r="r" t="t"/>
              <a:pathLst>
                <a:path extrusionOk="0" h="20822" w="24044">
                  <a:moveTo>
                    <a:pt x="21885" y="1216"/>
                  </a:moveTo>
                  <a:lnTo>
                    <a:pt x="12007" y="18359"/>
                  </a:lnTo>
                  <a:lnTo>
                    <a:pt x="2128" y="1216"/>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39"/>
            <p:cNvSpPr/>
            <p:nvPr/>
          </p:nvSpPr>
          <p:spPr>
            <a:xfrm>
              <a:off x="-945800" y="-1391075"/>
              <a:ext cx="601850" cy="520550"/>
            </a:xfrm>
            <a:custGeom>
              <a:rect b="b" l="l" r="r" t="t"/>
              <a:pathLst>
                <a:path extrusionOk="0" h="20822" w="24074">
                  <a:moveTo>
                    <a:pt x="12068" y="2463"/>
                  </a:moveTo>
                  <a:lnTo>
                    <a:pt x="21946" y="19606"/>
                  </a:lnTo>
                  <a:lnTo>
                    <a:pt x="2189" y="19606"/>
                  </a:lnTo>
                  <a:lnTo>
                    <a:pt x="12068" y="2463"/>
                  </a:lnTo>
                  <a:close/>
                  <a:moveTo>
                    <a:pt x="12068" y="1"/>
                  </a:moveTo>
                  <a:lnTo>
                    <a:pt x="0" y="20822"/>
                  </a:lnTo>
                  <a:lnTo>
                    <a:pt x="24074" y="20822"/>
                  </a:lnTo>
                  <a:lnTo>
                    <a:pt x="12068"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39"/>
            <p:cNvSpPr/>
            <p:nvPr/>
          </p:nvSpPr>
          <p:spPr>
            <a:xfrm>
              <a:off x="-602325" y="-1566600"/>
              <a:ext cx="601100" cy="520550"/>
            </a:xfrm>
            <a:custGeom>
              <a:rect b="b" l="l" r="r" t="t"/>
              <a:pathLst>
                <a:path extrusionOk="0" h="20822" w="24044">
                  <a:moveTo>
                    <a:pt x="21885" y="1247"/>
                  </a:moveTo>
                  <a:lnTo>
                    <a:pt x="12007" y="18390"/>
                  </a:lnTo>
                  <a:lnTo>
                    <a:pt x="2128" y="1247"/>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39"/>
            <p:cNvSpPr/>
            <p:nvPr/>
          </p:nvSpPr>
          <p:spPr>
            <a:xfrm>
              <a:off x="-945800" y="-2195800"/>
              <a:ext cx="601850" cy="520550"/>
            </a:xfrm>
            <a:custGeom>
              <a:rect b="b" l="l" r="r" t="t"/>
              <a:pathLst>
                <a:path extrusionOk="0" h="20822" w="24074">
                  <a:moveTo>
                    <a:pt x="12068" y="2463"/>
                  </a:moveTo>
                  <a:lnTo>
                    <a:pt x="21946" y="19606"/>
                  </a:lnTo>
                  <a:lnTo>
                    <a:pt x="2189" y="19606"/>
                  </a:lnTo>
                  <a:lnTo>
                    <a:pt x="12068" y="2463"/>
                  </a:lnTo>
                  <a:close/>
                  <a:moveTo>
                    <a:pt x="12068" y="1"/>
                  </a:moveTo>
                  <a:lnTo>
                    <a:pt x="0" y="20822"/>
                  </a:lnTo>
                  <a:lnTo>
                    <a:pt x="24074" y="20822"/>
                  </a:lnTo>
                  <a:lnTo>
                    <a:pt x="12068"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39"/>
            <p:cNvSpPr/>
            <p:nvPr/>
          </p:nvSpPr>
          <p:spPr>
            <a:xfrm>
              <a:off x="-602325" y="-2371325"/>
              <a:ext cx="601100" cy="520550"/>
            </a:xfrm>
            <a:custGeom>
              <a:rect b="b" l="l" r="r" t="t"/>
              <a:pathLst>
                <a:path extrusionOk="0" h="20822" w="24044">
                  <a:moveTo>
                    <a:pt x="21885" y="1247"/>
                  </a:moveTo>
                  <a:lnTo>
                    <a:pt x="12007" y="18390"/>
                  </a:lnTo>
                  <a:lnTo>
                    <a:pt x="2128" y="124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39"/>
            <p:cNvSpPr/>
            <p:nvPr/>
          </p:nvSpPr>
          <p:spPr>
            <a:xfrm>
              <a:off x="-945800" y="-3005825"/>
              <a:ext cx="601850" cy="520550"/>
            </a:xfrm>
            <a:custGeom>
              <a:rect b="b" l="l" r="r" t="t"/>
              <a:pathLst>
                <a:path extrusionOk="0" h="20822" w="24074">
                  <a:moveTo>
                    <a:pt x="12068" y="2462"/>
                  </a:moveTo>
                  <a:lnTo>
                    <a:pt x="21946" y="19605"/>
                  </a:lnTo>
                  <a:lnTo>
                    <a:pt x="2189" y="19605"/>
                  </a:lnTo>
                  <a:lnTo>
                    <a:pt x="12068" y="2462"/>
                  </a:lnTo>
                  <a:close/>
                  <a:moveTo>
                    <a:pt x="12068" y="0"/>
                  </a:moveTo>
                  <a:lnTo>
                    <a:pt x="0" y="20821"/>
                  </a:lnTo>
                  <a:lnTo>
                    <a:pt x="24074" y="20821"/>
                  </a:lnTo>
                  <a:lnTo>
                    <a:pt x="12068"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39"/>
            <p:cNvSpPr/>
            <p:nvPr/>
          </p:nvSpPr>
          <p:spPr>
            <a:xfrm>
              <a:off x="-602325" y="-3181375"/>
              <a:ext cx="601100" cy="520550"/>
            </a:xfrm>
            <a:custGeom>
              <a:rect b="b" l="l" r="r" t="t"/>
              <a:pathLst>
                <a:path extrusionOk="0" h="20822" w="24044">
                  <a:moveTo>
                    <a:pt x="21885" y="1217"/>
                  </a:moveTo>
                  <a:lnTo>
                    <a:pt x="12007" y="18329"/>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39"/>
            <p:cNvSpPr/>
            <p:nvPr/>
          </p:nvSpPr>
          <p:spPr>
            <a:xfrm>
              <a:off x="-945800" y="-3810550"/>
              <a:ext cx="601850" cy="520550"/>
            </a:xfrm>
            <a:custGeom>
              <a:rect b="b" l="l" r="r" t="t"/>
              <a:pathLst>
                <a:path extrusionOk="0" h="20822" w="24074">
                  <a:moveTo>
                    <a:pt x="12068" y="2462"/>
                  </a:moveTo>
                  <a:lnTo>
                    <a:pt x="21946" y="19605"/>
                  </a:lnTo>
                  <a:lnTo>
                    <a:pt x="2189" y="19605"/>
                  </a:lnTo>
                  <a:lnTo>
                    <a:pt x="12068" y="2462"/>
                  </a:lnTo>
                  <a:close/>
                  <a:moveTo>
                    <a:pt x="12068" y="0"/>
                  </a:moveTo>
                  <a:lnTo>
                    <a:pt x="0" y="20821"/>
                  </a:lnTo>
                  <a:lnTo>
                    <a:pt x="24074" y="20821"/>
                  </a:lnTo>
                  <a:lnTo>
                    <a:pt x="12068"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39"/>
            <p:cNvSpPr/>
            <p:nvPr/>
          </p:nvSpPr>
          <p:spPr>
            <a:xfrm>
              <a:off x="-602325" y="-3986100"/>
              <a:ext cx="601100" cy="520550"/>
            </a:xfrm>
            <a:custGeom>
              <a:rect b="b" l="l" r="r" t="t"/>
              <a:pathLst>
                <a:path extrusionOk="0" h="20822" w="24044">
                  <a:moveTo>
                    <a:pt x="21885" y="1217"/>
                  </a:moveTo>
                  <a:lnTo>
                    <a:pt x="12007" y="18360"/>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5" name="Google Shape;5635;p39"/>
          <p:cNvGrpSpPr/>
          <p:nvPr/>
        </p:nvGrpSpPr>
        <p:grpSpPr>
          <a:xfrm>
            <a:off x="7223152" y="203325"/>
            <a:ext cx="1978800" cy="4730350"/>
            <a:chOff x="-1980025" y="-3986100"/>
            <a:chExt cx="1978800" cy="4730350"/>
          </a:xfrm>
        </p:grpSpPr>
        <p:sp>
          <p:nvSpPr>
            <p:cNvPr id="5636" name="Google Shape;5636;p39"/>
            <p:cNvSpPr/>
            <p:nvPr/>
          </p:nvSpPr>
          <p:spPr>
            <a:xfrm>
              <a:off x="-1631225" y="223700"/>
              <a:ext cx="601100" cy="520550"/>
            </a:xfrm>
            <a:custGeom>
              <a:rect b="b" l="l" r="r" t="t"/>
              <a:pathLst>
                <a:path extrusionOk="0" h="20822" w="24044">
                  <a:moveTo>
                    <a:pt x="12037" y="2462"/>
                  </a:moveTo>
                  <a:lnTo>
                    <a:pt x="21916" y="19606"/>
                  </a:lnTo>
                  <a:lnTo>
                    <a:pt x="2159" y="19606"/>
                  </a:lnTo>
                  <a:lnTo>
                    <a:pt x="12037" y="2462"/>
                  </a:lnTo>
                  <a:close/>
                  <a:moveTo>
                    <a:pt x="12037" y="0"/>
                  </a:moveTo>
                  <a:lnTo>
                    <a:pt x="1" y="20821"/>
                  </a:lnTo>
                  <a:lnTo>
                    <a:pt x="24044" y="20821"/>
                  </a:lnTo>
                  <a:lnTo>
                    <a:pt x="12037"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39"/>
            <p:cNvSpPr/>
            <p:nvPr/>
          </p:nvSpPr>
          <p:spPr>
            <a:xfrm>
              <a:off x="-1980025" y="48175"/>
              <a:ext cx="601100" cy="520550"/>
            </a:xfrm>
            <a:custGeom>
              <a:rect b="b" l="l" r="r" t="t"/>
              <a:pathLst>
                <a:path extrusionOk="0" h="20822" w="24044">
                  <a:moveTo>
                    <a:pt x="21916" y="1246"/>
                  </a:moveTo>
                  <a:lnTo>
                    <a:pt x="12038" y="18389"/>
                  </a:lnTo>
                  <a:lnTo>
                    <a:pt x="2159" y="1246"/>
                  </a:lnTo>
                  <a:close/>
                  <a:moveTo>
                    <a:pt x="1" y="0"/>
                  </a:moveTo>
                  <a:lnTo>
                    <a:pt x="12038" y="20821"/>
                  </a:lnTo>
                  <a:lnTo>
                    <a:pt x="24044"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39"/>
            <p:cNvSpPr/>
            <p:nvPr/>
          </p:nvSpPr>
          <p:spPr>
            <a:xfrm>
              <a:off x="-1288500" y="48175"/>
              <a:ext cx="601100" cy="520550"/>
            </a:xfrm>
            <a:custGeom>
              <a:rect b="b" l="l" r="r" t="t"/>
              <a:pathLst>
                <a:path extrusionOk="0" h="20822" w="24044">
                  <a:moveTo>
                    <a:pt x="21885" y="1246"/>
                  </a:moveTo>
                  <a:lnTo>
                    <a:pt x="12006" y="18389"/>
                  </a:lnTo>
                  <a:lnTo>
                    <a:pt x="2128" y="1246"/>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39"/>
            <p:cNvSpPr/>
            <p:nvPr/>
          </p:nvSpPr>
          <p:spPr>
            <a:xfrm>
              <a:off x="-1631225" y="-581025"/>
              <a:ext cx="601100" cy="520550"/>
            </a:xfrm>
            <a:custGeom>
              <a:rect b="b" l="l" r="r" t="t"/>
              <a:pathLst>
                <a:path extrusionOk="0" h="20822" w="24044">
                  <a:moveTo>
                    <a:pt x="12037" y="2463"/>
                  </a:moveTo>
                  <a:lnTo>
                    <a:pt x="21916" y="19606"/>
                  </a:lnTo>
                  <a:lnTo>
                    <a:pt x="2159" y="19606"/>
                  </a:lnTo>
                  <a:lnTo>
                    <a:pt x="12037" y="2463"/>
                  </a:lnTo>
                  <a:close/>
                  <a:moveTo>
                    <a:pt x="12037" y="1"/>
                  </a:moveTo>
                  <a:lnTo>
                    <a:pt x="1" y="20821"/>
                  </a:lnTo>
                  <a:lnTo>
                    <a:pt x="24044" y="20821"/>
                  </a:lnTo>
                  <a:lnTo>
                    <a:pt x="12037"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39"/>
            <p:cNvSpPr/>
            <p:nvPr/>
          </p:nvSpPr>
          <p:spPr>
            <a:xfrm>
              <a:off x="-1980025" y="-755800"/>
              <a:ext cx="601100" cy="520550"/>
            </a:xfrm>
            <a:custGeom>
              <a:rect b="b" l="l" r="r" t="t"/>
              <a:pathLst>
                <a:path extrusionOk="0" h="20822" w="24044">
                  <a:moveTo>
                    <a:pt x="21916" y="1216"/>
                  </a:moveTo>
                  <a:lnTo>
                    <a:pt x="12038" y="18359"/>
                  </a:lnTo>
                  <a:lnTo>
                    <a:pt x="2159" y="1216"/>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39"/>
            <p:cNvSpPr/>
            <p:nvPr/>
          </p:nvSpPr>
          <p:spPr>
            <a:xfrm>
              <a:off x="-1288500" y="-755800"/>
              <a:ext cx="601100" cy="520550"/>
            </a:xfrm>
            <a:custGeom>
              <a:rect b="b" l="l" r="r" t="t"/>
              <a:pathLst>
                <a:path extrusionOk="0" h="20822" w="24044">
                  <a:moveTo>
                    <a:pt x="21885" y="1216"/>
                  </a:moveTo>
                  <a:lnTo>
                    <a:pt x="12006" y="18359"/>
                  </a:lnTo>
                  <a:lnTo>
                    <a:pt x="2128" y="1216"/>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39"/>
            <p:cNvSpPr/>
            <p:nvPr/>
          </p:nvSpPr>
          <p:spPr>
            <a:xfrm>
              <a:off x="-1631225" y="-1391075"/>
              <a:ext cx="601100" cy="520550"/>
            </a:xfrm>
            <a:custGeom>
              <a:rect b="b" l="l" r="r" t="t"/>
              <a:pathLst>
                <a:path extrusionOk="0" h="20822" w="24044">
                  <a:moveTo>
                    <a:pt x="12037" y="2463"/>
                  </a:moveTo>
                  <a:lnTo>
                    <a:pt x="21916" y="19606"/>
                  </a:lnTo>
                  <a:lnTo>
                    <a:pt x="2159" y="19606"/>
                  </a:lnTo>
                  <a:lnTo>
                    <a:pt x="12037" y="2463"/>
                  </a:lnTo>
                  <a:close/>
                  <a:moveTo>
                    <a:pt x="12037" y="1"/>
                  </a:moveTo>
                  <a:lnTo>
                    <a:pt x="1" y="20822"/>
                  </a:lnTo>
                  <a:lnTo>
                    <a:pt x="24044" y="20822"/>
                  </a:lnTo>
                  <a:lnTo>
                    <a:pt x="12037"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39"/>
            <p:cNvSpPr/>
            <p:nvPr/>
          </p:nvSpPr>
          <p:spPr>
            <a:xfrm>
              <a:off x="-1980025" y="-1566600"/>
              <a:ext cx="601100" cy="520550"/>
            </a:xfrm>
            <a:custGeom>
              <a:rect b="b" l="l" r="r" t="t"/>
              <a:pathLst>
                <a:path extrusionOk="0" h="20822" w="24044">
                  <a:moveTo>
                    <a:pt x="21916" y="1247"/>
                  </a:moveTo>
                  <a:lnTo>
                    <a:pt x="12038" y="18390"/>
                  </a:lnTo>
                  <a:lnTo>
                    <a:pt x="2159" y="1247"/>
                  </a:lnTo>
                  <a:close/>
                  <a:moveTo>
                    <a:pt x="1" y="0"/>
                  </a:moveTo>
                  <a:lnTo>
                    <a:pt x="12038" y="20821"/>
                  </a:lnTo>
                  <a:lnTo>
                    <a:pt x="24044"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39"/>
            <p:cNvSpPr/>
            <p:nvPr/>
          </p:nvSpPr>
          <p:spPr>
            <a:xfrm>
              <a:off x="-1288500" y="-1566600"/>
              <a:ext cx="601100" cy="520550"/>
            </a:xfrm>
            <a:custGeom>
              <a:rect b="b" l="l" r="r" t="t"/>
              <a:pathLst>
                <a:path extrusionOk="0" h="20822" w="24044">
                  <a:moveTo>
                    <a:pt x="21885" y="1247"/>
                  </a:moveTo>
                  <a:lnTo>
                    <a:pt x="12006" y="18390"/>
                  </a:lnTo>
                  <a:lnTo>
                    <a:pt x="2128" y="1247"/>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39"/>
            <p:cNvSpPr/>
            <p:nvPr/>
          </p:nvSpPr>
          <p:spPr>
            <a:xfrm>
              <a:off x="-1631225" y="-2195800"/>
              <a:ext cx="601100" cy="520550"/>
            </a:xfrm>
            <a:custGeom>
              <a:rect b="b" l="l" r="r" t="t"/>
              <a:pathLst>
                <a:path extrusionOk="0" h="20822" w="24044">
                  <a:moveTo>
                    <a:pt x="12037" y="2463"/>
                  </a:moveTo>
                  <a:lnTo>
                    <a:pt x="21916" y="19606"/>
                  </a:lnTo>
                  <a:lnTo>
                    <a:pt x="2159" y="19606"/>
                  </a:lnTo>
                  <a:lnTo>
                    <a:pt x="12037" y="2463"/>
                  </a:lnTo>
                  <a:close/>
                  <a:moveTo>
                    <a:pt x="12037" y="1"/>
                  </a:moveTo>
                  <a:lnTo>
                    <a:pt x="1" y="20822"/>
                  </a:lnTo>
                  <a:lnTo>
                    <a:pt x="24044" y="20822"/>
                  </a:lnTo>
                  <a:lnTo>
                    <a:pt x="12037"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39"/>
            <p:cNvSpPr/>
            <p:nvPr/>
          </p:nvSpPr>
          <p:spPr>
            <a:xfrm>
              <a:off x="-1980025" y="-2371325"/>
              <a:ext cx="601100" cy="520550"/>
            </a:xfrm>
            <a:custGeom>
              <a:rect b="b" l="l" r="r" t="t"/>
              <a:pathLst>
                <a:path extrusionOk="0" h="20822" w="24044">
                  <a:moveTo>
                    <a:pt x="21916" y="1247"/>
                  </a:moveTo>
                  <a:lnTo>
                    <a:pt x="12038" y="18390"/>
                  </a:lnTo>
                  <a:lnTo>
                    <a:pt x="2159" y="1247"/>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39"/>
            <p:cNvSpPr/>
            <p:nvPr/>
          </p:nvSpPr>
          <p:spPr>
            <a:xfrm>
              <a:off x="-1288500" y="-2371325"/>
              <a:ext cx="601100" cy="520550"/>
            </a:xfrm>
            <a:custGeom>
              <a:rect b="b" l="l" r="r" t="t"/>
              <a:pathLst>
                <a:path extrusionOk="0" h="20822" w="24044">
                  <a:moveTo>
                    <a:pt x="21885" y="1247"/>
                  </a:moveTo>
                  <a:lnTo>
                    <a:pt x="12006" y="18390"/>
                  </a:lnTo>
                  <a:lnTo>
                    <a:pt x="2128" y="124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39"/>
            <p:cNvSpPr/>
            <p:nvPr/>
          </p:nvSpPr>
          <p:spPr>
            <a:xfrm>
              <a:off x="-1631225" y="-3005825"/>
              <a:ext cx="601100" cy="520550"/>
            </a:xfrm>
            <a:custGeom>
              <a:rect b="b" l="l" r="r" t="t"/>
              <a:pathLst>
                <a:path extrusionOk="0" h="20822" w="24044">
                  <a:moveTo>
                    <a:pt x="12037" y="2462"/>
                  </a:moveTo>
                  <a:lnTo>
                    <a:pt x="21916" y="19605"/>
                  </a:lnTo>
                  <a:lnTo>
                    <a:pt x="2159" y="19605"/>
                  </a:lnTo>
                  <a:lnTo>
                    <a:pt x="12037" y="2462"/>
                  </a:lnTo>
                  <a:close/>
                  <a:moveTo>
                    <a:pt x="12037" y="0"/>
                  </a:moveTo>
                  <a:lnTo>
                    <a:pt x="1" y="20821"/>
                  </a:lnTo>
                  <a:lnTo>
                    <a:pt x="24044" y="20821"/>
                  </a:lnTo>
                  <a:lnTo>
                    <a:pt x="12037"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39"/>
            <p:cNvSpPr/>
            <p:nvPr/>
          </p:nvSpPr>
          <p:spPr>
            <a:xfrm>
              <a:off x="-1980025" y="-3181375"/>
              <a:ext cx="601100" cy="520550"/>
            </a:xfrm>
            <a:custGeom>
              <a:rect b="b" l="l" r="r" t="t"/>
              <a:pathLst>
                <a:path extrusionOk="0" h="20822" w="24044">
                  <a:moveTo>
                    <a:pt x="21916" y="1217"/>
                  </a:moveTo>
                  <a:lnTo>
                    <a:pt x="12038" y="18329"/>
                  </a:lnTo>
                  <a:lnTo>
                    <a:pt x="2159" y="1217"/>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39"/>
            <p:cNvSpPr/>
            <p:nvPr/>
          </p:nvSpPr>
          <p:spPr>
            <a:xfrm>
              <a:off x="-1288500" y="-3181375"/>
              <a:ext cx="601100" cy="520550"/>
            </a:xfrm>
            <a:custGeom>
              <a:rect b="b" l="l" r="r" t="t"/>
              <a:pathLst>
                <a:path extrusionOk="0" h="20822" w="24044">
                  <a:moveTo>
                    <a:pt x="21885" y="1217"/>
                  </a:moveTo>
                  <a:lnTo>
                    <a:pt x="12006" y="18329"/>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39"/>
            <p:cNvSpPr/>
            <p:nvPr/>
          </p:nvSpPr>
          <p:spPr>
            <a:xfrm>
              <a:off x="-1631225" y="-3810550"/>
              <a:ext cx="601100" cy="520550"/>
            </a:xfrm>
            <a:custGeom>
              <a:rect b="b" l="l" r="r" t="t"/>
              <a:pathLst>
                <a:path extrusionOk="0" h="20822" w="24044">
                  <a:moveTo>
                    <a:pt x="12037" y="2462"/>
                  </a:moveTo>
                  <a:lnTo>
                    <a:pt x="21916" y="19605"/>
                  </a:lnTo>
                  <a:lnTo>
                    <a:pt x="2159" y="19605"/>
                  </a:lnTo>
                  <a:lnTo>
                    <a:pt x="12037" y="2462"/>
                  </a:lnTo>
                  <a:close/>
                  <a:moveTo>
                    <a:pt x="12037" y="0"/>
                  </a:moveTo>
                  <a:lnTo>
                    <a:pt x="1" y="20821"/>
                  </a:lnTo>
                  <a:lnTo>
                    <a:pt x="24044" y="20821"/>
                  </a:lnTo>
                  <a:lnTo>
                    <a:pt x="12037"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39"/>
            <p:cNvSpPr/>
            <p:nvPr/>
          </p:nvSpPr>
          <p:spPr>
            <a:xfrm>
              <a:off x="-1980025" y="-3986100"/>
              <a:ext cx="601100" cy="520550"/>
            </a:xfrm>
            <a:custGeom>
              <a:rect b="b" l="l" r="r" t="t"/>
              <a:pathLst>
                <a:path extrusionOk="0" h="20822" w="24044">
                  <a:moveTo>
                    <a:pt x="21916" y="1217"/>
                  </a:moveTo>
                  <a:lnTo>
                    <a:pt x="12038" y="18360"/>
                  </a:lnTo>
                  <a:lnTo>
                    <a:pt x="2159" y="1217"/>
                  </a:lnTo>
                  <a:close/>
                  <a:moveTo>
                    <a:pt x="1" y="1"/>
                  </a:moveTo>
                  <a:lnTo>
                    <a:pt x="12038" y="20822"/>
                  </a:lnTo>
                  <a:lnTo>
                    <a:pt x="24044"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39"/>
            <p:cNvSpPr/>
            <p:nvPr/>
          </p:nvSpPr>
          <p:spPr>
            <a:xfrm>
              <a:off x="-1288500" y="-3986100"/>
              <a:ext cx="601100" cy="520550"/>
            </a:xfrm>
            <a:custGeom>
              <a:rect b="b" l="l" r="r" t="t"/>
              <a:pathLst>
                <a:path extrusionOk="0" h="20822" w="24044">
                  <a:moveTo>
                    <a:pt x="21885" y="1217"/>
                  </a:moveTo>
                  <a:lnTo>
                    <a:pt x="12006" y="18360"/>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39"/>
            <p:cNvSpPr/>
            <p:nvPr/>
          </p:nvSpPr>
          <p:spPr>
            <a:xfrm>
              <a:off x="-945800" y="223700"/>
              <a:ext cx="601850" cy="520550"/>
            </a:xfrm>
            <a:custGeom>
              <a:rect b="b" l="l" r="r" t="t"/>
              <a:pathLst>
                <a:path extrusionOk="0" h="20822" w="24074">
                  <a:moveTo>
                    <a:pt x="12068" y="2462"/>
                  </a:moveTo>
                  <a:lnTo>
                    <a:pt x="21946" y="19606"/>
                  </a:lnTo>
                  <a:lnTo>
                    <a:pt x="2189" y="19606"/>
                  </a:lnTo>
                  <a:lnTo>
                    <a:pt x="12068" y="2462"/>
                  </a:lnTo>
                  <a:close/>
                  <a:moveTo>
                    <a:pt x="12068" y="0"/>
                  </a:moveTo>
                  <a:lnTo>
                    <a:pt x="0" y="20821"/>
                  </a:lnTo>
                  <a:lnTo>
                    <a:pt x="24074" y="20821"/>
                  </a:lnTo>
                  <a:lnTo>
                    <a:pt x="12068"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39"/>
            <p:cNvSpPr/>
            <p:nvPr/>
          </p:nvSpPr>
          <p:spPr>
            <a:xfrm>
              <a:off x="-602325" y="48175"/>
              <a:ext cx="601100" cy="520550"/>
            </a:xfrm>
            <a:custGeom>
              <a:rect b="b" l="l" r="r" t="t"/>
              <a:pathLst>
                <a:path extrusionOk="0" h="20822" w="24044">
                  <a:moveTo>
                    <a:pt x="21885" y="1246"/>
                  </a:moveTo>
                  <a:lnTo>
                    <a:pt x="12007" y="18389"/>
                  </a:lnTo>
                  <a:lnTo>
                    <a:pt x="2128" y="1246"/>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39"/>
            <p:cNvSpPr/>
            <p:nvPr/>
          </p:nvSpPr>
          <p:spPr>
            <a:xfrm>
              <a:off x="-945800" y="-581025"/>
              <a:ext cx="601850" cy="520550"/>
            </a:xfrm>
            <a:custGeom>
              <a:rect b="b" l="l" r="r" t="t"/>
              <a:pathLst>
                <a:path extrusionOk="0" h="20822" w="24074">
                  <a:moveTo>
                    <a:pt x="12068" y="2463"/>
                  </a:moveTo>
                  <a:lnTo>
                    <a:pt x="21946" y="19606"/>
                  </a:lnTo>
                  <a:lnTo>
                    <a:pt x="2189" y="19606"/>
                  </a:lnTo>
                  <a:lnTo>
                    <a:pt x="12068" y="2463"/>
                  </a:lnTo>
                  <a:close/>
                  <a:moveTo>
                    <a:pt x="12068" y="1"/>
                  </a:moveTo>
                  <a:lnTo>
                    <a:pt x="0" y="20821"/>
                  </a:lnTo>
                  <a:lnTo>
                    <a:pt x="24074" y="20821"/>
                  </a:lnTo>
                  <a:lnTo>
                    <a:pt x="12068"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39"/>
            <p:cNvSpPr/>
            <p:nvPr/>
          </p:nvSpPr>
          <p:spPr>
            <a:xfrm>
              <a:off x="-602325" y="-755800"/>
              <a:ext cx="601100" cy="520550"/>
            </a:xfrm>
            <a:custGeom>
              <a:rect b="b" l="l" r="r" t="t"/>
              <a:pathLst>
                <a:path extrusionOk="0" h="20822" w="24044">
                  <a:moveTo>
                    <a:pt x="21885" y="1216"/>
                  </a:moveTo>
                  <a:lnTo>
                    <a:pt x="12007" y="18359"/>
                  </a:lnTo>
                  <a:lnTo>
                    <a:pt x="2128" y="1216"/>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39"/>
            <p:cNvSpPr/>
            <p:nvPr/>
          </p:nvSpPr>
          <p:spPr>
            <a:xfrm>
              <a:off x="-945800" y="-1391075"/>
              <a:ext cx="601850" cy="520550"/>
            </a:xfrm>
            <a:custGeom>
              <a:rect b="b" l="l" r="r" t="t"/>
              <a:pathLst>
                <a:path extrusionOk="0" h="20822" w="24074">
                  <a:moveTo>
                    <a:pt x="12068" y="2463"/>
                  </a:moveTo>
                  <a:lnTo>
                    <a:pt x="21946" y="19606"/>
                  </a:lnTo>
                  <a:lnTo>
                    <a:pt x="2189" y="19606"/>
                  </a:lnTo>
                  <a:lnTo>
                    <a:pt x="12068" y="2463"/>
                  </a:lnTo>
                  <a:close/>
                  <a:moveTo>
                    <a:pt x="12068" y="1"/>
                  </a:moveTo>
                  <a:lnTo>
                    <a:pt x="0" y="20822"/>
                  </a:lnTo>
                  <a:lnTo>
                    <a:pt x="24074" y="20822"/>
                  </a:lnTo>
                  <a:lnTo>
                    <a:pt x="12068"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39"/>
            <p:cNvSpPr/>
            <p:nvPr/>
          </p:nvSpPr>
          <p:spPr>
            <a:xfrm>
              <a:off x="-602325" y="-1566600"/>
              <a:ext cx="601100" cy="520550"/>
            </a:xfrm>
            <a:custGeom>
              <a:rect b="b" l="l" r="r" t="t"/>
              <a:pathLst>
                <a:path extrusionOk="0" h="20822" w="24044">
                  <a:moveTo>
                    <a:pt x="21885" y="1247"/>
                  </a:moveTo>
                  <a:lnTo>
                    <a:pt x="12007" y="18390"/>
                  </a:lnTo>
                  <a:lnTo>
                    <a:pt x="2128" y="1247"/>
                  </a:lnTo>
                  <a:close/>
                  <a:moveTo>
                    <a:pt x="0" y="0"/>
                  </a:moveTo>
                  <a:lnTo>
                    <a:pt x="12037" y="20821"/>
                  </a:lnTo>
                  <a:lnTo>
                    <a:pt x="24043"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39"/>
            <p:cNvSpPr/>
            <p:nvPr/>
          </p:nvSpPr>
          <p:spPr>
            <a:xfrm>
              <a:off x="-945800" y="-2195800"/>
              <a:ext cx="601850" cy="520550"/>
            </a:xfrm>
            <a:custGeom>
              <a:rect b="b" l="l" r="r" t="t"/>
              <a:pathLst>
                <a:path extrusionOk="0" h="20822" w="24074">
                  <a:moveTo>
                    <a:pt x="12068" y="2463"/>
                  </a:moveTo>
                  <a:lnTo>
                    <a:pt x="21946" y="19606"/>
                  </a:lnTo>
                  <a:lnTo>
                    <a:pt x="2189" y="19606"/>
                  </a:lnTo>
                  <a:lnTo>
                    <a:pt x="12068" y="2463"/>
                  </a:lnTo>
                  <a:close/>
                  <a:moveTo>
                    <a:pt x="12068" y="1"/>
                  </a:moveTo>
                  <a:lnTo>
                    <a:pt x="0" y="20822"/>
                  </a:lnTo>
                  <a:lnTo>
                    <a:pt x="24074" y="20822"/>
                  </a:lnTo>
                  <a:lnTo>
                    <a:pt x="12068"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39"/>
            <p:cNvSpPr/>
            <p:nvPr/>
          </p:nvSpPr>
          <p:spPr>
            <a:xfrm>
              <a:off x="-602325" y="-2371325"/>
              <a:ext cx="601100" cy="520550"/>
            </a:xfrm>
            <a:custGeom>
              <a:rect b="b" l="l" r="r" t="t"/>
              <a:pathLst>
                <a:path extrusionOk="0" h="20822" w="24044">
                  <a:moveTo>
                    <a:pt x="21885" y="1247"/>
                  </a:moveTo>
                  <a:lnTo>
                    <a:pt x="12007" y="18390"/>
                  </a:lnTo>
                  <a:lnTo>
                    <a:pt x="2128" y="124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39"/>
            <p:cNvSpPr/>
            <p:nvPr/>
          </p:nvSpPr>
          <p:spPr>
            <a:xfrm>
              <a:off x="-945800" y="-3005825"/>
              <a:ext cx="601850" cy="520550"/>
            </a:xfrm>
            <a:custGeom>
              <a:rect b="b" l="l" r="r" t="t"/>
              <a:pathLst>
                <a:path extrusionOk="0" h="20822" w="24074">
                  <a:moveTo>
                    <a:pt x="12068" y="2462"/>
                  </a:moveTo>
                  <a:lnTo>
                    <a:pt x="21946" y="19605"/>
                  </a:lnTo>
                  <a:lnTo>
                    <a:pt x="2189" y="19605"/>
                  </a:lnTo>
                  <a:lnTo>
                    <a:pt x="12068" y="2462"/>
                  </a:lnTo>
                  <a:close/>
                  <a:moveTo>
                    <a:pt x="12068" y="0"/>
                  </a:moveTo>
                  <a:lnTo>
                    <a:pt x="0" y="20821"/>
                  </a:lnTo>
                  <a:lnTo>
                    <a:pt x="24074" y="20821"/>
                  </a:lnTo>
                  <a:lnTo>
                    <a:pt x="12068"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39"/>
            <p:cNvSpPr/>
            <p:nvPr/>
          </p:nvSpPr>
          <p:spPr>
            <a:xfrm>
              <a:off x="-602325" y="-3181375"/>
              <a:ext cx="601100" cy="520550"/>
            </a:xfrm>
            <a:custGeom>
              <a:rect b="b" l="l" r="r" t="t"/>
              <a:pathLst>
                <a:path extrusionOk="0" h="20822" w="24044">
                  <a:moveTo>
                    <a:pt x="21885" y="1217"/>
                  </a:moveTo>
                  <a:lnTo>
                    <a:pt x="12007" y="18329"/>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39"/>
            <p:cNvSpPr/>
            <p:nvPr/>
          </p:nvSpPr>
          <p:spPr>
            <a:xfrm>
              <a:off x="-945800" y="-3810550"/>
              <a:ext cx="601850" cy="520550"/>
            </a:xfrm>
            <a:custGeom>
              <a:rect b="b" l="l" r="r" t="t"/>
              <a:pathLst>
                <a:path extrusionOk="0" h="20822" w="24074">
                  <a:moveTo>
                    <a:pt x="12068" y="2462"/>
                  </a:moveTo>
                  <a:lnTo>
                    <a:pt x="21946" y="19605"/>
                  </a:lnTo>
                  <a:lnTo>
                    <a:pt x="2189" y="19605"/>
                  </a:lnTo>
                  <a:lnTo>
                    <a:pt x="12068" y="2462"/>
                  </a:lnTo>
                  <a:close/>
                  <a:moveTo>
                    <a:pt x="12068" y="0"/>
                  </a:moveTo>
                  <a:lnTo>
                    <a:pt x="0" y="20821"/>
                  </a:lnTo>
                  <a:lnTo>
                    <a:pt x="24074" y="20821"/>
                  </a:lnTo>
                  <a:lnTo>
                    <a:pt x="12068" y="0"/>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39"/>
            <p:cNvSpPr/>
            <p:nvPr/>
          </p:nvSpPr>
          <p:spPr>
            <a:xfrm>
              <a:off x="-602325" y="-3986100"/>
              <a:ext cx="601100" cy="520550"/>
            </a:xfrm>
            <a:custGeom>
              <a:rect b="b" l="l" r="r" t="t"/>
              <a:pathLst>
                <a:path extrusionOk="0" h="20822" w="24044">
                  <a:moveTo>
                    <a:pt x="21885" y="1217"/>
                  </a:moveTo>
                  <a:lnTo>
                    <a:pt x="12007" y="18360"/>
                  </a:lnTo>
                  <a:lnTo>
                    <a:pt x="2128" y="1217"/>
                  </a:lnTo>
                  <a:close/>
                  <a:moveTo>
                    <a:pt x="0" y="1"/>
                  </a:moveTo>
                  <a:lnTo>
                    <a:pt x="12037" y="20822"/>
                  </a:lnTo>
                  <a:lnTo>
                    <a:pt x="24043" y="1"/>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12" name="Shape 512"/>
        <p:cNvGrpSpPr/>
        <p:nvPr/>
      </p:nvGrpSpPr>
      <p:grpSpPr>
        <a:xfrm>
          <a:off x="0" y="0"/>
          <a:ext cx="0" cy="0"/>
          <a:chOff x="0" y="0"/>
          <a:chExt cx="0" cy="0"/>
        </a:xfrm>
      </p:grpSpPr>
      <p:pic>
        <p:nvPicPr>
          <p:cNvPr id="513" name="Google Shape;51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514" name="Google Shape;514;p5"/>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15" name="Google Shape;515;p5"/>
          <p:cNvSpPr txBox="1"/>
          <p:nvPr>
            <p:ph idx="1" type="subTitle"/>
          </p:nvPr>
        </p:nvSpPr>
        <p:spPr>
          <a:xfrm>
            <a:off x="1289698" y="3355091"/>
            <a:ext cx="2907600" cy="64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6" name="Google Shape;516;p5"/>
          <p:cNvSpPr txBox="1"/>
          <p:nvPr>
            <p:ph idx="2" type="subTitle"/>
          </p:nvPr>
        </p:nvSpPr>
        <p:spPr>
          <a:xfrm>
            <a:off x="4944573" y="3355091"/>
            <a:ext cx="2907600" cy="64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7" name="Google Shape;517;p5"/>
          <p:cNvSpPr txBox="1"/>
          <p:nvPr>
            <p:ph idx="3" type="subTitle"/>
          </p:nvPr>
        </p:nvSpPr>
        <p:spPr>
          <a:xfrm>
            <a:off x="1289698" y="2957674"/>
            <a:ext cx="2907600" cy="52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None/>
              <a:defRPr b="1" sz="2000">
                <a:solidFill>
                  <a:schemeClr val="accent4"/>
                </a:solidFill>
                <a:latin typeface="Antonio"/>
                <a:ea typeface="Antonio"/>
                <a:cs typeface="Antonio"/>
                <a:sym typeface="Antonio"/>
              </a:defRPr>
            </a:lvl1pPr>
            <a:lvl2pPr lvl="1" rtl="0" algn="ctr">
              <a:lnSpc>
                <a:spcPct val="100000"/>
              </a:lnSpc>
              <a:spcBef>
                <a:spcPts val="0"/>
              </a:spcBef>
              <a:spcAft>
                <a:spcPts val="0"/>
              </a:spcAft>
              <a:buClr>
                <a:schemeClr val="dk1"/>
              </a:buClr>
              <a:buSzPts val="2000"/>
              <a:buNone/>
              <a:defRPr sz="2000">
                <a:solidFill>
                  <a:schemeClr val="dk1"/>
                </a:solidFill>
              </a:defRPr>
            </a:lvl2pPr>
            <a:lvl3pPr lvl="2" rtl="0" algn="ctr">
              <a:lnSpc>
                <a:spcPct val="100000"/>
              </a:lnSpc>
              <a:spcBef>
                <a:spcPts val="0"/>
              </a:spcBef>
              <a:spcAft>
                <a:spcPts val="0"/>
              </a:spcAft>
              <a:buClr>
                <a:schemeClr val="dk1"/>
              </a:buClr>
              <a:buSzPts val="2000"/>
              <a:buNone/>
              <a:defRPr sz="2000">
                <a:solidFill>
                  <a:schemeClr val="dk1"/>
                </a:solidFill>
              </a:defRPr>
            </a:lvl3pPr>
            <a:lvl4pPr lvl="3" rtl="0" algn="ctr">
              <a:lnSpc>
                <a:spcPct val="100000"/>
              </a:lnSpc>
              <a:spcBef>
                <a:spcPts val="0"/>
              </a:spcBef>
              <a:spcAft>
                <a:spcPts val="0"/>
              </a:spcAft>
              <a:buClr>
                <a:schemeClr val="dk1"/>
              </a:buClr>
              <a:buSzPts val="2000"/>
              <a:buNone/>
              <a:defRPr sz="2000">
                <a:solidFill>
                  <a:schemeClr val="dk1"/>
                </a:solidFill>
              </a:defRPr>
            </a:lvl4pPr>
            <a:lvl5pPr lvl="4" rtl="0" algn="ctr">
              <a:lnSpc>
                <a:spcPct val="100000"/>
              </a:lnSpc>
              <a:spcBef>
                <a:spcPts val="0"/>
              </a:spcBef>
              <a:spcAft>
                <a:spcPts val="0"/>
              </a:spcAft>
              <a:buClr>
                <a:schemeClr val="dk1"/>
              </a:buClr>
              <a:buSzPts val="2000"/>
              <a:buNone/>
              <a:defRPr sz="2000">
                <a:solidFill>
                  <a:schemeClr val="dk1"/>
                </a:solidFill>
              </a:defRPr>
            </a:lvl5pPr>
            <a:lvl6pPr lvl="5" rtl="0" algn="ctr">
              <a:lnSpc>
                <a:spcPct val="100000"/>
              </a:lnSpc>
              <a:spcBef>
                <a:spcPts val="0"/>
              </a:spcBef>
              <a:spcAft>
                <a:spcPts val="0"/>
              </a:spcAft>
              <a:buClr>
                <a:schemeClr val="dk1"/>
              </a:buClr>
              <a:buSzPts val="2000"/>
              <a:buNone/>
              <a:defRPr sz="2000">
                <a:solidFill>
                  <a:schemeClr val="dk1"/>
                </a:solidFill>
              </a:defRPr>
            </a:lvl6pPr>
            <a:lvl7pPr lvl="6" rtl="0" algn="ctr">
              <a:lnSpc>
                <a:spcPct val="100000"/>
              </a:lnSpc>
              <a:spcBef>
                <a:spcPts val="0"/>
              </a:spcBef>
              <a:spcAft>
                <a:spcPts val="0"/>
              </a:spcAft>
              <a:buClr>
                <a:schemeClr val="dk1"/>
              </a:buClr>
              <a:buSzPts val="2000"/>
              <a:buNone/>
              <a:defRPr sz="2000">
                <a:solidFill>
                  <a:schemeClr val="dk1"/>
                </a:solidFill>
              </a:defRPr>
            </a:lvl7pPr>
            <a:lvl8pPr lvl="7" rtl="0" algn="ctr">
              <a:lnSpc>
                <a:spcPct val="100000"/>
              </a:lnSpc>
              <a:spcBef>
                <a:spcPts val="0"/>
              </a:spcBef>
              <a:spcAft>
                <a:spcPts val="0"/>
              </a:spcAft>
              <a:buClr>
                <a:schemeClr val="dk1"/>
              </a:buClr>
              <a:buSzPts val="2000"/>
              <a:buNone/>
              <a:defRPr sz="2000">
                <a:solidFill>
                  <a:schemeClr val="dk1"/>
                </a:solidFill>
              </a:defRPr>
            </a:lvl8pPr>
            <a:lvl9pPr lvl="8" rtl="0" algn="ctr">
              <a:lnSpc>
                <a:spcPct val="100000"/>
              </a:lnSpc>
              <a:spcBef>
                <a:spcPts val="0"/>
              </a:spcBef>
              <a:spcAft>
                <a:spcPts val="0"/>
              </a:spcAft>
              <a:buClr>
                <a:schemeClr val="dk1"/>
              </a:buClr>
              <a:buSzPts val="2000"/>
              <a:buNone/>
              <a:defRPr sz="2000">
                <a:solidFill>
                  <a:schemeClr val="dk1"/>
                </a:solidFill>
              </a:defRPr>
            </a:lvl9pPr>
          </a:lstStyle>
          <a:p/>
        </p:txBody>
      </p:sp>
      <p:sp>
        <p:nvSpPr>
          <p:cNvPr id="518" name="Google Shape;518;p5"/>
          <p:cNvSpPr txBox="1"/>
          <p:nvPr>
            <p:ph idx="4" type="subTitle"/>
          </p:nvPr>
        </p:nvSpPr>
        <p:spPr>
          <a:xfrm>
            <a:off x="4944573" y="2957674"/>
            <a:ext cx="2907600" cy="52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None/>
              <a:defRPr b="1" sz="2000">
                <a:solidFill>
                  <a:schemeClr val="accent4"/>
                </a:solidFill>
                <a:latin typeface="Antonio"/>
                <a:ea typeface="Antonio"/>
                <a:cs typeface="Antonio"/>
                <a:sym typeface="Antonio"/>
              </a:defRPr>
            </a:lvl1pPr>
            <a:lvl2pPr lvl="1" rtl="0" algn="ctr">
              <a:lnSpc>
                <a:spcPct val="100000"/>
              </a:lnSpc>
              <a:spcBef>
                <a:spcPts val="0"/>
              </a:spcBef>
              <a:spcAft>
                <a:spcPts val="0"/>
              </a:spcAft>
              <a:buClr>
                <a:schemeClr val="dk1"/>
              </a:buClr>
              <a:buSzPts val="2000"/>
              <a:buNone/>
              <a:defRPr sz="2000">
                <a:solidFill>
                  <a:schemeClr val="dk1"/>
                </a:solidFill>
              </a:defRPr>
            </a:lvl2pPr>
            <a:lvl3pPr lvl="2" rtl="0" algn="ctr">
              <a:lnSpc>
                <a:spcPct val="100000"/>
              </a:lnSpc>
              <a:spcBef>
                <a:spcPts val="0"/>
              </a:spcBef>
              <a:spcAft>
                <a:spcPts val="0"/>
              </a:spcAft>
              <a:buClr>
                <a:schemeClr val="dk1"/>
              </a:buClr>
              <a:buSzPts val="2000"/>
              <a:buNone/>
              <a:defRPr sz="2000">
                <a:solidFill>
                  <a:schemeClr val="dk1"/>
                </a:solidFill>
              </a:defRPr>
            </a:lvl3pPr>
            <a:lvl4pPr lvl="3" rtl="0" algn="ctr">
              <a:lnSpc>
                <a:spcPct val="100000"/>
              </a:lnSpc>
              <a:spcBef>
                <a:spcPts val="0"/>
              </a:spcBef>
              <a:spcAft>
                <a:spcPts val="0"/>
              </a:spcAft>
              <a:buClr>
                <a:schemeClr val="dk1"/>
              </a:buClr>
              <a:buSzPts val="2000"/>
              <a:buNone/>
              <a:defRPr sz="2000">
                <a:solidFill>
                  <a:schemeClr val="dk1"/>
                </a:solidFill>
              </a:defRPr>
            </a:lvl4pPr>
            <a:lvl5pPr lvl="4" rtl="0" algn="ctr">
              <a:lnSpc>
                <a:spcPct val="100000"/>
              </a:lnSpc>
              <a:spcBef>
                <a:spcPts val="0"/>
              </a:spcBef>
              <a:spcAft>
                <a:spcPts val="0"/>
              </a:spcAft>
              <a:buClr>
                <a:schemeClr val="dk1"/>
              </a:buClr>
              <a:buSzPts val="2000"/>
              <a:buNone/>
              <a:defRPr sz="2000">
                <a:solidFill>
                  <a:schemeClr val="dk1"/>
                </a:solidFill>
              </a:defRPr>
            </a:lvl5pPr>
            <a:lvl6pPr lvl="5" rtl="0" algn="ctr">
              <a:lnSpc>
                <a:spcPct val="100000"/>
              </a:lnSpc>
              <a:spcBef>
                <a:spcPts val="0"/>
              </a:spcBef>
              <a:spcAft>
                <a:spcPts val="0"/>
              </a:spcAft>
              <a:buClr>
                <a:schemeClr val="dk1"/>
              </a:buClr>
              <a:buSzPts val="2000"/>
              <a:buNone/>
              <a:defRPr sz="2000">
                <a:solidFill>
                  <a:schemeClr val="dk1"/>
                </a:solidFill>
              </a:defRPr>
            </a:lvl6pPr>
            <a:lvl7pPr lvl="6" rtl="0" algn="ctr">
              <a:lnSpc>
                <a:spcPct val="100000"/>
              </a:lnSpc>
              <a:spcBef>
                <a:spcPts val="0"/>
              </a:spcBef>
              <a:spcAft>
                <a:spcPts val="0"/>
              </a:spcAft>
              <a:buClr>
                <a:schemeClr val="dk1"/>
              </a:buClr>
              <a:buSzPts val="2000"/>
              <a:buNone/>
              <a:defRPr sz="2000">
                <a:solidFill>
                  <a:schemeClr val="dk1"/>
                </a:solidFill>
              </a:defRPr>
            </a:lvl7pPr>
            <a:lvl8pPr lvl="7" rtl="0" algn="ctr">
              <a:lnSpc>
                <a:spcPct val="100000"/>
              </a:lnSpc>
              <a:spcBef>
                <a:spcPts val="0"/>
              </a:spcBef>
              <a:spcAft>
                <a:spcPts val="0"/>
              </a:spcAft>
              <a:buClr>
                <a:schemeClr val="dk1"/>
              </a:buClr>
              <a:buSzPts val="2000"/>
              <a:buNone/>
              <a:defRPr sz="2000">
                <a:solidFill>
                  <a:schemeClr val="dk1"/>
                </a:solidFill>
              </a:defRPr>
            </a:lvl8pPr>
            <a:lvl9pPr lvl="8" rtl="0" algn="ctr">
              <a:lnSpc>
                <a:spcPct val="100000"/>
              </a:lnSpc>
              <a:spcBef>
                <a:spcPts val="0"/>
              </a:spcBef>
              <a:spcAft>
                <a:spcPts val="0"/>
              </a:spcAft>
              <a:buClr>
                <a:schemeClr val="dk1"/>
              </a:buClr>
              <a:buSzPts val="2000"/>
              <a:buNone/>
              <a:defRPr sz="2000">
                <a:solidFill>
                  <a:schemeClr val="dk1"/>
                </a:solidFill>
              </a:defRPr>
            </a:lvl9pPr>
          </a:lstStyle>
          <a:p/>
        </p:txBody>
      </p:sp>
      <p:grpSp>
        <p:nvGrpSpPr>
          <p:cNvPr id="519" name="Google Shape;519;p5"/>
          <p:cNvGrpSpPr/>
          <p:nvPr/>
        </p:nvGrpSpPr>
        <p:grpSpPr>
          <a:xfrm>
            <a:off x="-6383" y="-3"/>
            <a:ext cx="726392" cy="5350461"/>
            <a:chOff x="-6383" y="-3"/>
            <a:chExt cx="726392" cy="5350461"/>
          </a:xfrm>
        </p:grpSpPr>
        <p:sp>
          <p:nvSpPr>
            <p:cNvPr id="520" name="Google Shape;520;p5"/>
            <p:cNvSpPr/>
            <p:nvPr/>
          </p:nvSpPr>
          <p:spPr>
            <a:xfrm flipH="1">
              <a:off x="-6383" y="1825"/>
              <a:ext cx="31471" cy="5173054"/>
            </a:xfrm>
            <a:custGeom>
              <a:rect b="b" l="l" r="r" t="t"/>
              <a:pathLst>
                <a:path extrusionOk="0" h="93368" w="568">
                  <a:moveTo>
                    <a:pt x="1" y="1"/>
                  </a:moveTo>
                  <a:lnTo>
                    <a:pt x="1" y="93368"/>
                  </a:lnTo>
                  <a:lnTo>
                    <a:pt x="568" y="93368"/>
                  </a:lnTo>
                  <a:lnTo>
                    <a:pt x="5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
            <p:cNvSpPr/>
            <p:nvPr/>
          </p:nvSpPr>
          <p:spPr>
            <a:xfrm flipH="1">
              <a:off x="492617" y="-3"/>
              <a:ext cx="33355" cy="5173054"/>
            </a:xfrm>
            <a:custGeom>
              <a:rect b="b" l="l" r="r" t="t"/>
              <a:pathLst>
                <a:path extrusionOk="0" h="93368" w="602">
                  <a:moveTo>
                    <a:pt x="1" y="1"/>
                  </a:moveTo>
                  <a:lnTo>
                    <a:pt x="1" y="93367"/>
                  </a:lnTo>
                  <a:lnTo>
                    <a:pt x="601" y="93367"/>
                  </a:lnTo>
                  <a:lnTo>
                    <a:pt x="6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
            <p:cNvSpPr/>
            <p:nvPr/>
          </p:nvSpPr>
          <p:spPr>
            <a:xfrm flipH="1">
              <a:off x="688538" y="-3"/>
              <a:ext cx="31471" cy="5173054"/>
            </a:xfrm>
            <a:custGeom>
              <a:rect b="b" l="l" r="r" t="t"/>
              <a:pathLst>
                <a:path extrusionOk="0" h="93368" w="568">
                  <a:moveTo>
                    <a:pt x="0" y="1"/>
                  </a:moveTo>
                  <a:lnTo>
                    <a:pt x="0" y="93367"/>
                  </a:lnTo>
                  <a:lnTo>
                    <a:pt x="567" y="93367"/>
                  </a:lnTo>
                  <a:lnTo>
                    <a:pt x="5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
            <p:cNvSpPr/>
            <p:nvPr/>
          </p:nvSpPr>
          <p:spPr>
            <a:xfrm flipH="1">
              <a:off x="564702" y="5209951"/>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
            <p:cNvSpPr/>
            <p:nvPr/>
          </p:nvSpPr>
          <p:spPr>
            <a:xfrm flipH="1">
              <a:off x="564702" y="4986336"/>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
            <p:cNvSpPr/>
            <p:nvPr/>
          </p:nvSpPr>
          <p:spPr>
            <a:xfrm flipH="1">
              <a:off x="564702" y="4762722"/>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
            <p:cNvSpPr/>
            <p:nvPr/>
          </p:nvSpPr>
          <p:spPr>
            <a:xfrm flipH="1">
              <a:off x="564702" y="4537223"/>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
            <p:cNvSpPr/>
            <p:nvPr/>
          </p:nvSpPr>
          <p:spPr>
            <a:xfrm flipH="1">
              <a:off x="564702" y="4313609"/>
              <a:ext cx="122063" cy="138679"/>
            </a:xfrm>
            <a:custGeom>
              <a:rect b="b" l="l" r="r" t="t"/>
              <a:pathLst>
                <a:path extrusionOk="0" h="2503" w="2203">
                  <a:moveTo>
                    <a:pt x="2202" y="0"/>
                  </a:moveTo>
                  <a:lnTo>
                    <a:pt x="1" y="1268"/>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
            <p:cNvSpPr/>
            <p:nvPr/>
          </p:nvSpPr>
          <p:spPr>
            <a:xfrm flipH="1">
              <a:off x="564702" y="408999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
            <p:cNvSpPr/>
            <p:nvPr/>
          </p:nvSpPr>
          <p:spPr>
            <a:xfrm flipH="1">
              <a:off x="564702" y="3862667"/>
              <a:ext cx="122063" cy="142335"/>
            </a:xfrm>
            <a:custGeom>
              <a:rect b="b" l="l" r="r" t="t"/>
              <a:pathLst>
                <a:path extrusionOk="0" h="2569" w="2203">
                  <a:moveTo>
                    <a:pt x="2202" y="0"/>
                  </a:moveTo>
                  <a:lnTo>
                    <a:pt x="1" y="1301"/>
                  </a:lnTo>
                  <a:lnTo>
                    <a:pt x="2202" y="2569"/>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
            <p:cNvSpPr/>
            <p:nvPr/>
          </p:nvSpPr>
          <p:spPr>
            <a:xfrm flipH="1">
              <a:off x="564702" y="3638997"/>
              <a:ext cx="122063" cy="140562"/>
            </a:xfrm>
            <a:custGeom>
              <a:rect b="b" l="l" r="r" t="t"/>
              <a:pathLst>
                <a:path extrusionOk="0" h="2537"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
            <p:cNvSpPr/>
            <p:nvPr/>
          </p:nvSpPr>
          <p:spPr>
            <a:xfrm flipH="1">
              <a:off x="564702" y="3415383"/>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
            <p:cNvSpPr/>
            <p:nvPr/>
          </p:nvSpPr>
          <p:spPr>
            <a:xfrm flipH="1">
              <a:off x="564702" y="3191768"/>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
            <p:cNvSpPr/>
            <p:nvPr/>
          </p:nvSpPr>
          <p:spPr>
            <a:xfrm flipH="1">
              <a:off x="564702" y="2966270"/>
              <a:ext cx="122063" cy="142391"/>
            </a:xfrm>
            <a:custGeom>
              <a:rect b="b" l="l" r="r" t="t"/>
              <a:pathLst>
                <a:path extrusionOk="0" h="2570" w="2203">
                  <a:moveTo>
                    <a:pt x="2202" y="1"/>
                  </a:moveTo>
                  <a:lnTo>
                    <a:pt x="1" y="1302"/>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
            <p:cNvSpPr/>
            <p:nvPr/>
          </p:nvSpPr>
          <p:spPr>
            <a:xfrm flipH="1">
              <a:off x="564702" y="274265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
            <p:cNvSpPr/>
            <p:nvPr/>
          </p:nvSpPr>
          <p:spPr>
            <a:xfrm flipH="1">
              <a:off x="564702" y="2519041"/>
              <a:ext cx="122063" cy="140507"/>
            </a:xfrm>
            <a:custGeom>
              <a:rect b="b" l="l" r="r" t="t"/>
              <a:pathLst>
                <a:path extrusionOk="0" h="2536" w="2203">
                  <a:moveTo>
                    <a:pt x="2202" y="0"/>
                  </a:moveTo>
                  <a:lnTo>
                    <a:pt x="1" y="1235"/>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
            <p:cNvSpPr/>
            <p:nvPr/>
          </p:nvSpPr>
          <p:spPr>
            <a:xfrm flipH="1">
              <a:off x="564702" y="2295426"/>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
            <p:cNvSpPr/>
            <p:nvPr/>
          </p:nvSpPr>
          <p:spPr>
            <a:xfrm flipH="1">
              <a:off x="564702" y="2069928"/>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
            <p:cNvSpPr/>
            <p:nvPr/>
          </p:nvSpPr>
          <p:spPr>
            <a:xfrm flipH="1">
              <a:off x="564702" y="1846313"/>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
            <p:cNvSpPr/>
            <p:nvPr/>
          </p:nvSpPr>
          <p:spPr>
            <a:xfrm flipH="1">
              <a:off x="564702" y="2064387"/>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
            <p:cNvSpPr/>
            <p:nvPr/>
          </p:nvSpPr>
          <p:spPr>
            <a:xfrm flipH="1">
              <a:off x="564702" y="1838889"/>
              <a:ext cx="122063" cy="142391"/>
            </a:xfrm>
            <a:custGeom>
              <a:rect b="b" l="l" r="r" t="t"/>
              <a:pathLst>
                <a:path extrusionOk="0" h="2570" w="2203">
                  <a:moveTo>
                    <a:pt x="2202" y="1"/>
                  </a:moveTo>
                  <a:lnTo>
                    <a:pt x="1" y="1269"/>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
            <p:cNvSpPr/>
            <p:nvPr/>
          </p:nvSpPr>
          <p:spPr>
            <a:xfrm flipH="1">
              <a:off x="564702" y="1615274"/>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
            <p:cNvSpPr/>
            <p:nvPr/>
          </p:nvSpPr>
          <p:spPr>
            <a:xfrm flipH="1">
              <a:off x="564702" y="1391660"/>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
            <p:cNvSpPr/>
            <p:nvPr/>
          </p:nvSpPr>
          <p:spPr>
            <a:xfrm flipH="1">
              <a:off x="564702" y="116804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
            <p:cNvSpPr/>
            <p:nvPr/>
          </p:nvSpPr>
          <p:spPr>
            <a:xfrm flipH="1">
              <a:off x="564702" y="94254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
            <p:cNvSpPr/>
            <p:nvPr/>
          </p:nvSpPr>
          <p:spPr>
            <a:xfrm flipH="1">
              <a:off x="564702" y="718932"/>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
            <p:cNvSpPr/>
            <p:nvPr/>
          </p:nvSpPr>
          <p:spPr>
            <a:xfrm flipH="1">
              <a:off x="564702" y="495318"/>
              <a:ext cx="122063" cy="138679"/>
            </a:xfrm>
            <a:custGeom>
              <a:rect b="b" l="l" r="r" t="t"/>
              <a:pathLst>
                <a:path extrusionOk="0" h="2503" w="2203">
                  <a:moveTo>
                    <a:pt x="2202" y="0"/>
                  </a:moveTo>
                  <a:lnTo>
                    <a:pt x="1" y="1235"/>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
            <p:cNvSpPr/>
            <p:nvPr/>
          </p:nvSpPr>
          <p:spPr>
            <a:xfrm flipH="1">
              <a:off x="564702" y="271703"/>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
            <p:cNvSpPr/>
            <p:nvPr/>
          </p:nvSpPr>
          <p:spPr>
            <a:xfrm flipH="1">
              <a:off x="564702" y="44376"/>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
            <p:cNvSpPr/>
            <p:nvPr/>
          </p:nvSpPr>
          <p:spPr>
            <a:xfrm flipH="1">
              <a:off x="629418" y="5141581"/>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
            <p:cNvSpPr/>
            <p:nvPr/>
          </p:nvSpPr>
          <p:spPr>
            <a:xfrm flipH="1">
              <a:off x="629418" y="4919795"/>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
            <p:cNvSpPr/>
            <p:nvPr/>
          </p:nvSpPr>
          <p:spPr>
            <a:xfrm flipH="1">
              <a:off x="629418" y="4698009"/>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
            <p:cNvSpPr/>
            <p:nvPr/>
          </p:nvSpPr>
          <p:spPr>
            <a:xfrm flipH="1">
              <a:off x="629418" y="4466970"/>
              <a:ext cx="49922" cy="49975"/>
            </a:xfrm>
            <a:custGeom>
              <a:rect b="b" l="l" r="r" t="t"/>
              <a:pathLst>
                <a:path extrusionOk="0" h="902" w="901">
                  <a:moveTo>
                    <a:pt x="467" y="1"/>
                  </a:moveTo>
                  <a:cubicBezTo>
                    <a:pt x="200" y="1"/>
                    <a:pt x="0" y="201"/>
                    <a:pt x="0" y="435"/>
                  </a:cubicBezTo>
                  <a:cubicBezTo>
                    <a:pt x="0" y="701"/>
                    <a:pt x="200" y="902"/>
                    <a:pt x="467" y="902"/>
                  </a:cubicBezTo>
                  <a:cubicBezTo>
                    <a:pt x="701" y="902"/>
                    <a:pt x="901" y="701"/>
                    <a:pt x="901" y="435"/>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
            <p:cNvSpPr/>
            <p:nvPr/>
          </p:nvSpPr>
          <p:spPr>
            <a:xfrm flipH="1">
              <a:off x="629418" y="4245239"/>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
            <p:cNvSpPr/>
            <p:nvPr/>
          </p:nvSpPr>
          <p:spPr>
            <a:xfrm flipH="1">
              <a:off x="629418" y="4017912"/>
              <a:ext cx="49922" cy="51804"/>
            </a:xfrm>
            <a:custGeom>
              <a:rect b="b" l="l" r="r" t="t"/>
              <a:pathLst>
                <a:path extrusionOk="0" h="935" w="901">
                  <a:moveTo>
                    <a:pt x="467" y="0"/>
                  </a:moveTo>
                  <a:cubicBezTo>
                    <a:pt x="200" y="0"/>
                    <a:pt x="0" y="200"/>
                    <a:pt x="0" y="467"/>
                  </a:cubicBezTo>
                  <a:cubicBezTo>
                    <a:pt x="0" y="701"/>
                    <a:pt x="200" y="934"/>
                    <a:pt x="467" y="934"/>
                  </a:cubicBezTo>
                  <a:cubicBezTo>
                    <a:pt x="701" y="934"/>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
            <p:cNvSpPr/>
            <p:nvPr/>
          </p:nvSpPr>
          <p:spPr>
            <a:xfrm flipH="1">
              <a:off x="629418" y="3794242"/>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
            <p:cNvSpPr/>
            <p:nvPr/>
          </p:nvSpPr>
          <p:spPr>
            <a:xfrm flipH="1">
              <a:off x="629418" y="3570628"/>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
            <p:cNvSpPr/>
            <p:nvPr/>
          </p:nvSpPr>
          <p:spPr>
            <a:xfrm flipH="1">
              <a:off x="629418" y="3343301"/>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
            <p:cNvSpPr/>
            <p:nvPr/>
          </p:nvSpPr>
          <p:spPr>
            <a:xfrm flipH="1">
              <a:off x="629418" y="3119686"/>
              <a:ext cx="49922" cy="49975"/>
            </a:xfrm>
            <a:custGeom>
              <a:rect b="b" l="l" r="r" t="t"/>
              <a:pathLst>
                <a:path extrusionOk="0" h="902" w="901">
                  <a:moveTo>
                    <a:pt x="467" y="1"/>
                  </a:moveTo>
                  <a:cubicBezTo>
                    <a:pt x="200" y="1"/>
                    <a:pt x="0" y="201"/>
                    <a:pt x="0" y="468"/>
                  </a:cubicBezTo>
                  <a:cubicBezTo>
                    <a:pt x="0" y="701"/>
                    <a:pt x="200" y="901"/>
                    <a:pt x="467" y="901"/>
                  </a:cubicBezTo>
                  <a:cubicBezTo>
                    <a:pt x="701" y="901"/>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
            <p:cNvSpPr/>
            <p:nvPr/>
          </p:nvSpPr>
          <p:spPr>
            <a:xfrm flipH="1">
              <a:off x="629418" y="2892360"/>
              <a:ext cx="49922" cy="51804"/>
            </a:xfrm>
            <a:custGeom>
              <a:rect b="b" l="l" r="r" t="t"/>
              <a:pathLst>
                <a:path extrusionOk="0" h="935" w="901">
                  <a:moveTo>
                    <a:pt x="467" y="1"/>
                  </a:moveTo>
                  <a:cubicBezTo>
                    <a:pt x="200" y="1"/>
                    <a:pt x="0" y="234"/>
                    <a:pt x="0" y="468"/>
                  </a:cubicBezTo>
                  <a:cubicBezTo>
                    <a:pt x="0" y="734"/>
                    <a:pt x="200" y="935"/>
                    <a:pt x="467" y="935"/>
                  </a:cubicBezTo>
                  <a:cubicBezTo>
                    <a:pt x="701" y="935"/>
                    <a:pt x="901" y="734"/>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
            <p:cNvSpPr/>
            <p:nvPr/>
          </p:nvSpPr>
          <p:spPr>
            <a:xfrm flipH="1">
              <a:off x="629418" y="2668745"/>
              <a:ext cx="49922" cy="51804"/>
            </a:xfrm>
            <a:custGeom>
              <a:rect b="b" l="l" r="r" t="t"/>
              <a:pathLst>
                <a:path extrusionOk="0" h="935" w="901">
                  <a:moveTo>
                    <a:pt x="467" y="0"/>
                  </a:moveTo>
                  <a:cubicBezTo>
                    <a:pt x="200" y="0"/>
                    <a:pt x="0" y="201"/>
                    <a:pt x="0" y="467"/>
                  </a:cubicBezTo>
                  <a:cubicBezTo>
                    <a:pt x="0" y="701"/>
                    <a:pt x="200" y="934"/>
                    <a:pt x="467" y="934"/>
                  </a:cubicBezTo>
                  <a:cubicBezTo>
                    <a:pt x="701" y="934"/>
                    <a:pt x="901" y="701"/>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
            <p:cNvSpPr/>
            <p:nvPr/>
          </p:nvSpPr>
          <p:spPr>
            <a:xfrm flipH="1">
              <a:off x="629418" y="2445131"/>
              <a:ext cx="49922" cy="49920"/>
            </a:xfrm>
            <a:custGeom>
              <a:rect b="b" l="l" r="r" t="t"/>
              <a:pathLst>
                <a:path extrusionOk="0" h="901" w="901">
                  <a:moveTo>
                    <a:pt x="467" y="0"/>
                  </a:moveTo>
                  <a:cubicBezTo>
                    <a:pt x="200" y="0"/>
                    <a:pt x="0" y="167"/>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
            <p:cNvSpPr/>
            <p:nvPr/>
          </p:nvSpPr>
          <p:spPr>
            <a:xfrm flipH="1">
              <a:off x="629418" y="2217804"/>
              <a:ext cx="49922" cy="51804"/>
            </a:xfrm>
            <a:custGeom>
              <a:rect b="b" l="l" r="r" t="t"/>
              <a:pathLst>
                <a:path extrusionOk="0" h="935" w="901">
                  <a:moveTo>
                    <a:pt x="467" y="0"/>
                  </a:moveTo>
                  <a:cubicBezTo>
                    <a:pt x="200" y="0"/>
                    <a:pt x="0" y="234"/>
                    <a:pt x="0" y="467"/>
                  </a:cubicBezTo>
                  <a:cubicBezTo>
                    <a:pt x="0" y="734"/>
                    <a:pt x="200" y="934"/>
                    <a:pt x="467" y="934"/>
                  </a:cubicBezTo>
                  <a:cubicBezTo>
                    <a:pt x="701" y="934"/>
                    <a:pt x="901" y="734"/>
                    <a:pt x="901" y="467"/>
                  </a:cubicBezTo>
                  <a:cubicBezTo>
                    <a:pt x="901" y="234"/>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
            <p:cNvSpPr/>
            <p:nvPr/>
          </p:nvSpPr>
          <p:spPr>
            <a:xfrm flipH="1">
              <a:off x="629418" y="1994134"/>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
            <p:cNvSpPr/>
            <p:nvPr/>
          </p:nvSpPr>
          <p:spPr>
            <a:xfrm flipH="1">
              <a:off x="629418" y="1768691"/>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
            <p:cNvSpPr/>
            <p:nvPr/>
          </p:nvSpPr>
          <p:spPr>
            <a:xfrm flipH="1">
              <a:off x="629418" y="1543193"/>
              <a:ext cx="49922" cy="51804"/>
            </a:xfrm>
            <a:custGeom>
              <a:rect b="b" l="l" r="r" t="t"/>
              <a:pathLst>
                <a:path extrusionOk="0" h="935" w="901">
                  <a:moveTo>
                    <a:pt x="467" y="1"/>
                  </a:moveTo>
                  <a:cubicBezTo>
                    <a:pt x="200" y="1"/>
                    <a:pt x="0" y="234"/>
                    <a:pt x="0" y="468"/>
                  </a:cubicBezTo>
                  <a:cubicBezTo>
                    <a:pt x="0" y="735"/>
                    <a:pt x="200" y="935"/>
                    <a:pt x="467" y="935"/>
                  </a:cubicBezTo>
                  <a:cubicBezTo>
                    <a:pt x="701" y="935"/>
                    <a:pt x="901" y="735"/>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
            <p:cNvSpPr/>
            <p:nvPr/>
          </p:nvSpPr>
          <p:spPr>
            <a:xfrm flipH="1">
              <a:off x="629418" y="1317750"/>
              <a:ext cx="49922" cy="49920"/>
            </a:xfrm>
            <a:custGeom>
              <a:rect b="b" l="l" r="r" t="t"/>
              <a:pathLst>
                <a:path extrusionOk="0" h="901" w="901">
                  <a:moveTo>
                    <a:pt x="467" y="0"/>
                  </a:moveTo>
                  <a:cubicBezTo>
                    <a:pt x="200" y="0"/>
                    <a:pt x="0" y="200"/>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
            <p:cNvSpPr/>
            <p:nvPr/>
          </p:nvSpPr>
          <p:spPr>
            <a:xfrm flipH="1">
              <a:off x="629418" y="1094135"/>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
            <p:cNvSpPr/>
            <p:nvPr/>
          </p:nvSpPr>
          <p:spPr>
            <a:xfrm flipH="1">
              <a:off x="629418" y="868637"/>
              <a:ext cx="49922" cy="51804"/>
            </a:xfrm>
            <a:custGeom>
              <a:rect b="b" l="l" r="r" t="t"/>
              <a:pathLst>
                <a:path extrusionOk="0" h="935" w="901">
                  <a:moveTo>
                    <a:pt x="467" y="0"/>
                  </a:moveTo>
                  <a:cubicBezTo>
                    <a:pt x="200" y="0"/>
                    <a:pt x="0" y="167"/>
                    <a:pt x="0" y="467"/>
                  </a:cubicBezTo>
                  <a:cubicBezTo>
                    <a:pt x="0" y="734"/>
                    <a:pt x="200" y="934"/>
                    <a:pt x="467" y="934"/>
                  </a:cubicBezTo>
                  <a:cubicBezTo>
                    <a:pt x="701" y="934"/>
                    <a:pt x="901" y="734"/>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
            <p:cNvSpPr/>
            <p:nvPr/>
          </p:nvSpPr>
          <p:spPr>
            <a:xfrm flipH="1">
              <a:off x="629418" y="643138"/>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
            <p:cNvSpPr/>
            <p:nvPr/>
          </p:nvSpPr>
          <p:spPr>
            <a:xfrm flipH="1">
              <a:off x="629418" y="419524"/>
              <a:ext cx="49922" cy="49975"/>
            </a:xfrm>
            <a:custGeom>
              <a:rect b="b" l="l" r="r" t="t"/>
              <a:pathLst>
                <a:path extrusionOk="0" h="902" w="901">
                  <a:moveTo>
                    <a:pt x="467" y="1"/>
                  </a:moveTo>
                  <a:cubicBezTo>
                    <a:pt x="200" y="1"/>
                    <a:pt x="0" y="201"/>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
            <p:cNvSpPr/>
            <p:nvPr/>
          </p:nvSpPr>
          <p:spPr>
            <a:xfrm flipH="1">
              <a:off x="629418" y="192197"/>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
            <p:cNvSpPr/>
            <p:nvPr/>
          </p:nvSpPr>
          <p:spPr>
            <a:xfrm flipH="1">
              <a:off x="113740" y="24043"/>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
            <p:cNvSpPr/>
            <p:nvPr/>
          </p:nvSpPr>
          <p:spPr>
            <a:xfrm flipH="1">
              <a:off x="113740" y="247657"/>
              <a:ext cx="258808" cy="140507"/>
            </a:xfrm>
            <a:custGeom>
              <a:rect b="b" l="l" r="r" t="t"/>
              <a:pathLst>
                <a:path extrusionOk="0" h="2536" w="4671">
                  <a:moveTo>
                    <a:pt x="1" y="0"/>
                  </a:moveTo>
                  <a:lnTo>
                    <a:pt x="1" y="2536"/>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
            <p:cNvSpPr/>
            <p:nvPr/>
          </p:nvSpPr>
          <p:spPr>
            <a:xfrm flipH="1">
              <a:off x="113740" y="471272"/>
              <a:ext cx="258808" cy="142391"/>
            </a:xfrm>
            <a:custGeom>
              <a:rect b="b" l="l" r="r" t="t"/>
              <a:pathLst>
                <a:path extrusionOk="0" h="2570" w="4671">
                  <a:moveTo>
                    <a:pt x="1" y="1"/>
                  </a:moveTo>
                  <a:lnTo>
                    <a:pt x="1" y="2569"/>
                  </a:lnTo>
                  <a:lnTo>
                    <a:pt x="4671"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
            <p:cNvSpPr/>
            <p:nvPr/>
          </p:nvSpPr>
          <p:spPr>
            <a:xfrm flipH="1">
              <a:off x="113740" y="694887"/>
              <a:ext cx="258808" cy="142391"/>
            </a:xfrm>
            <a:custGeom>
              <a:rect b="b" l="l" r="r" t="t"/>
              <a:pathLst>
                <a:path extrusionOk="0" h="2570" w="4671">
                  <a:moveTo>
                    <a:pt x="1" y="1"/>
                  </a:moveTo>
                  <a:lnTo>
                    <a:pt x="1" y="2569"/>
                  </a:lnTo>
                  <a:lnTo>
                    <a:pt x="4671"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
            <p:cNvSpPr/>
            <p:nvPr/>
          </p:nvSpPr>
          <p:spPr>
            <a:xfrm flipH="1">
              <a:off x="113740" y="920385"/>
              <a:ext cx="258808" cy="140507"/>
            </a:xfrm>
            <a:custGeom>
              <a:rect b="b" l="l" r="r" t="t"/>
              <a:pathLst>
                <a:path extrusionOk="0" h="2536" w="4671">
                  <a:moveTo>
                    <a:pt x="1" y="0"/>
                  </a:moveTo>
                  <a:lnTo>
                    <a:pt x="1" y="2536"/>
                  </a:lnTo>
                  <a:lnTo>
                    <a:pt x="4671" y="123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
            <p:cNvSpPr/>
            <p:nvPr/>
          </p:nvSpPr>
          <p:spPr>
            <a:xfrm flipH="1">
              <a:off x="113740" y="1143999"/>
              <a:ext cx="258808" cy="140507"/>
            </a:xfrm>
            <a:custGeom>
              <a:rect b="b" l="l" r="r" t="t"/>
              <a:pathLst>
                <a:path extrusionOk="0" h="2536" w="4671">
                  <a:moveTo>
                    <a:pt x="1" y="1"/>
                  </a:moveTo>
                  <a:lnTo>
                    <a:pt x="1" y="2536"/>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
            <p:cNvSpPr/>
            <p:nvPr/>
          </p:nvSpPr>
          <p:spPr>
            <a:xfrm flipH="1">
              <a:off x="113740" y="1367614"/>
              <a:ext cx="258808" cy="142391"/>
            </a:xfrm>
            <a:custGeom>
              <a:rect b="b" l="l" r="r" t="t"/>
              <a:pathLst>
                <a:path extrusionOk="0" h="2570" w="4671">
                  <a:moveTo>
                    <a:pt x="1" y="1"/>
                  </a:moveTo>
                  <a:lnTo>
                    <a:pt x="1" y="2569"/>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
            <p:cNvSpPr/>
            <p:nvPr/>
          </p:nvSpPr>
          <p:spPr>
            <a:xfrm flipH="1">
              <a:off x="113740" y="1593112"/>
              <a:ext cx="258808" cy="140507"/>
            </a:xfrm>
            <a:custGeom>
              <a:rect b="b" l="l" r="r" t="t"/>
              <a:pathLst>
                <a:path extrusionOk="0" h="2536" w="4671">
                  <a:moveTo>
                    <a:pt x="1" y="0"/>
                  </a:moveTo>
                  <a:lnTo>
                    <a:pt x="1" y="2536"/>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
            <p:cNvSpPr/>
            <p:nvPr/>
          </p:nvSpPr>
          <p:spPr>
            <a:xfrm flipH="1">
              <a:off x="113740" y="1816727"/>
              <a:ext cx="258808" cy="140507"/>
            </a:xfrm>
            <a:custGeom>
              <a:rect b="b" l="l" r="r" t="t"/>
              <a:pathLst>
                <a:path extrusionOk="0" h="2536" w="4671">
                  <a:moveTo>
                    <a:pt x="1" y="1"/>
                  </a:moveTo>
                  <a:lnTo>
                    <a:pt x="1" y="2536"/>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
            <p:cNvSpPr/>
            <p:nvPr/>
          </p:nvSpPr>
          <p:spPr>
            <a:xfrm flipH="1">
              <a:off x="113740" y="2040342"/>
              <a:ext cx="258808" cy="140562"/>
            </a:xfrm>
            <a:custGeom>
              <a:rect b="b" l="l" r="r" t="t"/>
              <a:pathLst>
                <a:path extrusionOk="0" h="2537" w="4671">
                  <a:moveTo>
                    <a:pt x="1" y="1"/>
                  </a:moveTo>
                  <a:lnTo>
                    <a:pt x="1" y="2536"/>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
            <p:cNvSpPr/>
            <p:nvPr/>
          </p:nvSpPr>
          <p:spPr>
            <a:xfrm flipH="1">
              <a:off x="113740" y="2264012"/>
              <a:ext cx="258808" cy="142335"/>
            </a:xfrm>
            <a:custGeom>
              <a:rect b="b" l="l" r="r" t="t"/>
              <a:pathLst>
                <a:path extrusionOk="0" h="2569" w="4671">
                  <a:moveTo>
                    <a:pt x="1" y="0"/>
                  </a:moveTo>
                  <a:lnTo>
                    <a:pt x="1" y="2569"/>
                  </a:lnTo>
                  <a:lnTo>
                    <a:pt x="4671" y="1301"/>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
            <p:cNvSpPr/>
            <p:nvPr/>
          </p:nvSpPr>
          <p:spPr>
            <a:xfrm flipH="1">
              <a:off x="113740" y="2491338"/>
              <a:ext cx="258808" cy="138623"/>
            </a:xfrm>
            <a:custGeom>
              <a:rect b="b" l="l" r="r" t="t"/>
              <a:pathLst>
                <a:path extrusionOk="0" h="2502" w="4671">
                  <a:moveTo>
                    <a:pt x="1" y="0"/>
                  </a:moveTo>
                  <a:lnTo>
                    <a:pt x="1" y="2502"/>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
            <p:cNvSpPr/>
            <p:nvPr/>
          </p:nvSpPr>
          <p:spPr>
            <a:xfrm flipH="1">
              <a:off x="113740" y="2714953"/>
              <a:ext cx="258808" cy="138679"/>
            </a:xfrm>
            <a:custGeom>
              <a:rect b="b" l="l" r="r" t="t"/>
              <a:pathLst>
                <a:path extrusionOk="0" h="2503" w="4671">
                  <a:moveTo>
                    <a:pt x="1" y="0"/>
                  </a:moveTo>
                  <a:lnTo>
                    <a:pt x="1" y="2502"/>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
            <p:cNvSpPr/>
            <p:nvPr/>
          </p:nvSpPr>
          <p:spPr>
            <a:xfrm flipH="1">
              <a:off x="113740" y="2938567"/>
              <a:ext cx="258808" cy="142391"/>
            </a:xfrm>
            <a:custGeom>
              <a:rect b="b" l="l" r="r" t="t"/>
              <a:pathLst>
                <a:path extrusionOk="0" h="2570" w="4671">
                  <a:moveTo>
                    <a:pt x="1" y="1"/>
                  </a:moveTo>
                  <a:lnTo>
                    <a:pt x="1" y="2569"/>
                  </a:lnTo>
                  <a:lnTo>
                    <a:pt x="4671"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
            <p:cNvSpPr/>
            <p:nvPr/>
          </p:nvSpPr>
          <p:spPr>
            <a:xfrm flipH="1">
              <a:off x="113740" y="3164066"/>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
            <p:cNvSpPr/>
            <p:nvPr/>
          </p:nvSpPr>
          <p:spPr>
            <a:xfrm flipH="1">
              <a:off x="113740" y="3387680"/>
              <a:ext cx="258808" cy="140507"/>
            </a:xfrm>
            <a:custGeom>
              <a:rect b="b" l="l" r="r" t="t"/>
              <a:pathLst>
                <a:path extrusionOk="0" h="2536" w="4671">
                  <a:moveTo>
                    <a:pt x="1" y="0"/>
                  </a:moveTo>
                  <a:lnTo>
                    <a:pt x="1" y="2535"/>
                  </a:lnTo>
                  <a:lnTo>
                    <a:pt x="4671" y="123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
            <p:cNvSpPr/>
            <p:nvPr/>
          </p:nvSpPr>
          <p:spPr>
            <a:xfrm flipH="1">
              <a:off x="113740" y="3169606"/>
              <a:ext cx="258808" cy="138623"/>
            </a:xfrm>
            <a:custGeom>
              <a:rect b="b" l="l" r="r" t="t"/>
              <a:pathLst>
                <a:path extrusionOk="0" h="2502" w="4671">
                  <a:moveTo>
                    <a:pt x="1" y="0"/>
                  </a:moveTo>
                  <a:lnTo>
                    <a:pt x="1" y="2502"/>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
            <p:cNvSpPr/>
            <p:nvPr/>
          </p:nvSpPr>
          <p:spPr>
            <a:xfrm flipH="1">
              <a:off x="113740" y="3395049"/>
              <a:ext cx="258808" cy="138679"/>
            </a:xfrm>
            <a:custGeom>
              <a:rect b="b" l="l" r="r" t="t"/>
              <a:pathLst>
                <a:path extrusionOk="0" h="2503" w="4671">
                  <a:moveTo>
                    <a:pt x="1" y="1"/>
                  </a:moveTo>
                  <a:lnTo>
                    <a:pt x="1" y="2503"/>
                  </a:lnTo>
                  <a:lnTo>
                    <a:pt x="4671"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
            <p:cNvSpPr/>
            <p:nvPr/>
          </p:nvSpPr>
          <p:spPr>
            <a:xfrm flipH="1">
              <a:off x="113740" y="3618664"/>
              <a:ext cx="258808" cy="140562"/>
            </a:xfrm>
            <a:custGeom>
              <a:rect b="b" l="l" r="r" t="t"/>
              <a:pathLst>
                <a:path extrusionOk="0" h="2537" w="4671">
                  <a:moveTo>
                    <a:pt x="1" y="1"/>
                  </a:moveTo>
                  <a:lnTo>
                    <a:pt x="1" y="2536"/>
                  </a:lnTo>
                  <a:lnTo>
                    <a:pt x="4671"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
            <p:cNvSpPr/>
            <p:nvPr/>
          </p:nvSpPr>
          <p:spPr>
            <a:xfrm flipH="1">
              <a:off x="113740" y="3842334"/>
              <a:ext cx="258808" cy="140507"/>
            </a:xfrm>
            <a:custGeom>
              <a:rect b="b" l="l" r="r" t="t"/>
              <a:pathLst>
                <a:path extrusionOk="0" h="2536" w="4671">
                  <a:moveTo>
                    <a:pt x="1" y="0"/>
                  </a:moveTo>
                  <a:lnTo>
                    <a:pt x="1" y="2535"/>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
            <p:cNvSpPr/>
            <p:nvPr/>
          </p:nvSpPr>
          <p:spPr>
            <a:xfrm flipH="1">
              <a:off x="113740" y="4065948"/>
              <a:ext cx="258808" cy="142335"/>
            </a:xfrm>
            <a:custGeom>
              <a:rect b="b" l="l" r="r" t="t"/>
              <a:pathLst>
                <a:path extrusionOk="0" h="2569" w="4671">
                  <a:moveTo>
                    <a:pt x="1" y="0"/>
                  </a:moveTo>
                  <a:lnTo>
                    <a:pt x="1" y="2569"/>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
            <p:cNvSpPr/>
            <p:nvPr/>
          </p:nvSpPr>
          <p:spPr>
            <a:xfrm flipH="1">
              <a:off x="113740" y="4291447"/>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
            <p:cNvSpPr/>
            <p:nvPr/>
          </p:nvSpPr>
          <p:spPr>
            <a:xfrm flipH="1">
              <a:off x="113740" y="4515061"/>
              <a:ext cx="258808" cy="140507"/>
            </a:xfrm>
            <a:custGeom>
              <a:rect b="b" l="l" r="r" t="t"/>
              <a:pathLst>
                <a:path extrusionOk="0" h="2536" w="4671">
                  <a:moveTo>
                    <a:pt x="1" y="0"/>
                  </a:moveTo>
                  <a:lnTo>
                    <a:pt x="1" y="2535"/>
                  </a:lnTo>
                  <a:lnTo>
                    <a:pt x="4671"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
            <p:cNvSpPr/>
            <p:nvPr/>
          </p:nvSpPr>
          <p:spPr>
            <a:xfrm flipH="1">
              <a:off x="113740" y="4738676"/>
              <a:ext cx="258808" cy="140507"/>
            </a:xfrm>
            <a:custGeom>
              <a:rect b="b" l="l" r="r" t="t"/>
              <a:pathLst>
                <a:path extrusionOk="0" h="2536" w="4671">
                  <a:moveTo>
                    <a:pt x="1" y="0"/>
                  </a:moveTo>
                  <a:lnTo>
                    <a:pt x="1" y="2536"/>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
            <p:cNvSpPr/>
            <p:nvPr/>
          </p:nvSpPr>
          <p:spPr>
            <a:xfrm flipH="1">
              <a:off x="113740" y="4962290"/>
              <a:ext cx="258808" cy="142391"/>
            </a:xfrm>
            <a:custGeom>
              <a:rect b="b" l="l" r="r" t="t"/>
              <a:pathLst>
                <a:path extrusionOk="0" h="2570" w="4671">
                  <a:moveTo>
                    <a:pt x="1" y="1"/>
                  </a:moveTo>
                  <a:lnTo>
                    <a:pt x="1" y="2569"/>
                  </a:lnTo>
                  <a:lnTo>
                    <a:pt x="4671"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
            <p:cNvSpPr/>
            <p:nvPr/>
          </p:nvSpPr>
          <p:spPr>
            <a:xfrm flipH="1">
              <a:off x="113740" y="5187789"/>
              <a:ext cx="258808" cy="140507"/>
            </a:xfrm>
            <a:custGeom>
              <a:rect b="b" l="l" r="r" t="t"/>
              <a:pathLst>
                <a:path extrusionOk="0" h="2536" w="4671">
                  <a:moveTo>
                    <a:pt x="1" y="0"/>
                  </a:moveTo>
                  <a:lnTo>
                    <a:pt x="1" y="2535"/>
                  </a:lnTo>
                  <a:lnTo>
                    <a:pt x="4671"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8" name="Shape 598"/>
        <p:cNvGrpSpPr/>
        <p:nvPr/>
      </p:nvGrpSpPr>
      <p:grpSpPr>
        <a:xfrm>
          <a:off x="0" y="0"/>
          <a:ext cx="0" cy="0"/>
          <a:chOff x="0" y="0"/>
          <a:chExt cx="0" cy="0"/>
        </a:xfrm>
      </p:grpSpPr>
      <p:pic>
        <p:nvPicPr>
          <p:cNvPr id="599" name="Google Shape;599;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600" name="Google Shape;600;p6"/>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601" name="Google Shape;601;p6"/>
          <p:cNvGrpSpPr/>
          <p:nvPr/>
        </p:nvGrpSpPr>
        <p:grpSpPr>
          <a:xfrm flipH="1">
            <a:off x="8869259" y="-3"/>
            <a:ext cx="227392" cy="5350461"/>
            <a:chOff x="111617" y="-3"/>
            <a:chExt cx="227392" cy="5350461"/>
          </a:xfrm>
        </p:grpSpPr>
        <p:sp>
          <p:nvSpPr>
            <p:cNvPr id="602" name="Google Shape;602;p6"/>
            <p:cNvSpPr/>
            <p:nvPr/>
          </p:nvSpPr>
          <p:spPr>
            <a:xfrm flipH="1">
              <a:off x="111617" y="-3"/>
              <a:ext cx="33355" cy="5173054"/>
            </a:xfrm>
            <a:custGeom>
              <a:rect b="b" l="l" r="r" t="t"/>
              <a:pathLst>
                <a:path extrusionOk="0" h="93368" w="602">
                  <a:moveTo>
                    <a:pt x="1" y="1"/>
                  </a:moveTo>
                  <a:lnTo>
                    <a:pt x="1" y="93367"/>
                  </a:lnTo>
                  <a:lnTo>
                    <a:pt x="601" y="93367"/>
                  </a:lnTo>
                  <a:lnTo>
                    <a:pt x="6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
            <p:cNvSpPr/>
            <p:nvPr/>
          </p:nvSpPr>
          <p:spPr>
            <a:xfrm flipH="1">
              <a:off x="307538" y="-3"/>
              <a:ext cx="31471" cy="5173054"/>
            </a:xfrm>
            <a:custGeom>
              <a:rect b="b" l="l" r="r" t="t"/>
              <a:pathLst>
                <a:path extrusionOk="0" h="93368" w="568">
                  <a:moveTo>
                    <a:pt x="0" y="1"/>
                  </a:moveTo>
                  <a:lnTo>
                    <a:pt x="0" y="93367"/>
                  </a:lnTo>
                  <a:lnTo>
                    <a:pt x="567" y="93367"/>
                  </a:lnTo>
                  <a:lnTo>
                    <a:pt x="5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
            <p:cNvSpPr/>
            <p:nvPr/>
          </p:nvSpPr>
          <p:spPr>
            <a:xfrm flipH="1">
              <a:off x="183702" y="5209951"/>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
            <p:cNvSpPr/>
            <p:nvPr/>
          </p:nvSpPr>
          <p:spPr>
            <a:xfrm flipH="1">
              <a:off x="183702" y="4986336"/>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
            <p:cNvSpPr/>
            <p:nvPr/>
          </p:nvSpPr>
          <p:spPr>
            <a:xfrm flipH="1">
              <a:off x="183702" y="4762722"/>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6"/>
            <p:cNvSpPr/>
            <p:nvPr/>
          </p:nvSpPr>
          <p:spPr>
            <a:xfrm flipH="1">
              <a:off x="183702" y="4537223"/>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
            <p:cNvSpPr/>
            <p:nvPr/>
          </p:nvSpPr>
          <p:spPr>
            <a:xfrm flipH="1">
              <a:off x="183702" y="4313609"/>
              <a:ext cx="122063" cy="138679"/>
            </a:xfrm>
            <a:custGeom>
              <a:rect b="b" l="l" r="r" t="t"/>
              <a:pathLst>
                <a:path extrusionOk="0" h="2503" w="2203">
                  <a:moveTo>
                    <a:pt x="2202" y="0"/>
                  </a:moveTo>
                  <a:lnTo>
                    <a:pt x="1" y="1268"/>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
            <p:cNvSpPr/>
            <p:nvPr/>
          </p:nvSpPr>
          <p:spPr>
            <a:xfrm flipH="1">
              <a:off x="183702" y="408999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
            <p:cNvSpPr/>
            <p:nvPr/>
          </p:nvSpPr>
          <p:spPr>
            <a:xfrm flipH="1">
              <a:off x="183702" y="3862667"/>
              <a:ext cx="122063" cy="142335"/>
            </a:xfrm>
            <a:custGeom>
              <a:rect b="b" l="l" r="r" t="t"/>
              <a:pathLst>
                <a:path extrusionOk="0" h="2569" w="2203">
                  <a:moveTo>
                    <a:pt x="2202" y="0"/>
                  </a:moveTo>
                  <a:lnTo>
                    <a:pt x="1" y="1301"/>
                  </a:lnTo>
                  <a:lnTo>
                    <a:pt x="2202" y="2569"/>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
            <p:cNvSpPr/>
            <p:nvPr/>
          </p:nvSpPr>
          <p:spPr>
            <a:xfrm flipH="1">
              <a:off x="183702" y="3638997"/>
              <a:ext cx="122063" cy="140562"/>
            </a:xfrm>
            <a:custGeom>
              <a:rect b="b" l="l" r="r" t="t"/>
              <a:pathLst>
                <a:path extrusionOk="0" h="2537"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6"/>
            <p:cNvSpPr/>
            <p:nvPr/>
          </p:nvSpPr>
          <p:spPr>
            <a:xfrm flipH="1">
              <a:off x="183702" y="3415383"/>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
            <p:cNvSpPr/>
            <p:nvPr/>
          </p:nvSpPr>
          <p:spPr>
            <a:xfrm flipH="1">
              <a:off x="183702" y="3191768"/>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
            <p:cNvSpPr/>
            <p:nvPr/>
          </p:nvSpPr>
          <p:spPr>
            <a:xfrm flipH="1">
              <a:off x="183702" y="2966270"/>
              <a:ext cx="122063" cy="142391"/>
            </a:xfrm>
            <a:custGeom>
              <a:rect b="b" l="l" r="r" t="t"/>
              <a:pathLst>
                <a:path extrusionOk="0" h="2570" w="2203">
                  <a:moveTo>
                    <a:pt x="2202" y="1"/>
                  </a:moveTo>
                  <a:lnTo>
                    <a:pt x="1" y="1302"/>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
            <p:cNvSpPr/>
            <p:nvPr/>
          </p:nvSpPr>
          <p:spPr>
            <a:xfrm flipH="1">
              <a:off x="183702" y="274265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
            <p:cNvSpPr/>
            <p:nvPr/>
          </p:nvSpPr>
          <p:spPr>
            <a:xfrm flipH="1">
              <a:off x="183702" y="2519041"/>
              <a:ext cx="122063" cy="140507"/>
            </a:xfrm>
            <a:custGeom>
              <a:rect b="b" l="l" r="r" t="t"/>
              <a:pathLst>
                <a:path extrusionOk="0" h="2536" w="2203">
                  <a:moveTo>
                    <a:pt x="2202" y="0"/>
                  </a:moveTo>
                  <a:lnTo>
                    <a:pt x="1" y="1235"/>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
            <p:cNvSpPr/>
            <p:nvPr/>
          </p:nvSpPr>
          <p:spPr>
            <a:xfrm flipH="1">
              <a:off x="183702" y="2295426"/>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
            <p:cNvSpPr/>
            <p:nvPr/>
          </p:nvSpPr>
          <p:spPr>
            <a:xfrm flipH="1">
              <a:off x="183702" y="2069928"/>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
            <p:cNvSpPr/>
            <p:nvPr/>
          </p:nvSpPr>
          <p:spPr>
            <a:xfrm flipH="1">
              <a:off x="183702" y="1846313"/>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
            <p:cNvSpPr/>
            <p:nvPr/>
          </p:nvSpPr>
          <p:spPr>
            <a:xfrm flipH="1">
              <a:off x="183702" y="2064387"/>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
            <p:cNvSpPr/>
            <p:nvPr/>
          </p:nvSpPr>
          <p:spPr>
            <a:xfrm flipH="1">
              <a:off x="183702" y="1838889"/>
              <a:ext cx="122063" cy="142391"/>
            </a:xfrm>
            <a:custGeom>
              <a:rect b="b" l="l" r="r" t="t"/>
              <a:pathLst>
                <a:path extrusionOk="0" h="2570" w="2203">
                  <a:moveTo>
                    <a:pt x="2202" y="1"/>
                  </a:moveTo>
                  <a:lnTo>
                    <a:pt x="1" y="1269"/>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
            <p:cNvSpPr/>
            <p:nvPr/>
          </p:nvSpPr>
          <p:spPr>
            <a:xfrm flipH="1">
              <a:off x="183702" y="1615274"/>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
            <p:cNvSpPr/>
            <p:nvPr/>
          </p:nvSpPr>
          <p:spPr>
            <a:xfrm flipH="1">
              <a:off x="183702" y="1391660"/>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6"/>
            <p:cNvSpPr/>
            <p:nvPr/>
          </p:nvSpPr>
          <p:spPr>
            <a:xfrm flipH="1">
              <a:off x="183702" y="116804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
            <p:cNvSpPr/>
            <p:nvPr/>
          </p:nvSpPr>
          <p:spPr>
            <a:xfrm flipH="1">
              <a:off x="183702" y="94254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
            <p:cNvSpPr/>
            <p:nvPr/>
          </p:nvSpPr>
          <p:spPr>
            <a:xfrm flipH="1">
              <a:off x="183702" y="718932"/>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6"/>
            <p:cNvSpPr/>
            <p:nvPr/>
          </p:nvSpPr>
          <p:spPr>
            <a:xfrm flipH="1">
              <a:off x="183702" y="495318"/>
              <a:ext cx="122063" cy="138679"/>
            </a:xfrm>
            <a:custGeom>
              <a:rect b="b" l="l" r="r" t="t"/>
              <a:pathLst>
                <a:path extrusionOk="0" h="2503" w="2203">
                  <a:moveTo>
                    <a:pt x="2202" y="0"/>
                  </a:moveTo>
                  <a:lnTo>
                    <a:pt x="1" y="1235"/>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6"/>
            <p:cNvSpPr/>
            <p:nvPr/>
          </p:nvSpPr>
          <p:spPr>
            <a:xfrm flipH="1">
              <a:off x="183702" y="271703"/>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
            <p:cNvSpPr/>
            <p:nvPr/>
          </p:nvSpPr>
          <p:spPr>
            <a:xfrm flipH="1">
              <a:off x="183702" y="44376"/>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
            <p:cNvSpPr/>
            <p:nvPr/>
          </p:nvSpPr>
          <p:spPr>
            <a:xfrm flipH="1">
              <a:off x="248418" y="5141581"/>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6"/>
            <p:cNvSpPr/>
            <p:nvPr/>
          </p:nvSpPr>
          <p:spPr>
            <a:xfrm flipH="1">
              <a:off x="248418" y="4919795"/>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
            <p:cNvSpPr/>
            <p:nvPr/>
          </p:nvSpPr>
          <p:spPr>
            <a:xfrm flipH="1">
              <a:off x="248418" y="4698009"/>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6"/>
            <p:cNvSpPr/>
            <p:nvPr/>
          </p:nvSpPr>
          <p:spPr>
            <a:xfrm flipH="1">
              <a:off x="248418" y="4466970"/>
              <a:ext cx="49922" cy="49975"/>
            </a:xfrm>
            <a:custGeom>
              <a:rect b="b" l="l" r="r" t="t"/>
              <a:pathLst>
                <a:path extrusionOk="0" h="902" w="901">
                  <a:moveTo>
                    <a:pt x="467" y="1"/>
                  </a:moveTo>
                  <a:cubicBezTo>
                    <a:pt x="200" y="1"/>
                    <a:pt x="0" y="201"/>
                    <a:pt x="0" y="435"/>
                  </a:cubicBezTo>
                  <a:cubicBezTo>
                    <a:pt x="0" y="701"/>
                    <a:pt x="200" y="902"/>
                    <a:pt x="467" y="902"/>
                  </a:cubicBezTo>
                  <a:cubicBezTo>
                    <a:pt x="701" y="902"/>
                    <a:pt x="901" y="701"/>
                    <a:pt x="901" y="435"/>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6"/>
            <p:cNvSpPr/>
            <p:nvPr/>
          </p:nvSpPr>
          <p:spPr>
            <a:xfrm flipH="1">
              <a:off x="248418" y="4245239"/>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6"/>
            <p:cNvSpPr/>
            <p:nvPr/>
          </p:nvSpPr>
          <p:spPr>
            <a:xfrm flipH="1">
              <a:off x="248418" y="4017912"/>
              <a:ext cx="49922" cy="51804"/>
            </a:xfrm>
            <a:custGeom>
              <a:rect b="b" l="l" r="r" t="t"/>
              <a:pathLst>
                <a:path extrusionOk="0" h="935" w="901">
                  <a:moveTo>
                    <a:pt x="467" y="0"/>
                  </a:moveTo>
                  <a:cubicBezTo>
                    <a:pt x="200" y="0"/>
                    <a:pt x="0" y="200"/>
                    <a:pt x="0" y="467"/>
                  </a:cubicBezTo>
                  <a:cubicBezTo>
                    <a:pt x="0" y="701"/>
                    <a:pt x="200" y="934"/>
                    <a:pt x="467" y="934"/>
                  </a:cubicBezTo>
                  <a:cubicBezTo>
                    <a:pt x="701" y="934"/>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6"/>
            <p:cNvSpPr/>
            <p:nvPr/>
          </p:nvSpPr>
          <p:spPr>
            <a:xfrm flipH="1">
              <a:off x="248418" y="3794242"/>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6"/>
            <p:cNvSpPr/>
            <p:nvPr/>
          </p:nvSpPr>
          <p:spPr>
            <a:xfrm flipH="1">
              <a:off x="248418" y="3570628"/>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
            <p:cNvSpPr/>
            <p:nvPr/>
          </p:nvSpPr>
          <p:spPr>
            <a:xfrm flipH="1">
              <a:off x="248418" y="3343301"/>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
            <p:cNvSpPr/>
            <p:nvPr/>
          </p:nvSpPr>
          <p:spPr>
            <a:xfrm flipH="1">
              <a:off x="248418" y="3119686"/>
              <a:ext cx="49922" cy="49975"/>
            </a:xfrm>
            <a:custGeom>
              <a:rect b="b" l="l" r="r" t="t"/>
              <a:pathLst>
                <a:path extrusionOk="0" h="902" w="901">
                  <a:moveTo>
                    <a:pt x="467" y="1"/>
                  </a:moveTo>
                  <a:cubicBezTo>
                    <a:pt x="200" y="1"/>
                    <a:pt x="0" y="201"/>
                    <a:pt x="0" y="468"/>
                  </a:cubicBezTo>
                  <a:cubicBezTo>
                    <a:pt x="0" y="701"/>
                    <a:pt x="200" y="901"/>
                    <a:pt x="467" y="901"/>
                  </a:cubicBezTo>
                  <a:cubicBezTo>
                    <a:pt x="701" y="901"/>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
            <p:cNvSpPr/>
            <p:nvPr/>
          </p:nvSpPr>
          <p:spPr>
            <a:xfrm flipH="1">
              <a:off x="248418" y="2892360"/>
              <a:ext cx="49922" cy="51804"/>
            </a:xfrm>
            <a:custGeom>
              <a:rect b="b" l="l" r="r" t="t"/>
              <a:pathLst>
                <a:path extrusionOk="0" h="935" w="901">
                  <a:moveTo>
                    <a:pt x="467" y="1"/>
                  </a:moveTo>
                  <a:cubicBezTo>
                    <a:pt x="200" y="1"/>
                    <a:pt x="0" y="234"/>
                    <a:pt x="0" y="468"/>
                  </a:cubicBezTo>
                  <a:cubicBezTo>
                    <a:pt x="0" y="734"/>
                    <a:pt x="200" y="935"/>
                    <a:pt x="467" y="935"/>
                  </a:cubicBezTo>
                  <a:cubicBezTo>
                    <a:pt x="701" y="935"/>
                    <a:pt x="901" y="734"/>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
            <p:cNvSpPr/>
            <p:nvPr/>
          </p:nvSpPr>
          <p:spPr>
            <a:xfrm flipH="1">
              <a:off x="248418" y="2668745"/>
              <a:ext cx="49922" cy="51804"/>
            </a:xfrm>
            <a:custGeom>
              <a:rect b="b" l="l" r="r" t="t"/>
              <a:pathLst>
                <a:path extrusionOk="0" h="935" w="901">
                  <a:moveTo>
                    <a:pt x="467" y="0"/>
                  </a:moveTo>
                  <a:cubicBezTo>
                    <a:pt x="200" y="0"/>
                    <a:pt x="0" y="201"/>
                    <a:pt x="0" y="467"/>
                  </a:cubicBezTo>
                  <a:cubicBezTo>
                    <a:pt x="0" y="701"/>
                    <a:pt x="200" y="934"/>
                    <a:pt x="467" y="934"/>
                  </a:cubicBezTo>
                  <a:cubicBezTo>
                    <a:pt x="701" y="934"/>
                    <a:pt x="901" y="701"/>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
            <p:cNvSpPr/>
            <p:nvPr/>
          </p:nvSpPr>
          <p:spPr>
            <a:xfrm flipH="1">
              <a:off x="248418" y="2445131"/>
              <a:ext cx="49922" cy="49920"/>
            </a:xfrm>
            <a:custGeom>
              <a:rect b="b" l="l" r="r" t="t"/>
              <a:pathLst>
                <a:path extrusionOk="0" h="901" w="901">
                  <a:moveTo>
                    <a:pt x="467" y="0"/>
                  </a:moveTo>
                  <a:cubicBezTo>
                    <a:pt x="200" y="0"/>
                    <a:pt x="0" y="167"/>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6"/>
            <p:cNvSpPr/>
            <p:nvPr/>
          </p:nvSpPr>
          <p:spPr>
            <a:xfrm flipH="1">
              <a:off x="248418" y="2217804"/>
              <a:ext cx="49922" cy="51804"/>
            </a:xfrm>
            <a:custGeom>
              <a:rect b="b" l="l" r="r" t="t"/>
              <a:pathLst>
                <a:path extrusionOk="0" h="935" w="901">
                  <a:moveTo>
                    <a:pt x="467" y="0"/>
                  </a:moveTo>
                  <a:cubicBezTo>
                    <a:pt x="200" y="0"/>
                    <a:pt x="0" y="234"/>
                    <a:pt x="0" y="467"/>
                  </a:cubicBezTo>
                  <a:cubicBezTo>
                    <a:pt x="0" y="734"/>
                    <a:pt x="200" y="934"/>
                    <a:pt x="467" y="934"/>
                  </a:cubicBezTo>
                  <a:cubicBezTo>
                    <a:pt x="701" y="934"/>
                    <a:pt x="901" y="734"/>
                    <a:pt x="901" y="467"/>
                  </a:cubicBezTo>
                  <a:cubicBezTo>
                    <a:pt x="901" y="234"/>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6"/>
            <p:cNvSpPr/>
            <p:nvPr/>
          </p:nvSpPr>
          <p:spPr>
            <a:xfrm flipH="1">
              <a:off x="248418" y="1994134"/>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6"/>
            <p:cNvSpPr/>
            <p:nvPr/>
          </p:nvSpPr>
          <p:spPr>
            <a:xfrm flipH="1">
              <a:off x="248418" y="1768691"/>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
            <p:cNvSpPr/>
            <p:nvPr/>
          </p:nvSpPr>
          <p:spPr>
            <a:xfrm flipH="1">
              <a:off x="248418" y="1543193"/>
              <a:ext cx="49922" cy="51804"/>
            </a:xfrm>
            <a:custGeom>
              <a:rect b="b" l="l" r="r" t="t"/>
              <a:pathLst>
                <a:path extrusionOk="0" h="935" w="901">
                  <a:moveTo>
                    <a:pt x="467" y="1"/>
                  </a:moveTo>
                  <a:cubicBezTo>
                    <a:pt x="200" y="1"/>
                    <a:pt x="0" y="234"/>
                    <a:pt x="0" y="468"/>
                  </a:cubicBezTo>
                  <a:cubicBezTo>
                    <a:pt x="0" y="735"/>
                    <a:pt x="200" y="935"/>
                    <a:pt x="467" y="935"/>
                  </a:cubicBezTo>
                  <a:cubicBezTo>
                    <a:pt x="701" y="935"/>
                    <a:pt x="901" y="735"/>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
            <p:cNvSpPr/>
            <p:nvPr/>
          </p:nvSpPr>
          <p:spPr>
            <a:xfrm flipH="1">
              <a:off x="248418" y="1317750"/>
              <a:ext cx="49922" cy="49920"/>
            </a:xfrm>
            <a:custGeom>
              <a:rect b="b" l="l" r="r" t="t"/>
              <a:pathLst>
                <a:path extrusionOk="0" h="901" w="901">
                  <a:moveTo>
                    <a:pt x="467" y="0"/>
                  </a:moveTo>
                  <a:cubicBezTo>
                    <a:pt x="200" y="0"/>
                    <a:pt x="0" y="200"/>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6"/>
            <p:cNvSpPr/>
            <p:nvPr/>
          </p:nvSpPr>
          <p:spPr>
            <a:xfrm flipH="1">
              <a:off x="248418" y="1094135"/>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6"/>
            <p:cNvSpPr/>
            <p:nvPr/>
          </p:nvSpPr>
          <p:spPr>
            <a:xfrm flipH="1">
              <a:off x="248418" y="868637"/>
              <a:ext cx="49922" cy="51804"/>
            </a:xfrm>
            <a:custGeom>
              <a:rect b="b" l="l" r="r" t="t"/>
              <a:pathLst>
                <a:path extrusionOk="0" h="935" w="901">
                  <a:moveTo>
                    <a:pt x="467" y="0"/>
                  </a:moveTo>
                  <a:cubicBezTo>
                    <a:pt x="200" y="0"/>
                    <a:pt x="0" y="167"/>
                    <a:pt x="0" y="467"/>
                  </a:cubicBezTo>
                  <a:cubicBezTo>
                    <a:pt x="0" y="734"/>
                    <a:pt x="200" y="934"/>
                    <a:pt x="467" y="934"/>
                  </a:cubicBezTo>
                  <a:cubicBezTo>
                    <a:pt x="701" y="934"/>
                    <a:pt x="901" y="734"/>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
            <p:cNvSpPr/>
            <p:nvPr/>
          </p:nvSpPr>
          <p:spPr>
            <a:xfrm flipH="1">
              <a:off x="248418" y="643138"/>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6"/>
            <p:cNvSpPr/>
            <p:nvPr/>
          </p:nvSpPr>
          <p:spPr>
            <a:xfrm flipH="1">
              <a:off x="248418" y="419524"/>
              <a:ext cx="49922" cy="49975"/>
            </a:xfrm>
            <a:custGeom>
              <a:rect b="b" l="l" r="r" t="t"/>
              <a:pathLst>
                <a:path extrusionOk="0" h="902" w="901">
                  <a:moveTo>
                    <a:pt x="467" y="1"/>
                  </a:moveTo>
                  <a:cubicBezTo>
                    <a:pt x="200" y="1"/>
                    <a:pt x="0" y="201"/>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6"/>
            <p:cNvSpPr/>
            <p:nvPr/>
          </p:nvSpPr>
          <p:spPr>
            <a:xfrm flipH="1">
              <a:off x="248418" y="192197"/>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6"/>
          <p:cNvGrpSpPr/>
          <p:nvPr/>
        </p:nvGrpSpPr>
        <p:grpSpPr>
          <a:xfrm>
            <a:off x="48259" y="-3"/>
            <a:ext cx="227392" cy="5350461"/>
            <a:chOff x="111617" y="-3"/>
            <a:chExt cx="227392" cy="5350461"/>
          </a:xfrm>
        </p:grpSpPr>
        <p:sp>
          <p:nvSpPr>
            <p:cNvPr id="654" name="Google Shape;654;p6"/>
            <p:cNvSpPr/>
            <p:nvPr/>
          </p:nvSpPr>
          <p:spPr>
            <a:xfrm flipH="1">
              <a:off x="111617" y="-3"/>
              <a:ext cx="33355" cy="5173054"/>
            </a:xfrm>
            <a:custGeom>
              <a:rect b="b" l="l" r="r" t="t"/>
              <a:pathLst>
                <a:path extrusionOk="0" h="93368" w="602">
                  <a:moveTo>
                    <a:pt x="1" y="1"/>
                  </a:moveTo>
                  <a:lnTo>
                    <a:pt x="1" y="93367"/>
                  </a:lnTo>
                  <a:lnTo>
                    <a:pt x="601" y="93367"/>
                  </a:lnTo>
                  <a:lnTo>
                    <a:pt x="6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
            <p:cNvSpPr/>
            <p:nvPr/>
          </p:nvSpPr>
          <p:spPr>
            <a:xfrm flipH="1">
              <a:off x="307538" y="-3"/>
              <a:ext cx="31471" cy="5173054"/>
            </a:xfrm>
            <a:custGeom>
              <a:rect b="b" l="l" r="r" t="t"/>
              <a:pathLst>
                <a:path extrusionOk="0" h="93368" w="568">
                  <a:moveTo>
                    <a:pt x="0" y="1"/>
                  </a:moveTo>
                  <a:lnTo>
                    <a:pt x="0" y="93367"/>
                  </a:lnTo>
                  <a:lnTo>
                    <a:pt x="567" y="93367"/>
                  </a:lnTo>
                  <a:lnTo>
                    <a:pt x="5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6"/>
            <p:cNvSpPr/>
            <p:nvPr/>
          </p:nvSpPr>
          <p:spPr>
            <a:xfrm flipH="1">
              <a:off x="183702" y="5209951"/>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
            <p:cNvSpPr/>
            <p:nvPr/>
          </p:nvSpPr>
          <p:spPr>
            <a:xfrm flipH="1">
              <a:off x="183702" y="4986336"/>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
            <p:cNvSpPr/>
            <p:nvPr/>
          </p:nvSpPr>
          <p:spPr>
            <a:xfrm flipH="1">
              <a:off x="183702" y="4762722"/>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6"/>
            <p:cNvSpPr/>
            <p:nvPr/>
          </p:nvSpPr>
          <p:spPr>
            <a:xfrm flipH="1">
              <a:off x="183702" y="4537223"/>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6"/>
            <p:cNvSpPr/>
            <p:nvPr/>
          </p:nvSpPr>
          <p:spPr>
            <a:xfrm flipH="1">
              <a:off x="183702" y="4313609"/>
              <a:ext cx="122063" cy="138679"/>
            </a:xfrm>
            <a:custGeom>
              <a:rect b="b" l="l" r="r" t="t"/>
              <a:pathLst>
                <a:path extrusionOk="0" h="2503" w="2203">
                  <a:moveTo>
                    <a:pt x="2202" y="0"/>
                  </a:moveTo>
                  <a:lnTo>
                    <a:pt x="1" y="1268"/>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6"/>
            <p:cNvSpPr/>
            <p:nvPr/>
          </p:nvSpPr>
          <p:spPr>
            <a:xfrm flipH="1">
              <a:off x="183702" y="4089994"/>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6"/>
            <p:cNvSpPr/>
            <p:nvPr/>
          </p:nvSpPr>
          <p:spPr>
            <a:xfrm flipH="1">
              <a:off x="183702" y="3862667"/>
              <a:ext cx="122063" cy="142335"/>
            </a:xfrm>
            <a:custGeom>
              <a:rect b="b" l="l" r="r" t="t"/>
              <a:pathLst>
                <a:path extrusionOk="0" h="2569" w="2203">
                  <a:moveTo>
                    <a:pt x="2202" y="0"/>
                  </a:moveTo>
                  <a:lnTo>
                    <a:pt x="1" y="1301"/>
                  </a:lnTo>
                  <a:lnTo>
                    <a:pt x="2202" y="2569"/>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6"/>
            <p:cNvSpPr/>
            <p:nvPr/>
          </p:nvSpPr>
          <p:spPr>
            <a:xfrm flipH="1">
              <a:off x="183702" y="3638997"/>
              <a:ext cx="122063" cy="140562"/>
            </a:xfrm>
            <a:custGeom>
              <a:rect b="b" l="l" r="r" t="t"/>
              <a:pathLst>
                <a:path extrusionOk="0" h="2537"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6"/>
            <p:cNvSpPr/>
            <p:nvPr/>
          </p:nvSpPr>
          <p:spPr>
            <a:xfrm flipH="1">
              <a:off x="183702" y="3415383"/>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6"/>
            <p:cNvSpPr/>
            <p:nvPr/>
          </p:nvSpPr>
          <p:spPr>
            <a:xfrm flipH="1">
              <a:off x="183702" y="3191768"/>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6"/>
            <p:cNvSpPr/>
            <p:nvPr/>
          </p:nvSpPr>
          <p:spPr>
            <a:xfrm flipH="1">
              <a:off x="183702" y="2966270"/>
              <a:ext cx="122063" cy="142391"/>
            </a:xfrm>
            <a:custGeom>
              <a:rect b="b" l="l" r="r" t="t"/>
              <a:pathLst>
                <a:path extrusionOk="0" h="2570" w="2203">
                  <a:moveTo>
                    <a:pt x="2202" y="1"/>
                  </a:moveTo>
                  <a:lnTo>
                    <a:pt x="1" y="1302"/>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6"/>
            <p:cNvSpPr/>
            <p:nvPr/>
          </p:nvSpPr>
          <p:spPr>
            <a:xfrm flipH="1">
              <a:off x="183702" y="2742655"/>
              <a:ext cx="122063" cy="140507"/>
            </a:xfrm>
            <a:custGeom>
              <a:rect b="b" l="l" r="r" t="t"/>
              <a:pathLst>
                <a:path extrusionOk="0" h="2536" w="2203">
                  <a:moveTo>
                    <a:pt x="2202" y="1"/>
                  </a:moveTo>
                  <a:lnTo>
                    <a:pt x="1" y="1302"/>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
            <p:cNvSpPr/>
            <p:nvPr/>
          </p:nvSpPr>
          <p:spPr>
            <a:xfrm flipH="1">
              <a:off x="183702" y="2519041"/>
              <a:ext cx="122063" cy="140507"/>
            </a:xfrm>
            <a:custGeom>
              <a:rect b="b" l="l" r="r" t="t"/>
              <a:pathLst>
                <a:path extrusionOk="0" h="2536" w="2203">
                  <a:moveTo>
                    <a:pt x="2202" y="0"/>
                  </a:moveTo>
                  <a:lnTo>
                    <a:pt x="1" y="1235"/>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6"/>
            <p:cNvSpPr/>
            <p:nvPr/>
          </p:nvSpPr>
          <p:spPr>
            <a:xfrm flipH="1">
              <a:off x="183702" y="2295426"/>
              <a:ext cx="122063" cy="140507"/>
            </a:xfrm>
            <a:custGeom>
              <a:rect b="b" l="l" r="r" t="t"/>
              <a:pathLst>
                <a:path extrusionOk="0" h="2536" w="2203">
                  <a:moveTo>
                    <a:pt x="2202" y="0"/>
                  </a:moveTo>
                  <a:lnTo>
                    <a:pt x="1" y="1234"/>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6"/>
            <p:cNvSpPr/>
            <p:nvPr/>
          </p:nvSpPr>
          <p:spPr>
            <a:xfrm flipH="1">
              <a:off x="183702" y="2069928"/>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
            <p:cNvSpPr/>
            <p:nvPr/>
          </p:nvSpPr>
          <p:spPr>
            <a:xfrm flipH="1">
              <a:off x="183702" y="1846313"/>
              <a:ext cx="122063" cy="140507"/>
            </a:xfrm>
            <a:custGeom>
              <a:rect b="b" l="l" r="r" t="t"/>
              <a:pathLst>
                <a:path extrusionOk="0" h="2536" w="2203">
                  <a:moveTo>
                    <a:pt x="2202" y="0"/>
                  </a:moveTo>
                  <a:lnTo>
                    <a:pt x="1" y="1268"/>
                  </a:lnTo>
                  <a:lnTo>
                    <a:pt x="2202" y="2536"/>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
            <p:cNvSpPr/>
            <p:nvPr/>
          </p:nvSpPr>
          <p:spPr>
            <a:xfrm flipH="1">
              <a:off x="183702" y="2064387"/>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6"/>
            <p:cNvSpPr/>
            <p:nvPr/>
          </p:nvSpPr>
          <p:spPr>
            <a:xfrm flipH="1">
              <a:off x="183702" y="1838889"/>
              <a:ext cx="122063" cy="142391"/>
            </a:xfrm>
            <a:custGeom>
              <a:rect b="b" l="l" r="r" t="t"/>
              <a:pathLst>
                <a:path extrusionOk="0" h="2570" w="2203">
                  <a:moveTo>
                    <a:pt x="2202" y="1"/>
                  </a:moveTo>
                  <a:lnTo>
                    <a:pt x="1" y="1269"/>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6"/>
            <p:cNvSpPr/>
            <p:nvPr/>
          </p:nvSpPr>
          <p:spPr>
            <a:xfrm flipH="1">
              <a:off x="183702" y="1615274"/>
              <a:ext cx="122063" cy="140507"/>
            </a:xfrm>
            <a:custGeom>
              <a:rect b="b" l="l" r="r" t="t"/>
              <a:pathLst>
                <a:path extrusionOk="0" h="2536" w="2203">
                  <a:moveTo>
                    <a:pt x="2202" y="1"/>
                  </a:moveTo>
                  <a:lnTo>
                    <a:pt x="1" y="1268"/>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6"/>
            <p:cNvSpPr/>
            <p:nvPr/>
          </p:nvSpPr>
          <p:spPr>
            <a:xfrm flipH="1">
              <a:off x="183702" y="1391660"/>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
            <p:cNvSpPr/>
            <p:nvPr/>
          </p:nvSpPr>
          <p:spPr>
            <a:xfrm flipH="1">
              <a:off x="183702" y="1168045"/>
              <a:ext cx="122063" cy="140507"/>
            </a:xfrm>
            <a:custGeom>
              <a:rect b="b" l="l" r="r" t="t"/>
              <a:pathLst>
                <a:path extrusionOk="0" h="2536" w="2203">
                  <a:moveTo>
                    <a:pt x="2202" y="0"/>
                  </a:moveTo>
                  <a:lnTo>
                    <a:pt x="1" y="1235"/>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
            <p:cNvSpPr/>
            <p:nvPr/>
          </p:nvSpPr>
          <p:spPr>
            <a:xfrm flipH="1">
              <a:off x="183702" y="942547"/>
              <a:ext cx="122063" cy="142391"/>
            </a:xfrm>
            <a:custGeom>
              <a:rect b="b" l="l" r="r" t="t"/>
              <a:pathLst>
                <a:path extrusionOk="0" h="2570" w="2203">
                  <a:moveTo>
                    <a:pt x="2202" y="1"/>
                  </a:moveTo>
                  <a:lnTo>
                    <a:pt x="1" y="1268"/>
                  </a:lnTo>
                  <a:lnTo>
                    <a:pt x="2202" y="2569"/>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
            <p:cNvSpPr/>
            <p:nvPr/>
          </p:nvSpPr>
          <p:spPr>
            <a:xfrm flipH="1">
              <a:off x="183702" y="718932"/>
              <a:ext cx="122063" cy="140507"/>
            </a:xfrm>
            <a:custGeom>
              <a:rect b="b" l="l" r="r" t="t"/>
              <a:pathLst>
                <a:path extrusionOk="0" h="2536" w="2203">
                  <a:moveTo>
                    <a:pt x="2202" y="1"/>
                  </a:moveTo>
                  <a:lnTo>
                    <a:pt x="1" y="1235"/>
                  </a:lnTo>
                  <a:lnTo>
                    <a:pt x="2202" y="2536"/>
                  </a:lnTo>
                  <a:lnTo>
                    <a:pt x="22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
            <p:cNvSpPr/>
            <p:nvPr/>
          </p:nvSpPr>
          <p:spPr>
            <a:xfrm flipH="1">
              <a:off x="183702" y="495318"/>
              <a:ext cx="122063" cy="138679"/>
            </a:xfrm>
            <a:custGeom>
              <a:rect b="b" l="l" r="r" t="t"/>
              <a:pathLst>
                <a:path extrusionOk="0" h="2503" w="2203">
                  <a:moveTo>
                    <a:pt x="2202" y="0"/>
                  </a:moveTo>
                  <a:lnTo>
                    <a:pt x="1" y="1235"/>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
            <p:cNvSpPr/>
            <p:nvPr/>
          </p:nvSpPr>
          <p:spPr>
            <a:xfrm flipH="1">
              <a:off x="183702" y="271703"/>
              <a:ext cx="122063" cy="138623"/>
            </a:xfrm>
            <a:custGeom>
              <a:rect b="b" l="l" r="r" t="t"/>
              <a:pathLst>
                <a:path extrusionOk="0" h="2502" w="2203">
                  <a:moveTo>
                    <a:pt x="2202" y="0"/>
                  </a:moveTo>
                  <a:lnTo>
                    <a:pt x="1" y="1234"/>
                  </a:lnTo>
                  <a:lnTo>
                    <a:pt x="2202" y="2502"/>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6"/>
            <p:cNvSpPr/>
            <p:nvPr/>
          </p:nvSpPr>
          <p:spPr>
            <a:xfrm flipH="1">
              <a:off x="183702" y="44376"/>
              <a:ext cx="122063" cy="140507"/>
            </a:xfrm>
            <a:custGeom>
              <a:rect b="b" l="l" r="r" t="t"/>
              <a:pathLst>
                <a:path extrusionOk="0" h="2536" w="2203">
                  <a:moveTo>
                    <a:pt x="2202" y="0"/>
                  </a:moveTo>
                  <a:lnTo>
                    <a:pt x="1" y="1301"/>
                  </a:lnTo>
                  <a:lnTo>
                    <a:pt x="2202" y="2535"/>
                  </a:lnTo>
                  <a:lnTo>
                    <a:pt x="2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
            <p:cNvSpPr/>
            <p:nvPr/>
          </p:nvSpPr>
          <p:spPr>
            <a:xfrm flipH="1">
              <a:off x="248418" y="5141581"/>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
            <p:cNvSpPr/>
            <p:nvPr/>
          </p:nvSpPr>
          <p:spPr>
            <a:xfrm flipH="1">
              <a:off x="248418" y="4919795"/>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
            <p:cNvSpPr/>
            <p:nvPr/>
          </p:nvSpPr>
          <p:spPr>
            <a:xfrm flipH="1">
              <a:off x="248418" y="4698009"/>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
            <p:cNvSpPr/>
            <p:nvPr/>
          </p:nvSpPr>
          <p:spPr>
            <a:xfrm flipH="1">
              <a:off x="248418" y="4466970"/>
              <a:ext cx="49922" cy="49975"/>
            </a:xfrm>
            <a:custGeom>
              <a:rect b="b" l="l" r="r" t="t"/>
              <a:pathLst>
                <a:path extrusionOk="0" h="902" w="901">
                  <a:moveTo>
                    <a:pt x="467" y="1"/>
                  </a:moveTo>
                  <a:cubicBezTo>
                    <a:pt x="200" y="1"/>
                    <a:pt x="0" y="201"/>
                    <a:pt x="0" y="435"/>
                  </a:cubicBezTo>
                  <a:cubicBezTo>
                    <a:pt x="0" y="701"/>
                    <a:pt x="200" y="902"/>
                    <a:pt x="467" y="902"/>
                  </a:cubicBezTo>
                  <a:cubicBezTo>
                    <a:pt x="701" y="902"/>
                    <a:pt x="901" y="701"/>
                    <a:pt x="901" y="435"/>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
            <p:cNvSpPr/>
            <p:nvPr/>
          </p:nvSpPr>
          <p:spPr>
            <a:xfrm flipH="1">
              <a:off x="248418" y="4245239"/>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
            <p:cNvSpPr/>
            <p:nvPr/>
          </p:nvSpPr>
          <p:spPr>
            <a:xfrm flipH="1">
              <a:off x="248418" y="4017912"/>
              <a:ext cx="49922" cy="51804"/>
            </a:xfrm>
            <a:custGeom>
              <a:rect b="b" l="l" r="r" t="t"/>
              <a:pathLst>
                <a:path extrusionOk="0" h="935" w="901">
                  <a:moveTo>
                    <a:pt x="467" y="0"/>
                  </a:moveTo>
                  <a:cubicBezTo>
                    <a:pt x="200" y="0"/>
                    <a:pt x="0" y="200"/>
                    <a:pt x="0" y="467"/>
                  </a:cubicBezTo>
                  <a:cubicBezTo>
                    <a:pt x="0" y="701"/>
                    <a:pt x="200" y="934"/>
                    <a:pt x="467" y="934"/>
                  </a:cubicBezTo>
                  <a:cubicBezTo>
                    <a:pt x="701" y="934"/>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
            <p:cNvSpPr/>
            <p:nvPr/>
          </p:nvSpPr>
          <p:spPr>
            <a:xfrm flipH="1">
              <a:off x="248418" y="3794242"/>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
            <p:cNvSpPr/>
            <p:nvPr/>
          </p:nvSpPr>
          <p:spPr>
            <a:xfrm flipH="1">
              <a:off x="248418" y="3570628"/>
              <a:ext cx="49922" cy="49975"/>
            </a:xfrm>
            <a:custGeom>
              <a:rect b="b" l="l" r="r" t="t"/>
              <a:pathLst>
                <a:path extrusionOk="0" h="902" w="901">
                  <a:moveTo>
                    <a:pt x="467" y="1"/>
                  </a:moveTo>
                  <a:cubicBezTo>
                    <a:pt x="200" y="1"/>
                    <a:pt x="0" y="167"/>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
            <p:cNvSpPr/>
            <p:nvPr/>
          </p:nvSpPr>
          <p:spPr>
            <a:xfrm flipH="1">
              <a:off x="248418" y="3343301"/>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
            <p:cNvSpPr/>
            <p:nvPr/>
          </p:nvSpPr>
          <p:spPr>
            <a:xfrm flipH="1">
              <a:off x="248418" y="3119686"/>
              <a:ext cx="49922" cy="49975"/>
            </a:xfrm>
            <a:custGeom>
              <a:rect b="b" l="l" r="r" t="t"/>
              <a:pathLst>
                <a:path extrusionOk="0" h="902" w="901">
                  <a:moveTo>
                    <a:pt x="467" y="1"/>
                  </a:moveTo>
                  <a:cubicBezTo>
                    <a:pt x="200" y="1"/>
                    <a:pt x="0" y="201"/>
                    <a:pt x="0" y="468"/>
                  </a:cubicBezTo>
                  <a:cubicBezTo>
                    <a:pt x="0" y="701"/>
                    <a:pt x="200" y="901"/>
                    <a:pt x="467" y="901"/>
                  </a:cubicBezTo>
                  <a:cubicBezTo>
                    <a:pt x="701" y="901"/>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6"/>
            <p:cNvSpPr/>
            <p:nvPr/>
          </p:nvSpPr>
          <p:spPr>
            <a:xfrm flipH="1">
              <a:off x="248418" y="2892360"/>
              <a:ext cx="49922" cy="51804"/>
            </a:xfrm>
            <a:custGeom>
              <a:rect b="b" l="l" r="r" t="t"/>
              <a:pathLst>
                <a:path extrusionOk="0" h="935" w="901">
                  <a:moveTo>
                    <a:pt x="467" y="1"/>
                  </a:moveTo>
                  <a:cubicBezTo>
                    <a:pt x="200" y="1"/>
                    <a:pt x="0" y="234"/>
                    <a:pt x="0" y="468"/>
                  </a:cubicBezTo>
                  <a:cubicBezTo>
                    <a:pt x="0" y="734"/>
                    <a:pt x="200" y="935"/>
                    <a:pt x="467" y="935"/>
                  </a:cubicBezTo>
                  <a:cubicBezTo>
                    <a:pt x="701" y="935"/>
                    <a:pt x="901" y="734"/>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
            <p:cNvSpPr/>
            <p:nvPr/>
          </p:nvSpPr>
          <p:spPr>
            <a:xfrm flipH="1">
              <a:off x="248418" y="2668745"/>
              <a:ext cx="49922" cy="51804"/>
            </a:xfrm>
            <a:custGeom>
              <a:rect b="b" l="l" r="r" t="t"/>
              <a:pathLst>
                <a:path extrusionOk="0" h="935" w="901">
                  <a:moveTo>
                    <a:pt x="467" y="0"/>
                  </a:moveTo>
                  <a:cubicBezTo>
                    <a:pt x="200" y="0"/>
                    <a:pt x="0" y="201"/>
                    <a:pt x="0" y="467"/>
                  </a:cubicBezTo>
                  <a:cubicBezTo>
                    <a:pt x="0" y="701"/>
                    <a:pt x="200" y="934"/>
                    <a:pt x="467" y="934"/>
                  </a:cubicBezTo>
                  <a:cubicBezTo>
                    <a:pt x="701" y="934"/>
                    <a:pt x="901" y="701"/>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
            <p:cNvSpPr/>
            <p:nvPr/>
          </p:nvSpPr>
          <p:spPr>
            <a:xfrm flipH="1">
              <a:off x="248418" y="2445131"/>
              <a:ext cx="49922" cy="49920"/>
            </a:xfrm>
            <a:custGeom>
              <a:rect b="b" l="l" r="r" t="t"/>
              <a:pathLst>
                <a:path extrusionOk="0" h="901" w="901">
                  <a:moveTo>
                    <a:pt x="467" y="0"/>
                  </a:moveTo>
                  <a:cubicBezTo>
                    <a:pt x="200" y="0"/>
                    <a:pt x="0" y="167"/>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6"/>
            <p:cNvSpPr/>
            <p:nvPr/>
          </p:nvSpPr>
          <p:spPr>
            <a:xfrm flipH="1">
              <a:off x="248418" y="2217804"/>
              <a:ext cx="49922" cy="51804"/>
            </a:xfrm>
            <a:custGeom>
              <a:rect b="b" l="l" r="r" t="t"/>
              <a:pathLst>
                <a:path extrusionOk="0" h="935" w="901">
                  <a:moveTo>
                    <a:pt x="467" y="0"/>
                  </a:moveTo>
                  <a:cubicBezTo>
                    <a:pt x="200" y="0"/>
                    <a:pt x="0" y="234"/>
                    <a:pt x="0" y="467"/>
                  </a:cubicBezTo>
                  <a:cubicBezTo>
                    <a:pt x="0" y="734"/>
                    <a:pt x="200" y="934"/>
                    <a:pt x="467" y="934"/>
                  </a:cubicBezTo>
                  <a:cubicBezTo>
                    <a:pt x="701" y="934"/>
                    <a:pt x="901" y="734"/>
                    <a:pt x="901" y="467"/>
                  </a:cubicBezTo>
                  <a:cubicBezTo>
                    <a:pt x="901" y="234"/>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
            <p:cNvSpPr/>
            <p:nvPr/>
          </p:nvSpPr>
          <p:spPr>
            <a:xfrm flipH="1">
              <a:off x="248418" y="1994134"/>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
            <p:cNvSpPr/>
            <p:nvPr/>
          </p:nvSpPr>
          <p:spPr>
            <a:xfrm flipH="1">
              <a:off x="248418" y="1768691"/>
              <a:ext cx="49922" cy="49975"/>
            </a:xfrm>
            <a:custGeom>
              <a:rect b="b" l="l" r="r" t="t"/>
              <a:pathLst>
                <a:path extrusionOk="0" h="902" w="901">
                  <a:moveTo>
                    <a:pt x="467" y="0"/>
                  </a:moveTo>
                  <a:cubicBezTo>
                    <a:pt x="200" y="0"/>
                    <a:pt x="0" y="201"/>
                    <a:pt x="0" y="434"/>
                  </a:cubicBezTo>
                  <a:cubicBezTo>
                    <a:pt x="0" y="701"/>
                    <a:pt x="200" y="901"/>
                    <a:pt x="467" y="901"/>
                  </a:cubicBezTo>
                  <a:cubicBezTo>
                    <a:pt x="701" y="901"/>
                    <a:pt x="901" y="701"/>
                    <a:pt x="901" y="434"/>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6"/>
            <p:cNvSpPr/>
            <p:nvPr/>
          </p:nvSpPr>
          <p:spPr>
            <a:xfrm flipH="1">
              <a:off x="248418" y="1543193"/>
              <a:ext cx="49922" cy="51804"/>
            </a:xfrm>
            <a:custGeom>
              <a:rect b="b" l="l" r="r" t="t"/>
              <a:pathLst>
                <a:path extrusionOk="0" h="935" w="901">
                  <a:moveTo>
                    <a:pt x="467" y="1"/>
                  </a:moveTo>
                  <a:cubicBezTo>
                    <a:pt x="200" y="1"/>
                    <a:pt x="0" y="234"/>
                    <a:pt x="0" y="468"/>
                  </a:cubicBezTo>
                  <a:cubicBezTo>
                    <a:pt x="0" y="735"/>
                    <a:pt x="200" y="935"/>
                    <a:pt x="467" y="935"/>
                  </a:cubicBezTo>
                  <a:cubicBezTo>
                    <a:pt x="701" y="935"/>
                    <a:pt x="901" y="735"/>
                    <a:pt x="901" y="468"/>
                  </a:cubicBezTo>
                  <a:cubicBezTo>
                    <a:pt x="901" y="234"/>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6"/>
            <p:cNvSpPr/>
            <p:nvPr/>
          </p:nvSpPr>
          <p:spPr>
            <a:xfrm flipH="1">
              <a:off x="248418" y="1317750"/>
              <a:ext cx="49922" cy="49920"/>
            </a:xfrm>
            <a:custGeom>
              <a:rect b="b" l="l" r="r" t="t"/>
              <a:pathLst>
                <a:path extrusionOk="0" h="901" w="901">
                  <a:moveTo>
                    <a:pt x="467" y="0"/>
                  </a:moveTo>
                  <a:cubicBezTo>
                    <a:pt x="200" y="0"/>
                    <a:pt x="0" y="200"/>
                    <a:pt x="0" y="467"/>
                  </a:cubicBezTo>
                  <a:cubicBezTo>
                    <a:pt x="0" y="701"/>
                    <a:pt x="200" y="901"/>
                    <a:pt x="467" y="901"/>
                  </a:cubicBezTo>
                  <a:cubicBezTo>
                    <a:pt x="701" y="901"/>
                    <a:pt x="901" y="701"/>
                    <a:pt x="901" y="467"/>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
            <p:cNvSpPr/>
            <p:nvPr/>
          </p:nvSpPr>
          <p:spPr>
            <a:xfrm flipH="1">
              <a:off x="248418" y="1094135"/>
              <a:ext cx="49922" cy="49920"/>
            </a:xfrm>
            <a:custGeom>
              <a:rect b="b" l="l" r="r" t="t"/>
              <a:pathLst>
                <a:path extrusionOk="0" h="901" w="901">
                  <a:moveTo>
                    <a:pt x="467" y="0"/>
                  </a:moveTo>
                  <a:cubicBezTo>
                    <a:pt x="200" y="0"/>
                    <a:pt x="0" y="200"/>
                    <a:pt x="0" y="434"/>
                  </a:cubicBezTo>
                  <a:cubicBezTo>
                    <a:pt x="0" y="701"/>
                    <a:pt x="200" y="901"/>
                    <a:pt x="467" y="901"/>
                  </a:cubicBezTo>
                  <a:cubicBezTo>
                    <a:pt x="701" y="901"/>
                    <a:pt x="901" y="701"/>
                    <a:pt x="901" y="434"/>
                  </a:cubicBezTo>
                  <a:cubicBezTo>
                    <a:pt x="901" y="200"/>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
            <p:cNvSpPr/>
            <p:nvPr/>
          </p:nvSpPr>
          <p:spPr>
            <a:xfrm flipH="1">
              <a:off x="248418" y="868637"/>
              <a:ext cx="49922" cy="51804"/>
            </a:xfrm>
            <a:custGeom>
              <a:rect b="b" l="l" r="r" t="t"/>
              <a:pathLst>
                <a:path extrusionOk="0" h="935" w="901">
                  <a:moveTo>
                    <a:pt x="467" y="0"/>
                  </a:moveTo>
                  <a:cubicBezTo>
                    <a:pt x="200" y="0"/>
                    <a:pt x="0" y="167"/>
                    <a:pt x="0" y="467"/>
                  </a:cubicBezTo>
                  <a:cubicBezTo>
                    <a:pt x="0" y="734"/>
                    <a:pt x="200" y="934"/>
                    <a:pt x="467" y="934"/>
                  </a:cubicBezTo>
                  <a:cubicBezTo>
                    <a:pt x="701" y="934"/>
                    <a:pt x="901" y="734"/>
                    <a:pt x="901" y="467"/>
                  </a:cubicBezTo>
                  <a:cubicBezTo>
                    <a:pt x="901" y="201"/>
                    <a:pt x="701" y="0"/>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
            <p:cNvSpPr/>
            <p:nvPr/>
          </p:nvSpPr>
          <p:spPr>
            <a:xfrm flipH="1">
              <a:off x="248418" y="643138"/>
              <a:ext cx="49922" cy="49975"/>
            </a:xfrm>
            <a:custGeom>
              <a:rect b="b" l="l" r="r" t="t"/>
              <a:pathLst>
                <a:path extrusionOk="0" h="902" w="901">
                  <a:moveTo>
                    <a:pt x="467" y="1"/>
                  </a:moveTo>
                  <a:cubicBezTo>
                    <a:pt x="200" y="1"/>
                    <a:pt x="0" y="201"/>
                    <a:pt x="0" y="468"/>
                  </a:cubicBezTo>
                  <a:cubicBezTo>
                    <a:pt x="0" y="701"/>
                    <a:pt x="200" y="902"/>
                    <a:pt x="467" y="902"/>
                  </a:cubicBezTo>
                  <a:cubicBezTo>
                    <a:pt x="701" y="902"/>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
            <p:cNvSpPr/>
            <p:nvPr/>
          </p:nvSpPr>
          <p:spPr>
            <a:xfrm flipH="1">
              <a:off x="248418" y="419524"/>
              <a:ext cx="49922" cy="49975"/>
            </a:xfrm>
            <a:custGeom>
              <a:rect b="b" l="l" r="r" t="t"/>
              <a:pathLst>
                <a:path extrusionOk="0" h="902" w="901">
                  <a:moveTo>
                    <a:pt x="467" y="1"/>
                  </a:moveTo>
                  <a:cubicBezTo>
                    <a:pt x="200" y="1"/>
                    <a:pt x="0" y="201"/>
                    <a:pt x="0" y="434"/>
                  </a:cubicBezTo>
                  <a:cubicBezTo>
                    <a:pt x="0" y="701"/>
                    <a:pt x="200" y="901"/>
                    <a:pt x="467" y="901"/>
                  </a:cubicBezTo>
                  <a:cubicBezTo>
                    <a:pt x="701" y="901"/>
                    <a:pt x="901" y="701"/>
                    <a:pt x="901" y="434"/>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
            <p:cNvSpPr/>
            <p:nvPr/>
          </p:nvSpPr>
          <p:spPr>
            <a:xfrm flipH="1">
              <a:off x="248418" y="192197"/>
              <a:ext cx="49922" cy="51804"/>
            </a:xfrm>
            <a:custGeom>
              <a:rect b="b" l="l" r="r" t="t"/>
              <a:pathLst>
                <a:path extrusionOk="0" h="935" w="901">
                  <a:moveTo>
                    <a:pt x="467" y="1"/>
                  </a:moveTo>
                  <a:cubicBezTo>
                    <a:pt x="200" y="1"/>
                    <a:pt x="0" y="201"/>
                    <a:pt x="0" y="468"/>
                  </a:cubicBezTo>
                  <a:cubicBezTo>
                    <a:pt x="0" y="701"/>
                    <a:pt x="200" y="935"/>
                    <a:pt x="467" y="935"/>
                  </a:cubicBezTo>
                  <a:cubicBezTo>
                    <a:pt x="701" y="935"/>
                    <a:pt x="901" y="701"/>
                    <a:pt x="901" y="468"/>
                  </a:cubicBezTo>
                  <a:cubicBezTo>
                    <a:pt x="901" y="201"/>
                    <a:pt x="701"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05" name="Shape 705"/>
        <p:cNvGrpSpPr/>
        <p:nvPr/>
      </p:nvGrpSpPr>
      <p:grpSpPr>
        <a:xfrm>
          <a:off x="0" y="0"/>
          <a:ext cx="0" cy="0"/>
          <a:chOff x="0" y="0"/>
          <a:chExt cx="0" cy="0"/>
        </a:xfrm>
      </p:grpSpPr>
      <p:pic>
        <p:nvPicPr>
          <p:cNvPr id="706" name="Google Shape;706;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707" name="Google Shape;707;p7"/>
          <p:cNvSpPr txBox="1"/>
          <p:nvPr>
            <p:ph idx="1" type="body"/>
          </p:nvPr>
        </p:nvSpPr>
        <p:spPr>
          <a:xfrm>
            <a:off x="720750" y="1477875"/>
            <a:ext cx="3660000" cy="3125700"/>
          </a:xfrm>
          <a:prstGeom prst="rect">
            <a:avLst/>
          </a:prstGeom>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1150" lvl="2" marL="1371600" rtl="0">
              <a:spcBef>
                <a:spcPts val="0"/>
              </a:spcBef>
              <a:spcAft>
                <a:spcPts val="0"/>
              </a:spcAft>
              <a:buSzPts val="1300"/>
              <a:buChar char="■"/>
              <a:defRPr sz="1300"/>
            </a:lvl3pPr>
            <a:lvl4pPr indent="-311150" lvl="3" marL="1828800" rtl="0">
              <a:spcBef>
                <a:spcPts val="0"/>
              </a:spcBef>
              <a:spcAft>
                <a:spcPts val="0"/>
              </a:spcAft>
              <a:buSzPts val="1300"/>
              <a:buChar char="●"/>
              <a:defRPr sz="1300"/>
            </a:lvl4pPr>
            <a:lvl5pPr indent="-311150" lvl="4" marL="2286000" rtl="0">
              <a:spcBef>
                <a:spcPts val="0"/>
              </a:spcBef>
              <a:spcAft>
                <a:spcPts val="0"/>
              </a:spcAft>
              <a:buSzPts val="1300"/>
              <a:buChar char="○"/>
              <a:defRPr sz="1300"/>
            </a:lvl5pPr>
            <a:lvl6pPr indent="-311150" lvl="5" marL="2743200" rtl="0">
              <a:spcBef>
                <a:spcPts val="0"/>
              </a:spcBef>
              <a:spcAft>
                <a:spcPts val="0"/>
              </a:spcAft>
              <a:buSzPts val="1300"/>
              <a:buChar char="■"/>
              <a:defRPr sz="1300"/>
            </a:lvl6pPr>
            <a:lvl7pPr indent="-311150" lvl="6" marL="3200400" rtl="0">
              <a:spcBef>
                <a:spcPts val="0"/>
              </a:spcBef>
              <a:spcAft>
                <a:spcPts val="0"/>
              </a:spcAft>
              <a:buSzPts val="1300"/>
              <a:buChar char="●"/>
              <a:defRPr sz="1300"/>
            </a:lvl7pPr>
            <a:lvl8pPr indent="-311150" lvl="7" marL="3657600" rtl="0">
              <a:spcBef>
                <a:spcPts val="0"/>
              </a:spcBef>
              <a:spcAft>
                <a:spcPts val="0"/>
              </a:spcAft>
              <a:buSzPts val="1300"/>
              <a:buChar char="○"/>
              <a:defRPr sz="1300"/>
            </a:lvl8pPr>
            <a:lvl9pPr indent="-311150" lvl="8" marL="4114800" rtl="0">
              <a:spcBef>
                <a:spcPts val="0"/>
              </a:spcBef>
              <a:spcAft>
                <a:spcPts val="0"/>
              </a:spcAft>
              <a:buSzPts val="1300"/>
              <a:buChar char="■"/>
              <a:defRPr sz="1300"/>
            </a:lvl9pPr>
          </a:lstStyle>
          <a:p/>
        </p:txBody>
      </p:sp>
      <p:sp>
        <p:nvSpPr>
          <p:cNvPr id="708" name="Google Shape;708;p7"/>
          <p:cNvSpPr txBox="1"/>
          <p:nvPr>
            <p:ph type="title"/>
          </p:nvPr>
        </p:nvSpPr>
        <p:spPr>
          <a:xfrm>
            <a:off x="720000" y="692400"/>
            <a:ext cx="3397500" cy="12540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709" name="Google Shape;709;p7"/>
          <p:cNvGrpSpPr/>
          <p:nvPr/>
        </p:nvGrpSpPr>
        <p:grpSpPr>
          <a:xfrm flipH="1">
            <a:off x="8423991" y="-184518"/>
            <a:ext cx="713427" cy="5575904"/>
            <a:chOff x="6841" y="-209686"/>
            <a:chExt cx="713427" cy="5575904"/>
          </a:xfrm>
        </p:grpSpPr>
        <p:sp>
          <p:nvSpPr>
            <p:cNvPr id="710" name="Google Shape;710;p7"/>
            <p:cNvSpPr/>
            <p:nvPr/>
          </p:nvSpPr>
          <p:spPr>
            <a:xfrm>
              <a:off x="369096" y="3656641"/>
              <a:ext cx="55" cy="55"/>
            </a:xfrm>
            <a:custGeom>
              <a:rect b="b" l="l" r="r" t="t"/>
              <a:pathLst>
                <a:path extrusionOk="0" h="1" w="1">
                  <a:moveTo>
                    <a:pt x="0"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7"/>
            <p:cNvSpPr/>
            <p:nvPr/>
          </p:nvSpPr>
          <p:spPr>
            <a:xfrm>
              <a:off x="369096" y="4687894"/>
              <a:ext cx="55" cy="55"/>
            </a:xfrm>
            <a:custGeom>
              <a:rect b="b" l="l" r="r" t="t"/>
              <a:pathLst>
                <a:path extrusionOk="0" h="1" w="1">
                  <a:moveTo>
                    <a:pt x="0"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7"/>
            <p:cNvSpPr/>
            <p:nvPr/>
          </p:nvSpPr>
          <p:spPr>
            <a:xfrm>
              <a:off x="539086" y="3534639"/>
              <a:ext cx="122063" cy="140562"/>
            </a:xfrm>
            <a:custGeom>
              <a:rect b="b" l="l" r="r" t="t"/>
              <a:pathLst>
                <a:path extrusionOk="0" h="2537" w="2203">
                  <a:moveTo>
                    <a:pt x="1" y="1"/>
                  </a:moveTo>
                  <a:lnTo>
                    <a:pt x="1" y="2536"/>
                  </a:lnTo>
                  <a:lnTo>
                    <a:pt x="2203"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7"/>
            <p:cNvSpPr/>
            <p:nvPr/>
          </p:nvSpPr>
          <p:spPr>
            <a:xfrm>
              <a:off x="603802" y="3695480"/>
              <a:ext cx="49978" cy="51804"/>
            </a:xfrm>
            <a:custGeom>
              <a:rect b="b" l="l" r="r" t="t"/>
              <a:pathLst>
                <a:path extrusionOk="0" h="935" w="902">
                  <a:moveTo>
                    <a:pt x="434" y="0"/>
                  </a:moveTo>
                  <a:cubicBezTo>
                    <a:pt x="201" y="0"/>
                    <a:pt x="0" y="234"/>
                    <a:pt x="0" y="467"/>
                  </a:cubicBezTo>
                  <a:cubicBezTo>
                    <a:pt x="0" y="734"/>
                    <a:pt x="201" y="934"/>
                    <a:pt x="434" y="934"/>
                  </a:cubicBezTo>
                  <a:cubicBezTo>
                    <a:pt x="701" y="934"/>
                    <a:pt x="901" y="734"/>
                    <a:pt x="901" y="467"/>
                  </a:cubicBezTo>
                  <a:cubicBezTo>
                    <a:pt x="901" y="234"/>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7"/>
            <p:cNvSpPr/>
            <p:nvPr/>
          </p:nvSpPr>
          <p:spPr>
            <a:xfrm>
              <a:off x="603802" y="4593650"/>
              <a:ext cx="49978" cy="51804"/>
            </a:xfrm>
            <a:custGeom>
              <a:rect b="b" l="l" r="r" t="t"/>
              <a:pathLst>
                <a:path extrusionOk="0" h="935" w="902">
                  <a:moveTo>
                    <a:pt x="434" y="1"/>
                  </a:moveTo>
                  <a:cubicBezTo>
                    <a:pt x="201" y="1"/>
                    <a:pt x="0" y="234"/>
                    <a:pt x="0" y="468"/>
                  </a:cubicBezTo>
                  <a:cubicBezTo>
                    <a:pt x="0" y="735"/>
                    <a:pt x="201" y="935"/>
                    <a:pt x="434" y="935"/>
                  </a:cubicBezTo>
                  <a:cubicBezTo>
                    <a:pt x="701" y="935"/>
                    <a:pt x="901" y="735"/>
                    <a:pt x="901" y="468"/>
                  </a:cubicBezTo>
                  <a:cubicBezTo>
                    <a:pt x="901" y="234"/>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 name="Google Shape;715;p7"/>
            <p:cNvGrpSpPr/>
            <p:nvPr/>
          </p:nvGrpSpPr>
          <p:grpSpPr>
            <a:xfrm>
              <a:off x="6841" y="-209686"/>
              <a:ext cx="713427" cy="5575904"/>
              <a:chOff x="6841" y="-209686"/>
              <a:chExt cx="713427" cy="5575904"/>
            </a:xfrm>
          </p:grpSpPr>
          <p:sp>
            <p:nvSpPr>
              <p:cNvPr id="716" name="Google Shape;716;p7"/>
              <p:cNvSpPr/>
              <p:nvPr/>
            </p:nvSpPr>
            <p:spPr>
              <a:xfrm>
                <a:off x="688797" y="-72947"/>
                <a:ext cx="31471" cy="5234055"/>
              </a:xfrm>
              <a:custGeom>
                <a:rect b="b" l="l" r="r" t="t"/>
                <a:pathLst>
                  <a:path extrusionOk="0" h="94469" w="568">
                    <a:moveTo>
                      <a:pt x="1" y="1"/>
                    </a:moveTo>
                    <a:lnTo>
                      <a:pt x="1" y="94468"/>
                    </a:lnTo>
                    <a:lnTo>
                      <a:pt x="568" y="94468"/>
                    </a:lnTo>
                    <a:lnTo>
                      <a:pt x="5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7"/>
              <p:cNvSpPr/>
              <p:nvPr/>
            </p:nvSpPr>
            <p:spPr>
              <a:xfrm>
                <a:off x="6841" y="-84028"/>
                <a:ext cx="31471" cy="5173054"/>
              </a:xfrm>
              <a:custGeom>
                <a:rect b="b" l="l" r="r" t="t"/>
                <a:pathLst>
                  <a:path extrusionOk="0" h="93368" w="568">
                    <a:moveTo>
                      <a:pt x="0" y="1"/>
                    </a:moveTo>
                    <a:lnTo>
                      <a:pt x="0" y="93367"/>
                    </a:lnTo>
                    <a:lnTo>
                      <a:pt x="567" y="93367"/>
                    </a:lnTo>
                    <a:lnTo>
                      <a:pt x="5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7"/>
              <p:cNvSpPr/>
              <p:nvPr/>
            </p:nvSpPr>
            <p:spPr>
              <a:xfrm>
                <a:off x="472597" y="-72947"/>
                <a:ext cx="31471" cy="5232171"/>
              </a:xfrm>
              <a:custGeom>
                <a:rect b="b" l="l" r="r" t="t"/>
                <a:pathLst>
                  <a:path extrusionOk="0" h="94435" w="568">
                    <a:moveTo>
                      <a:pt x="0" y="1"/>
                    </a:moveTo>
                    <a:lnTo>
                      <a:pt x="0" y="94435"/>
                    </a:lnTo>
                    <a:lnTo>
                      <a:pt x="567" y="94435"/>
                    </a:lnTo>
                    <a:lnTo>
                      <a:pt x="5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7"/>
              <p:cNvSpPr/>
              <p:nvPr/>
            </p:nvSpPr>
            <p:spPr>
              <a:xfrm>
                <a:off x="82583" y="49055"/>
                <a:ext cx="369734" cy="428835"/>
              </a:xfrm>
              <a:custGeom>
                <a:rect b="b" l="l" r="r" t="t"/>
                <a:pathLst>
                  <a:path extrusionOk="0" h="7740" w="6673">
                    <a:moveTo>
                      <a:pt x="6672" y="0"/>
                    </a:moveTo>
                    <a:lnTo>
                      <a:pt x="1" y="3870"/>
                    </a:lnTo>
                    <a:lnTo>
                      <a:pt x="6672" y="7739"/>
                    </a:lnTo>
                    <a:lnTo>
                      <a:pt x="6672" y="7239"/>
                    </a:lnTo>
                    <a:lnTo>
                      <a:pt x="901" y="3870"/>
                    </a:lnTo>
                    <a:lnTo>
                      <a:pt x="6672" y="534"/>
                    </a:lnTo>
                    <a:lnTo>
                      <a:pt x="6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7"/>
              <p:cNvSpPr/>
              <p:nvPr/>
            </p:nvSpPr>
            <p:spPr>
              <a:xfrm>
                <a:off x="369096" y="50883"/>
                <a:ext cx="55" cy="1884"/>
              </a:xfrm>
              <a:custGeom>
                <a:rect b="b" l="l" r="r" t="t"/>
                <a:pathLst>
                  <a:path extrusionOk="0" h="34" w="1">
                    <a:moveTo>
                      <a:pt x="0" y="34"/>
                    </a:moveTo>
                    <a:lnTo>
                      <a:pt x="0"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7"/>
              <p:cNvSpPr/>
              <p:nvPr/>
            </p:nvSpPr>
            <p:spPr>
              <a:xfrm>
                <a:off x="82583" y="-209686"/>
                <a:ext cx="369734" cy="426951"/>
              </a:xfrm>
              <a:custGeom>
                <a:rect b="b" l="l" r="r" t="t"/>
                <a:pathLst>
                  <a:path extrusionOk="0" h="7706" w="6673">
                    <a:moveTo>
                      <a:pt x="1" y="0"/>
                    </a:moveTo>
                    <a:lnTo>
                      <a:pt x="1" y="1234"/>
                    </a:lnTo>
                    <a:lnTo>
                      <a:pt x="1" y="6438"/>
                    </a:lnTo>
                    <a:lnTo>
                      <a:pt x="1" y="7205"/>
                    </a:lnTo>
                    <a:lnTo>
                      <a:pt x="1" y="7706"/>
                    </a:lnTo>
                    <a:lnTo>
                      <a:pt x="2136" y="6505"/>
                    </a:lnTo>
                    <a:lnTo>
                      <a:pt x="3637" y="5604"/>
                    </a:lnTo>
                    <a:lnTo>
                      <a:pt x="3637" y="5571"/>
                    </a:lnTo>
                    <a:lnTo>
                      <a:pt x="5171" y="4704"/>
                    </a:lnTo>
                    <a:lnTo>
                      <a:pt x="6672" y="3836"/>
                    </a:lnTo>
                    <a:lnTo>
                      <a:pt x="5171" y="2936"/>
                    </a:lnTo>
                    <a:lnTo>
                      <a:pt x="4904" y="2836"/>
                    </a:lnTo>
                    <a:lnTo>
                      <a:pt x="3637" y="2068"/>
                    </a:lnTo>
                    <a:lnTo>
                      <a:pt x="2836" y="1601"/>
                    </a:lnTo>
                    <a:lnTo>
                      <a:pt x="2136" y="1201"/>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7"/>
              <p:cNvSpPr/>
              <p:nvPr/>
            </p:nvSpPr>
            <p:spPr>
              <a:xfrm>
                <a:off x="202707" y="117425"/>
                <a:ext cx="249611" cy="292040"/>
              </a:xfrm>
              <a:custGeom>
                <a:rect b="b" l="l" r="r" t="t"/>
                <a:pathLst>
                  <a:path extrusionOk="0" h="5271" w="4505">
                    <a:moveTo>
                      <a:pt x="4504" y="0"/>
                    </a:moveTo>
                    <a:lnTo>
                      <a:pt x="1" y="2636"/>
                    </a:lnTo>
                    <a:lnTo>
                      <a:pt x="4504" y="5271"/>
                    </a:lnTo>
                    <a:lnTo>
                      <a:pt x="4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
              <p:cNvSpPr/>
              <p:nvPr/>
            </p:nvSpPr>
            <p:spPr>
              <a:xfrm>
                <a:off x="82583" y="562825"/>
                <a:ext cx="369734" cy="430663"/>
              </a:xfrm>
              <a:custGeom>
                <a:rect b="b" l="l" r="r" t="t"/>
                <a:pathLst>
                  <a:path extrusionOk="0" h="7773" w="6673">
                    <a:moveTo>
                      <a:pt x="6672" y="1"/>
                    </a:moveTo>
                    <a:lnTo>
                      <a:pt x="1" y="3903"/>
                    </a:lnTo>
                    <a:lnTo>
                      <a:pt x="6672" y="7773"/>
                    </a:lnTo>
                    <a:lnTo>
                      <a:pt x="6672" y="7272"/>
                    </a:lnTo>
                    <a:lnTo>
                      <a:pt x="901" y="3903"/>
                    </a:lnTo>
                    <a:lnTo>
                      <a:pt x="6672" y="501"/>
                    </a:lnTo>
                    <a:lnTo>
                      <a:pt x="6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
              <p:cNvSpPr/>
              <p:nvPr/>
            </p:nvSpPr>
            <p:spPr>
              <a:xfrm>
                <a:off x="369096" y="564654"/>
                <a:ext cx="55" cy="55"/>
              </a:xfrm>
              <a:custGeom>
                <a:rect b="b" l="l" r="r" t="t"/>
                <a:pathLst>
                  <a:path extrusionOk="0" h="1" w="1">
                    <a:moveTo>
                      <a:pt x="0"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
              <p:cNvSpPr/>
              <p:nvPr/>
            </p:nvSpPr>
            <p:spPr>
              <a:xfrm>
                <a:off x="82583" y="304084"/>
                <a:ext cx="369734" cy="428835"/>
              </a:xfrm>
              <a:custGeom>
                <a:rect b="b" l="l" r="r" t="t"/>
                <a:pathLst>
                  <a:path extrusionOk="0" h="7740" w="6673">
                    <a:moveTo>
                      <a:pt x="1" y="1"/>
                    </a:moveTo>
                    <a:lnTo>
                      <a:pt x="1" y="1268"/>
                    </a:lnTo>
                    <a:lnTo>
                      <a:pt x="1" y="6472"/>
                    </a:lnTo>
                    <a:lnTo>
                      <a:pt x="1" y="7206"/>
                    </a:lnTo>
                    <a:lnTo>
                      <a:pt x="1" y="7739"/>
                    </a:lnTo>
                    <a:lnTo>
                      <a:pt x="2136" y="6505"/>
                    </a:lnTo>
                    <a:lnTo>
                      <a:pt x="3637" y="5605"/>
                    </a:lnTo>
                    <a:lnTo>
                      <a:pt x="5171" y="4704"/>
                    </a:lnTo>
                    <a:lnTo>
                      <a:pt x="6672" y="3837"/>
                    </a:lnTo>
                    <a:lnTo>
                      <a:pt x="5171" y="2969"/>
                    </a:lnTo>
                    <a:lnTo>
                      <a:pt x="4904" y="2803"/>
                    </a:lnTo>
                    <a:lnTo>
                      <a:pt x="3637" y="2102"/>
                    </a:lnTo>
                    <a:lnTo>
                      <a:pt x="2836" y="1635"/>
                    </a:lnTo>
                    <a:lnTo>
                      <a:pt x="2136"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7"/>
              <p:cNvSpPr/>
              <p:nvPr/>
            </p:nvSpPr>
            <p:spPr>
              <a:xfrm>
                <a:off x="202707" y="633079"/>
                <a:ext cx="249611" cy="290211"/>
              </a:xfrm>
              <a:custGeom>
                <a:rect b="b" l="l" r="r" t="t"/>
                <a:pathLst>
                  <a:path extrusionOk="0" h="5238" w="4505">
                    <a:moveTo>
                      <a:pt x="4504" y="0"/>
                    </a:moveTo>
                    <a:lnTo>
                      <a:pt x="1" y="2635"/>
                    </a:lnTo>
                    <a:lnTo>
                      <a:pt x="4504" y="5237"/>
                    </a:lnTo>
                    <a:lnTo>
                      <a:pt x="4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7"/>
              <p:cNvSpPr/>
              <p:nvPr/>
            </p:nvSpPr>
            <p:spPr>
              <a:xfrm>
                <a:off x="82583" y="1078480"/>
                <a:ext cx="369734" cy="430663"/>
              </a:xfrm>
              <a:custGeom>
                <a:rect b="b" l="l" r="r" t="t"/>
                <a:pathLst>
                  <a:path extrusionOk="0" h="7773" w="6673">
                    <a:moveTo>
                      <a:pt x="6672" y="0"/>
                    </a:moveTo>
                    <a:lnTo>
                      <a:pt x="1" y="3870"/>
                    </a:lnTo>
                    <a:lnTo>
                      <a:pt x="6672" y="7772"/>
                    </a:lnTo>
                    <a:lnTo>
                      <a:pt x="6672" y="7272"/>
                    </a:lnTo>
                    <a:lnTo>
                      <a:pt x="901" y="3870"/>
                    </a:lnTo>
                    <a:lnTo>
                      <a:pt x="6672" y="501"/>
                    </a:lnTo>
                    <a:lnTo>
                      <a:pt x="6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7"/>
              <p:cNvSpPr/>
              <p:nvPr/>
            </p:nvSpPr>
            <p:spPr>
              <a:xfrm>
                <a:off x="369096" y="1080308"/>
                <a:ext cx="55" cy="55"/>
              </a:xfrm>
              <a:custGeom>
                <a:rect b="b" l="l" r="r" t="t"/>
                <a:pathLst>
                  <a:path extrusionOk="0" h="1" w="1">
                    <a:moveTo>
                      <a:pt x="0"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7"/>
              <p:cNvSpPr/>
              <p:nvPr/>
            </p:nvSpPr>
            <p:spPr>
              <a:xfrm>
                <a:off x="82583" y="819738"/>
                <a:ext cx="369734" cy="426951"/>
              </a:xfrm>
              <a:custGeom>
                <a:rect b="b" l="l" r="r" t="t"/>
                <a:pathLst>
                  <a:path extrusionOk="0" h="7706" w="6673">
                    <a:moveTo>
                      <a:pt x="1" y="0"/>
                    </a:moveTo>
                    <a:lnTo>
                      <a:pt x="1" y="1234"/>
                    </a:lnTo>
                    <a:lnTo>
                      <a:pt x="1" y="6472"/>
                    </a:lnTo>
                    <a:lnTo>
                      <a:pt x="1" y="7205"/>
                    </a:lnTo>
                    <a:lnTo>
                      <a:pt x="1" y="7706"/>
                    </a:lnTo>
                    <a:lnTo>
                      <a:pt x="2136" y="6505"/>
                    </a:lnTo>
                    <a:lnTo>
                      <a:pt x="2136" y="6472"/>
                    </a:lnTo>
                    <a:lnTo>
                      <a:pt x="3637" y="5604"/>
                    </a:lnTo>
                    <a:lnTo>
                      <a:pt x="5171" y="4704"/>
                    </a:lnTo>
                    <a:lnTo>
                      <a:pt x="6672" y="3836"/>
                    </a:lnTo>
                    <a:lnTo>
                      <a:pt x="5171" y="2969"/>
                    </a:lnTo>
                    <a:lnTo>
                      <a:pt x="4904" y="2802"/>
                    </a:lnTo>
                    <a:lnTo>
                      <a:pt x="3637" y="2068"/>
                    </a:lnTo>
                    <a:lnTo>
                      <a:pt x="2836" y="1635"/>
                    </a:lnTo>
                    <a:lnTo>
                      <a:pt x="2136" y="1201"/>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7"/>
              <p:cNvSpPr/>
              <p:nvPr/>
            </p:nvSpPr>
            <p:spPr>
              <a:xfrm>
                <a:off x="202707" y="1148678"/>
                <a:ext cx="249611" cy="290211"/>
              </a:xfrm>
              <a:custGeom>
                <a:rect b="b" l="l" r="r" t="t"/>
                <a:pathLst>
                  <a:path extrusionOk="0" h="5238" w="4505">
                    <a:moveTo>
                      <a:pt x="4504" y="1"/>
                    </a:moveTo>
                    <a:lnTo>
                      <a:pt x="1" y="2603"/>
                    </a:lnTo>
                    <a:lnTo>
                      <a:pt x="4504" y="5238"/>
                    </a:lnTo>
                    <a:lnTo>
                      <a:pt x="45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
              <p:cNvSpPr/>
              <p:nvPr/>
            </p:nvSpPr>
            <p:spPr>
              <a:xfrm>
                <a:off x="82583" y="1594079"/>
                <a:ext cx="369734" cy="428835"/>
              </a:xfrm>
              <a:custGeom>
                <a:rect b="b" l="l" r="r" t="t"/>
                <a:pathLst>
                  <a:path extrusionOk="0" h="7740" w="6673">
                    <a:moveTo>
                      <a:pt x="6672" y="1"/>
                    </a:moveTo>
                    <a:lnTo>
                      <a:pt x="1" y="3870"/>
                    </a:lnTo>
                    <a:lnTo>
                      <a:pt x="6672" y="7740"/>
                    </a:lnTo>
                    <a:lnTo>
                      <a:pt x="6672" y="7239"/>
                    </a:lnTo>
                    <a:lnTo>
                      <a:pt x="901" y="3870"/>
                    </a:lnTo>
                    <a:lnTo>
                      <a:pt x="6672" y="501"/>
                    </a:lnTo>
                    <a:lnTo>
                      <a:pt x="6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
              <p:cNvSpPr/>
              <p:nvPr/>
            </p:nvSpPr>
            <p:spPr>
              <a:xfrm>
                <a:off x="369096" y="1595962"/>
                <a:ext cx="55" cy="5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7"/>
              <p:cNvSpPr/>
              <p:nvPr/>
            </p:nvSpPr>
            <p:spPr>
              <a:xfrm>
                <a:off x="82583" y="1335337"/>
                <a:ext cx="369734" cy="427006"/>
              </a:xfrm>
              <a:custGeom>
                <a:rect b="b" l="l" r="r" t="t"/>
                <a:pathLst>
                  <a:path extrusionOk="0" h="7707" w="6673">
                    <a:moveTo>
                      <a:pt x="1" y="1"/>
                    </a:moveTo>
                    <a:lnTo>
                      <a:pt x="1" y="1202"/>
                    </a:lnTo>
                    <a:lnTo>
                      <a:pt x="1" y="6472"/>
                    </a:lnTo>
                    <a:lnTo>
                      <a:pt x="1" y="7206"/>
                    </a:lnTo>
                    <a:lnTo>
                      <a:pt x="1" y="7706"/>
                    </a:lnTo>
                    <a:lnTo>
                      <a:pt x="2136" y="6472"/>
                    </a:lnTo>
                    <a:lnTo>
                      <a:pt x="3637" y="5572"/>
                    </a:lnTo>
                    <a:lnTo>
                      <a:pt x="5171" y="4704"/>
                    </a:lnTo>
                    <a:lnTo>
                      <a:pt x="6672" y="3837"/>
                    </a:lnTo>
                    <a:lnTo>
                      <a:pt x="5171" y="2970"/>
                    </a:lnTo>
                    <a:lnTo>
                      <a:pt x="4904" y="2770"/>
                    </a:lnTo>
                    <a:lnTo>
                      <a:pt x="3637" y="2069"/>
                    </a:lnTo>
                    <a:lnTo>
                      <a:pt x="2836" y="1635"/>
                    </a:lnTo>
                    <a:lnTo>
                      <a:pt x="2136" y="12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7"/>
              <p:cNvSpPr/>
              <p:nvPr/>
            </p:nvSpPr>
            <p:spPr>
              <a:xfrm>
                <a:off x="202707" y="1662504"/>
                <a:ext cx="249611" cy="292040"/>
              </a:xfrm>
              <a:custGeom>
                <a:rect b="b" l="l" r="r" t="t"/>
                <a:pathLst>
                  <a:path extrusionOk="0" h="5271" w="4505">
                    <a:moveTo>
                      <a:pt x="4504" y="0"/>
                    </a:moveTo>
                    <a:lnTo>
                      <a:pt x="1" y="2635"/>
                    </a:lnTo>
                    <a:lnTo>
                      <a:pt x="4504" y="5271"/>
                    </a:lnTo>
                    <a:lnTo>
                      <a:pt x="4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
              <p:cNvSpPr/>
              <p:nvPr/>
            </p:nvSpPr>
            <p:spPr>
              <a:xfrm>
                <a:off x="82583" y="2109733"/>
                <a:ext cx="369734" cy="428835"/>
              </a:xfrm>
              <a:custGeom>
                <a:rect b="b" l="l" r="r" t="t"/>
                <a:pathLst>
                  <a:path extrusionOk="0" h="7740" w="6673">
                    <a:moveTo>
                      <a:pt x="6672" y="1"/>
                    </a:moveTo>
                    <a:lnTo>
                      <a:pt x="1" y="3870"/>
                    </a:lnTo>
                    <a:lnTo>
                      <a:pt x="6672" y="7739"/>
                    </a:lnTo>
                    <a:lnTo>
                      <a:pt x="6672" y="7206"/>
                    </a:lnTo>
                    <a:lnTo>
                      <a:pt x="901" y="3870"/>
                    </a:lnTo>
                    <a:lnTo>
                      <a:pt x="6672" y="501"/>
                    </a:lnTo>
                    <a:lnTo>
                      <a:pt x="6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7"/>
              <p:cNvSpPr/>
              <p:nvPr/>
            </p:nvSpPr>
            <p:spPr>
              <a:xfrm>
                <a:off x="369096" y="2111561"/>
                <a:ext cx="55" cy="55"/>
              </a:xfrm>
              <a:custGeom>
                <a:rect b="b" l="l" r="r" t="t"/>
                <a:pathLst>
                  <a:path extrusionOk="0" h="1" w="1">
                    <a:moveTo>
                      <a:pt x="0"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7"/>
              <p:cNvSpPr/>
              <p:nvPr/>
            </p:nvSpPr>
            <p:spPr>
              <a:xfrm>
                <a:off x="82583" y="1847280"/>
                <a:ext cx="369734" cy="430718"/>
              </a:xfrm>
              <a:custGeom>
                <a:rect b="b" l="l" r="r" t="t"/>
                <a:pathLst>
                  <a:path extrusionOk="0" h="7774" w="6673">
                    <a:moveTo>
                      <a:pt x="1" y="1"/>
                    </a:moveTo>
                    <a:lnTo>
                      <a:pt x="1" y="1268"/>
                    </a:lnTo>
                    <a:lnTo>
                      <a:pt x="1" y="6506"/>
                    </a:lnTo>
                    <a:lnTo>
                      <a:pt x="1" y="7273"/>
                    </a:lnTo>
                    <a:lnTo>
                      <a:pt x="1" y="7773"/>
                    </a:lnTo>
                    <a:lnTo>
                      <a:pt x="2136" y="6506"/>
                    </a:lnTo>
                    <a:lnTo>
                      <a:pt x="3637" y="5638"/>
                    </a:lnTo>
                    <a:lnTo>
                      <a:pt x="5171" y="4771"/>
                    </a:lnTo>
                    <a:lnTo>
                      <a:pt x="6672" y="3904"/>
                    </a:lnTo>
                    <a:lnTo>
                      <a:pt x="5171" y="3003"/>
                    </a:lnTo>
                    <a:lnTo>
                      <a:pt x="4904" y="2836"/>
                    </a:lnTo>
                    <a:lnTo>
                      <a:pt x="3637" y="2136"/>
                    </a:lnTo>
                    <a:lnTo>
                      <a:pt x="2836" y="1669"/>
                    </a:lnTo>
                    <a:lnTo>
                      <a:pt x="2136"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
              <p:cNvSpPr/>
              <p:nvPr/>
            </p:nvSpPr>
            <p:spPr>
              <a:xfrm>
                <a:off x="202707" y="2178103"/>
                <a:ext cx="249611" cy="292095"/>
              </a:xfrm>
              <a:custGeom>
                <a:rect b="b" l="l" r="r" t="t"/>
                <a:pathLst>
                  <a:path extrusionOk="0" h="5272" w="4505">
                    <a:moveTo>
                      <a:pt x="4504" y="1"/>
                    </a:moveTo>
                    <a:lnTo>
                      <a:pt x="1" y="2636"/>
                    </a:lnTo>
                    <a:lnTo>
                      <a:pt x="4504" y="5271"/>
                    </a:lnTo>
                    <a:lnTo>
                      <a:pt x="45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
              <p:cNvSpPr/>
              <p:nvPr/>
            </p:nvSpPr>
            <p:spPr>
              <a:xfrm>
                <a:off x="82583" y="2623504"/>
                <a:ext cx="369734" cy="428835"/>
              </a:xfrm>
              <a:custGeom>
                <a:rect b="b" l="l" r="r" t="t"/>
                <a:pathLst>
                  <a:path extrusionOk="0" h="7740" w="6673">
                    <a:moveTo>
                      <a:pt x="6672" y="1"/>
                    </a:moveTo>
                    <a:lnTo>
                      <a:pt x="1" y="3904"/>
                    </a:lnTo>
                    <a:lnTo>
                      <a:pt x="6672" y="7740"/>
                    </a:lnTo>
                    <a:lnTo>
                      <a:pt x="6672" y="7239"/>
                    </a:lnTo>
                    <a:lnTo>
                      <a:pt x="901" y="3904"/>
                    </a:lnTo>
                    <a:lnTo>
                      <a:pt x="6672" y="501"/>
                    </a:lnTo>
                    <a:lnTo>
                      <a:pt x="6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
              <p:cNvSpPr/>
              <p:nvPr/>
            </p:nvSpPr>
            <p:spPr>
              <a:xfrm>
                <a:off x="369096" y="2627216"/>
                <a:ext cx="55" cy="55"/>
              </a:xfrm>
              <a:custGeom>
                <a:rect b="b" l="l" r="r" t="t"/>
                <a:pathLst>
                  <a:path extrusionOk="0" h="1" w="1">
                    <a:moveTo>
                      <a:pt x="0"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7"/>
              <p:cNvSpPr/>
              <p:nvPr/>
            </p:nvSpPr>
            <p:spPr>
              <a:xfrm>
                <a:off x="82583" y="2362934"/>
                <a:ext cx="369734" cy="430663"/>
              </a:xfrm>
              <a:custGeom>
                <a:rect b="b" l="l" r="r" t="t"/>
                <a:pathLst>
                  <a:path extrusionOk="0" h="7773" w="6673">
                    <a:moveTo>
                      <a:pt x="1" y="1"/>
                    </a:moveTo>
                    <a:lnTo>
                      <a:pt x="1" y="1268"/>
                    </a:lnTo>
                    <a:lnTo>
                      <a:pt x="1" y="6505"/>
                    </a:lnTo>
                    <a:lnTo>
                      <a:pt x="1" y="7272"/>
                    </a:lnTo>
                    <a:lnTo>
                      <a:pt x="1" y="7773"/>
                    </a:lnTo>
                    <a:lnTo>
                      <a:pt x="2136" y="6505"/>
                    </a:lnTo>
                    <a:lnTo>
                      <a:pt x="3637" y="5638"/>
                    </a:lnTo>
                    <a:lnTo>
                      <a:pt x="5171" y="4771"/>
                    </a:lnTo>
                    <a:lnTo>
                      <a:pt x="6672" y="3870"/>
                    </a:lnTo>
                    <a:lnTo>
                      <a:pt x="5171" y="3003"/>
                    </a:lnTo>
                    <a:lnTo>
                      <a:pt x="4904" y="2836"/>
                    </a:lnTo>
                    <a:lnTo>
                      <a:pt x="3637" y="2135"/>
                    </a:lnTo>
                    <a:lnTo>
                      <a:pt x="2836" y="1668"/>
                    </a:lnTo>
                    <a:lnTo>
                      <a:pt x="2136"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
              <p:cNvSpPr/>
              <p:nvPr/>
            </p:nvSpPr>
            <p:spPr>
              <a:xfrm>
                <a:off x="202707" y="2693757"/>
                <a:ext cx="249611" cy="290211"/>
              </a:xfrm>
              <a:custGeom>
                <a:rect b="b" l="l" r="r" t="t"/>
                <a:pathLst>
                  <a:path extrusionOk="0" h="5238" w="4505">
                    <a:moveTo>
                      <a:pt x="4504" y="0"/>
                    </a:moveTo>
                    <a:lnTo>
                      <a:pt x="1" y="2636"/>
                    </a:lnTo>
                    <a:lnTo>
                      <a:pt x="4504" y="5238"/>
                    </a:lnTo>
                    <a:lnTo>
                      <a:pt x="4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
              <p:cNvSpPr/>
              <p:nvPr/>
            </p:nvSpPr>
            <p:spPr>
              <a:xfrm>
                <a:off x="82583" y="3139158"/>
                <a:ext cx="369734" cy="427006"/>
              </a:xfrm>
              <a:custGeom>
                <a:rect b="b" l="l" r="r" t="t"/>
                <a:pathLst>
                  <a:path extrusionOk="0" h="7707" w="6673">
                    <a:moveTo>
                      <a:pt x="6672" y="1"/>
                    </a:moveTo>
                    <a:lnTo>
                      <a:pt x="1" y="3870"/>
                    </a:lnTo>
                    <a:lnTo>
                      <a:pt x="6672" y="7706"/>
                    </a:lnTo>
                    <a:lnTo>
                      <a:pt x="6672" y="7206"/>
                    </a:lnTo>
                    <a:lnTo>
                      <a:pt x="901" y="3870"/>
                    </a:lnTo>
                    <a:lnTo>
                      <a:pt x="6672" y="501"/>
                    </a:lnTo>
                    <a:lnTo>
                      <a:pt x="6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
              <p:cNvSpPr/>
              <p:nvPr/>
            </p:nvSpPr>
            <p:spPr>
              <a:xfrm>
                <a:off x="369096" y="3140986"/>
                <a:ext cx="55" cy="55"/>
              </a:xfrm>
              <a:custGeom>
                <a:rect b="b" l="l" r="r" t="t"/>
                <a:pathLst>
                  <a:path extrusionOk="0" h="1" w="1">
                    <a:moveTo>
                      <a:pt x="0" y="1"/>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
              <p:cNvSpPr/>
              <p:nvPr/>
            </p:nvSpPr>
            <p:spPr>
              <a:xfrm>
                <a:off x="82583" y="2878588"/>
                <a:ext cx="369734" cy="428835"/>
              </a:xfrm>
              <a:custGeom>
                <a:rect b="b" l="l" r="r" t="t"/>
                <a:pathLst>
                  <a:path extrusionOk="0" h="7740" w="6673">
                    <a:moveTo>
                      <a:pt x="1" y="0"/>
                    </a:moveTo>
                    <a:lnTo>
                      <a:pt x="1" y="1234"/>
                    </a:lnTo>
                    <a:lnTo>
                      <a:pt x="1" y="6505"/>
                    </a:lnTo>
                    <a:lnTo>
                      <a:pt x="1" y="7239"/>
                    </a:lnTo>
                    <a:lnTo>
                      <a:pt x="1" y="7739"/>
                    </a:lnTo>
                    <a:lnTo>
                      <a:pt x="2136" y="6505"/>
                    </a:lnTo>
                    <a:lnTo>
                      <a:pt x="3637" y="5638"/>
                    </a:lnTo>
                    <a:lnTo>
                      <a:pt x="5171" y="4737"/>
                    </a:lnTo>
                    <a:lnTo>
                      <a:pt x="6672" y="3870"/>
                    </a:lnTo>
                    <a:lnTo>
                      <a:pt x="5171" y="3002"/>
                    </a:lnTo>
                    <a:lnTo>
                      <a:pt x="4904" y="2836"/>
                    </a:lnTo>
                    <a:lnTo>
                      <a:pt x="3637" y="2135"/>
                    </a:lnTo>
                    <a:lnTo>
                      <a:pt x="2836" y="1635"/>
                    </a:lnTo>
                    <a:lnTo>
                      <a:pt x="2136"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7"/>
              <p:cNvSpPr/>
              <p:nvPr/>
            </p:nvSpPr>
            <p:spPr>
              <a:xfrm>
                <a:off x="202707" y="3209411"/>
                <a:ext cx="249611" cy="288328"/>
              </a:xfrm>
              <a:custGeom>
                <a:rect b="b" l="l" r="r" t="t"/>
                <a:pathLst>
                  <a:path extrusionOk="0" h="5204" w="4505">
                    <a:moveTo>
                      <a:pt x="4504" y="0"/>
                    </a:moveTo>
                    <a:lnTo>
                      <a:pt x="1" y="2602"/>
                    </a:lnTo>
                    <a:lnTo>
                      <a:pt x="4504" y="5204"/>
                    </a:lnTo>
                    <a:lnTo>
                      <a:pt x="4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7"/>
              <p:cNvSpPr/>
              <p:nvPr/>
            </p:nvSpPr>
            <p:spPr>
              <a:xfrm>
                <a:off x="82583" y="3654812"/>
                <a:ext cx="369734" cy="426951"/>
              </a:xfrm>
              <a:custGeom>
                <a:rect b="b" l="l" r="r" t="t"/>
                <a:pathLst>
                  <a:path extrusionOk="0" h="7706" w="6673">
                    <a:moveTo>
                      <a:pt x="6672" y="0"/>
                    </a:moveTo>
                    <a:lnTo>
                      <a:pt x="1" y="3870"/>
                    </a:lnTo>
                    <a:lnTo>
                      <a:pt x="6672" y="7706"/>
                    </a:lnTo>
                    <a:lnTo>
                      <a:pt x="6672" y="7205"/>
                    </a:lnTo>
                    <a:lnTo>
                      <a:pt x="901" y="3870"/>
                    </a:lnTo>
                    <a:lnTo>
                      <a:pt x="6672" y="501"/>
                    </a:lnTo>
                    <a:lnTo>
                      <a:pt x="6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
              <p:cNvSpPr/>
              <p:nvPr/>
            </p:nvSpPr>
            <p:spPr>
              <a:xfrm>
                <a:off x="82583" y="3394187"/>
                <a:ext cx="369734" cy="428835"/>
              </a:xfrm>
              <a:custGeom>
                <a:rect b="b" l="l" r="r" t="t"/>
                <a:pathLst>
                  <a:path extrusionOk="0" h="7740" w="6673">
                    <a:moveTo>
                      <a:pt x="1" y="1"/>
                    </a:moveTo>
                    <a:lnTo>
                      <a:pt x="1" y="1235"/>
                    </a:lnTo>
                    <a:lnTo>
                      <a:pt x="1" y="6505"/>
                    </a:lnTo>
                    <a:lnTo>
                      <a:pt x="1" y="7206"/>
                    </a:lnTo>
                    <a:lnTo>
                      <a:pt x="1" y="7740"/>
                    </a:lnTo>
                    <a:lnTo>
                      <a:pt x="2136" y="6505"/>
                    </a:lnTo>
                    <a:lnTo>
                      <a:pt x="3637" y="5605"/>
                    </a:lnTo>
                    <a:lnTo>
                      <a:pt x="5171" y="4738"/>
                    </a:lnTo>
                    <a:lnTo>
                      <a:pt x="6672" y="3870"/>
                    </a:lnTo>
                    <a:lnTo>
                      <a:pt x="5171" y="3003"/>
                    </a:lnTo>
                    <a:lnTo>
                      <a:pt x="4904" y="2836"/>
                    </a:lnTo>
                    <a:lnTo>
                      <a:pt x="3637" y="2102"/>
                    </a:lnTo>
                    <a:lnTo>
                      <a:pt x="2836" y="1602"/>
                    </a:lnTo>
                    <a:lnTo>
                      <a:pt x="2136"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
              <p:cNvSpPr/>
              <p:nvPr/>
            </p:nvSpPr>
            <p:spPr>
              <a:xfrm>
                <a:off x="202707" y="3723182"/>
                <a:ext cx="249611" cy="290211"/>
              </a:xfrm>
              <a:custGeom>
                <a:rect b="b" l="l" r="r" t="t"/>
                <a:pathLst>
                  <a:path extrusionOk="0" h="5238" w="4505">
                    <a:moveTo>
                      <a:pt x="4504" y="0"/>
                    </a:moveTo>
                    <a:lnTo>
                      <a:pt x="1" y="2636"/>
                    </a:lnTo>
                    <a:lnTo>
                      <a:pt x="4504" y="5238"/>
                    </a:lnTo>
                    <a:lnTo>
                      <a:pt x="4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
              <p:cNvSpPr/>
              <p:nvPr/>
            </p:nvSpPr>
            <p:spPr>
              <a:xfrm>
                <a:off x="82583" y="4170411"/>
                <a:ext cx="369734" cy="427006"/>
              </a:xfrm>
              <a:custGeom>
                <a:rect b="b" l="l" r="r" t="t"/>
                <a:pathLst>
                  <a:path extrusionOk="0" h="7707" w="6673">
                    <a:moveTo>
                      <a:pt x="6672" y="1"/>
                    </a:moveTo>
                    <a:lnTo>
                      <a:pt x="1" y="3870"/>
                    </a:lnTo>
                    <a:lnTo>
                      <a:pt x="6672" y="7706"/>
                    </a:lnTo>
                    <a:lnTo>
                      <a:pt x="6672" y="7206"/>
                    </a:lnTo>
                    <a:lnTo>
                      <a:pt x="901" y="3870"/>
                    </a:lnTo>
                    <a:lnTo>
                      <a:pt x="6672" y="501"/>
                    </a:lnTo>
                    <a:lnTo>
                      <a:pt x="6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
              <p:cNvSpPr/>
              <p:nvPr/>
            </p:nvSpPr>
            <p:spPr>
              <a:xfrm>
                <a:off x="369096" y="4172295"/>
                <a:ext cx="55" cy="5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7"/>
              <p:cNvSpPr/>
              <p:nvPr/>
            </p:nvSpPr>
            <p:spPr>
              <a:xfrm>
                <a:off x="82583" y="3908013"/>
                <a:ext cx="369734" cy="430663"/>
              </a:xfrm>
              <a:custGeom>
                <a:rect b="b" l="l" r="r" t="t"/>
                <a:pathLst>
                  <a:path extrusionOk="0" h="7773" w="6673">
                    <a:moveTo>
                      <a:pt x="1" y="0"/>
                    </a:moveTo>
                    <a:lnTo>
                      <a:pt x="1" y="1268"/>
                    </a:lnTo>
                    <a:lnTo>
                      <a:pt x="1" y="6505"/>
                    </a:lnTo>
                    <a:lnTo>
                      <a:pt x="1" y="7239"/>
                    </a:lnTo>
                    <a:lnTo>
                      <a:pt x="1" y="7772"/>
                    </a:lnTo>
                    <a:lnTo>
                      <a:pt x="2136" y="6505"/>
                    </a:lnTo>
                    <a:lnTo>
                      <a:pt x="3637" y="5638"/>
                    </a:lnTo>
                    <a:lnTo>
                      <a:pt x="5171" y="4770"/>
                    </a:lnTo>
                    <a:lnTo>
                      <a:pt x="6672" y="3903"/>
                    </a:lnTo>
                    <a:lnTo>
                      <a:pt x="5171" y="3002"/>
                    </a:lnTo>
                    <a:lnTo>
                      <a:pt x="4904" y="2836"/>
                    </a:lnTo>
                    <a:lnTo>
                      <a:pt x="3637" y="2135"/>
                    </a:lnTo>
                    <a:lnTo>
                      <a:pt x="2836" y="1635"/>
                    </a:lnTo>
                    <a:lnTo>
                      <a:pt x="2136"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7"/>
              <p:cNvSpPr/>
              <p:nvPr/>
            </p:nvSpPr>
            <p:spPr>
              <a:xfrm>
                <a:off x="202707" y="4238836"/>
                <a:ext cx="249611" cy="288328"/>
              </a:xfrm>
              <a:custGeom>
                <a:rect b="b" l="l" r="r" t="t"/>
                <a:pathLst>
                  <a:path extrusionOk="0" h="5204" w="4505">
                    <a:moveTo>
                      <a:pt x="4504" y="0"/>
                    </a:moveTo>
                    <a:lnTo>
                      <a:pt x="1" y="2635"/>
                    </a:lnTo>
                    <a:lnTo>
                      <a:pt x="4504" y="5204"/>
                    </a:lnTo>
                    <a:lnTo>
                      <a:pt x="4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
              <p:cNvSpPr/>
              <p:nvPr/>
            </p:nvSpPr>
            <p:spPr>
              <a:xfrm>
                <a:off x="82583" y="4684237"/>
                <a:ext cx="369734" cy="428835"/>
              </a:xfrm>
              <a:custGeom>
                <a:rect b="b" l="l" r="r" t="t"/>
                <a:pathLst>
                  <a:path extrusionOk="0" h="7740" w="6673">
                    <a:moveTo>
                      <a:pt x="6672" y="0"/>
                    </a:moveTo>
                    <a:lnTo>
                      <a:pt x="1" y="3836"/>
                    </a:lnTo>
                    <a:lnTo>
                      <a:pt x="6672" y="7739"/>
                    </a:lnTo>
                    <a:lnTo>
                      <a:pt x="6672" y="7239"/>
                    </a:lnTo>
                    <a:lnTo>
                      <a:pt x="901" y="3836"/>
                    </a:lnTo>
                    <a:lnTo>
                      <a:pt x="6672" y="501"/>
                    </a:lnTo>
                    <a:lnTo>
                      <a:pt x="66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
              <p:cNvSpPr/>
              <p:nvPr/>
            </p:nvSpPr>
            <p:spPr>
              <a:xfrm>
                <a:off x="82583" y="4423612"/>
                <a:ext cx="369734" cy="427006"/>
              </a:xfrm>
              <a:custGeom>
                <a:rect b="b" l="l" r="r" t="t"/>
                <a:pathLst>
                  <a:path extrusionOk="0" h="7707" w="6673">
                    <a:moveTo>
                      <a:pt x="1" y="1"/>
                    </a:moveTo>
                    <a:lnTo>
                      <a:pt x="1" y="1268"/>
                    </a:lnTo>
                    <a:lnTo>
                      <a:pt x="1" y="6472"/>
                    </a:lnTo>
                    <a:lnTo>
                      <a:pt x="1" y="7206"/>
                    </a:lnTo>
                    <a:lnTo>
                      <a:pt x="1" y="7706"/>
                    </a:lnTo>
                    <a:lnTo>
                      <a:pt x="2136" y="6505"/>
                    </a:lnTo>
                    <a:lnTo>
                      <a:pt x="3637" y="5638"/>
                    </a:lnTo>
                    <a:lnTo>
                      <a:pt x="5171" y="4771"/>
                    </a:lnTo>
                    <a:lnTo>
                      <a:pt x="6672" y="3870"/>
                    </a:lnTo>
                    <a:lnTo>
                      <a:pt x="5171" y="3003"/>
                    </a:lnTo>
                    <a:lnTo>
                      <a:pt x="4904" y="2836"/>
                    </a:lnTo>
                    <a:lnTo>
                      <a:pt x="3637" y="2136"/>
                    </a:lnTo>
                    <a:lnTo>
                      <a:pt x="2836" y="1635"/>
                    </a:lnTo>
                    <a:lnTo>
                      <a:pt x="2136" y="1268"/>
                    </a:lnTo>
                    <a:lnTo>
                      <a:pt x="2136" y="12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
              <p:cNvSpPr/>
              <p:nvPr/>
            </p:nvSpPr>
            <p:spPr>
              <a:xfrm>
                <a:off x="202707" y="4754435"/>
                <a:ext cx="249611" cy="288383"/>
              </a:xfrm>
              <a:custGeom>
                <a:rect b="b" l="l" r="r" t="t"/>
                <a:pathLst>
                  <a:path extrusionOk="0" h="5205" w="4505">
                    <a:moveTo>
                      <a:pt x="4504" y="1"/>
                    </a:moveTo>
                    <a:lnTo>
                      <a:pt x="1" y="2569"/>
                    </a:lnTo>
                    <a:lnTo>
                      <a:pt x="4504" y="5204"/>
                    </a:lnTo>
                    <a:lnTo>
                      <a:pt x="45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7"/>
              <p:cNvSpPr/>
              <p:nvPr/>
            </p:nvSpPr>
            <p:spPr>
              <a:xfrm>
                <a:off x="369096" y="5201720"/>
                <a:ext cx="55" cy="5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7"/>
              <p:cNvSpPr/>
              <p:nvPr/>
            </p:nvSpPr>
            <p:spPr>
              <a:xfrm>
                <a:off x="82583" y="4939266"/>
                <a:ext cx="369734" cy="426951"/>
              </a:xfrm>
              <a:custGeom>
                <a:rect b="b" l="l" r="r" t="t"/>
                <a:pathLst>
                  <a:path extrusionOk="0" h="7706" w="6673">
                    <a:moveTo>
                      <a:pt x="1" y="0"/>
                    </a:moveTo>
                    <a:lnTo>
                      <a:pt x="1" y="1235"/>
                    </a:lnTo>
                    <a:lnTo>
                      <a:pt x="1" y="6472"/>
                    </a:lnTo>
                    <a:lnTo>
                      <a:pt x="1" y="7206"/>
                    </a:lnTo>
                    <a:lnTo>
                      <a:pt x="1" y="7706"/>
                    </a:lnTo>
                    <a:lnTo>
                      <a:pt x="2136" y="6505"/>
                    </a:lnTo>
                    <a:lnTo>
                      <a:pt x="3637" y="5638"/>
                    </a:lnTo>
                    <a:lnTo>
                      <a:pt x="5171" y="4737"/>
                    </a:lnTo>
                    <a:lnTo>
                      <a:pt x="6672" y="3870"/>
                    </a:lnTo>
                    <a:lnTo>
                      <a:pt x="5171" y="3003"/>
                    </a:lnTo>
                    <a:lnTo>
                      <a:pt x="4904" y="2836"/>
                    </a:lnTo>
                    <a:lnTo>
                      <a:pt x="3637" y="2135"/>
                    </a:lnTo>
                    <a:lnTo>
                      <a:pt x="2836" y="1635"/>
                    </a:lnTo>
                    <a:lnTo>
                      <a:pt x="2136" y="1201"/>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7"/>
              <p:cNvSpPr/>
              <p:nvPr/>
            </p:nvSpPr>
            <p:spPr>
              <a:xfrm>
                <a:off x="539086" y="-59982"/>
                <a:ext cx="122063" cy="140507"/>
              </a:xfrm>
              <a:custGeom>
                <a:rect b="b" l="l" r="r" t="t"/>
                <a:pathLst>
                  <a:path extrusionOk="0" h="2536" w="2203">
                    <a:moveTo>
                      <a:pt x="1" y="0"/>
                    </a:moveTo>
                    <a:lnTo>
                      <a:pt x="1" y="2535"/>
                    </a:lnTo>
                    <a:lnTo>
                      <a:pt x="2203"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
              <p:cNvSpPr/>
              <p:nvPr/>
            </p:nvSpPr>
            <p:spPr>
              <a:xfrm>
                <a:off x="539086" y="163632"/>
                <a:ext cx="122063" cy="140507"/>
              </a:xfrm>
              <a:custGeom>
                <a:rect b="b" l="l" r="r" t="t"/>
                <a:pathLst>
                  <a:path extrusionOk="0" h="2536" w="2203">
                    <a:moveTo>
                      <a:pt x="1" y="0"/>
                    </a:moveTo>
                    <a:lnTo>
                      <a:pt x="1" y="2536"/>
                    </a:lnTo>
                    <a:lnTo>
                      <a:pt x="2203"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7"/>
              <p:cNvSpPr/>
              <p:nvPr/>
            </p:nvSpPr>
            <p:spPr>
              <a:xfrm>
                <a:off x="539086" y="387247"/>
                <a:ext cx="122063" cy="142391"/>
              </a:xfrm>
              <a:custGeom>
                <a:rect b="b" l="l" r="r" t="t"/>
                <a:pathLst>
                  <a:path extrusionOk="0" h="2570" w="2203">
                    <a:moveTo>
                      <a:pt x="1" y="1"/>
                    </a:moveTo>
                    <a:lnTo>
                      <a:pt x="1" y="2569"/>
                    </a:lnTo>
                    <a:lnTo>
                      <a:pt x="2203"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7"/>
              <p:cNvSpPr/>
              <p:nvPr/>
            </p:nvSpPr>
            <p:spPr>
              <a:xfrm>
                <a:off x="539086" y="610862"/>
                <a:ext cx="122063" cy="142391"/>
              </a:xfrm>
              <a:custGeom>
                <a:rect b="b" l="l" r="r" t="t"/>
                <a:pathLst>
                  <a:path extrusionOk="0" h="2570" w="2203">
                    <a:moveTo>
                      <a:pt x="1" y="1"/>
                    </a:moveTo>
                    <a:lnTo>
                      <a:pt x="1" y="2569"/>
                    </a:lnTo>
                    <a:lnTo>
                      <a:pt x="2203"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
              <p:cNvSpPr/>
              <p:nvPr/>
            </p:nvSpPr>
            <p:spPr>
              <a:xfrm>
                <a:off x="539086" y="836360"/>
                <a:ext cx="122063" cy="140507"/>
              </a:xfrm>
              <a:custGeom>
                <a:rect b="b" l="l" r="r" t="t"/>
                <a:pathLst>
                  <a:path extrusionOk="0" h="2536" w="2203">
                    <a:moveTo>
                      <a:pt x="1" y="0"/>
                    </a:moveTo>
                    <a:lnTo>
                      <a:pt x="1" y="2536"/>
                    </a:lnTo>
                    <a:lnTo>
                      <a:pt x="2203" y="123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7"/>
              <p:cNvSpPr/>
              <p:nvPr/>
            </p:nvSpPr>
            <p:spPr>
              <a:xfrm>
                <a:off x="539086" y="1059974"/>
                <a:ext cx="122063" cy="140507"/>
              </a:xfrm>
              <a:custGeom>
                <a:rect b="b" l="l" r="r" t="t"/>
                <a:pathLst>
                  <a:path extrusionOk="0" h="2536" w="2203">
                    <a:moveTo>
                      <a:pt x="1" y="1"/>
                    </a:moveTo>
                    <a:lnTo>
                      <a:pt x="1" y="2536"/>
                    </a:lnTo>
                    <a:lnTo>
                      <a:pt x="2203"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
              <p:cNvSpPr/>
              <p:nvPr/>
            </p:nvSpPr>
            <p:spPr>
              <a:xfrm>
                <a:off x="539086" y="1283589"/>
                <a:ext cx="122063" cy="142391"/>
              </a:xfrm>
              <a:custGeom>
                <a:rect b="b" l="l" r="r" t="t"/>
                <a:pathLst>
                  <a:path extrusionOk="0" h="2570" w="2203">
                    <a:moveTo>
                      <a:pt x="1" y="1"/>
                    </a:moveTo>
                    <a:lnTo>
                      <a:pt x="1" y="2569"/>
                    </a:lnTo>
                    <a:lnTo>
                      <a:pt x="2203"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
              <p:cNvSpPr/>
              <p:nvPr/>
            </p:nvSpPr>
            <p:spPr>
              <a:xfrm>
                <a:off x="539086" y="1509087"/>
                <a:ext cx="122063" cy="140507"/>
              </a:xfrm>
              <a:custGeom>
                <a:rect b="b" l="l" r="r" t="t"/>
                <a:pathLst>
                  <a:path extrusionOk="0" h="2536" w="2203">
                    <a:moveTo>
                      <a:pt x="1" y="0"/>
                    </a:moveTo>
                    <a:lnTo>
                      <a:pt x="1" y="2536"/>
                    </a:lnTo>
                    <a:lnTo>
                      <a:pt x="2203"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
              <p:cNvSpPr/>
              <p:nvPr/>
            </p:nvSpPr>
            <p:spPr>
              <a:xfrm>
                <a:off x="539086" y="1732702"/>
                <a:ext cx="122063" cy="140507"/>
              </a:xfrm>
              <a:custGeom>
                <a:rect b="b" l="l" r="r" t="t"/>
                <a:pathLst>
                  <a:path extrusionOk="0" h="2536" w="2203">
                    <a:moveTo>
                      <a:pt x="1" y="1"/>
                    </a:moveTo>
                    <a:lnTo>
                      <a:pt x="1" y="2536"/>
                    </a:lnTo>
                    <a:lnTo>
                      <a:pt x="2203"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7"/>
              <p:cNvSpPr/>
              <p:nvPr/>
            </p:nvSpPr>
            <p:spPr>
              <a:xfrm>
                <a:off x="539086" y="1956317"/>
                <a:ext cx="122063" cy="140562"/>
              </a:xfrm>
              <a:custGeom>
                <a:rect b="b" l="l" r="r" t="t"/>
                <a:pathLst>
                  <a:path extrusionOk="0" h="2537" w="2203">
                    <a:moveTo>
                      <a:pt x="1" y="1"/>
                    </a:moveTo>
                    <a:lnTo>
                      <a:pt x="1" y="2536"/>
                    </a:lnTo>
                    <a:lnTo>
                      <a:pt x="2203"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7"/>
              <p:cNvSpPr/>
              <p:nvPr/>
            </p:nvSpPr>
            <p:spPr>
              <a:xfrm>
                <a:off x="539086" y="2179987"/>
                <a:ext cx="122063" cy="142335"/>
              </a:xfrm>
              <a:custGeom>
                <a:rect b="b" l="l" r="r" t="t"/>
                <a:pathLst>
                  <a:path extrusionOk="0" h="2569" w="2203">
                    <a:moveTo>
                      <a:pt x="1" y="0"/>
                    </a:moveTo>
                    <a:lnTo>
                      <a:pt x="1" y="2569"/>
                    </a:lnTo>
                    <a:lnTo>
                      <a:pt x="2203" y="1301"/>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
              <p:cNvSpPr/>
              <p:nvPr/>
            </p:nvSpPr>
            <p:spPr>
              <a:xfrm>
                <a:off x="539086" y="2407313"/>
                <a:ext cx="122063" cy="138623"/>
              </a:xfrm>
              <a:custGeom>
                <a:rect b="b" l="l" r="r" t="t"/>
                <a:pathLst>
                  <a:path extrusionOk="0" h="2502" w="2203">
                    <a:moveTo>
                      <a:pt x="1" y="0"/>
                    </a:moveTo>
                    <a:lnTo>
                      <a:pt x="1" y="2502"/>
                    </a:lnTo>
                    <a:lnTo>
                      <a:pt x="2203"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
              <p:cNvSpPr/>
              <p:nvPr/>
            </p:nvSpPr>
            <p:spPr>
              <a:xfrm>
                <a:off x="539086" y="2630928"/>
                <a:ext cx="122063" cy="138679"/>
              </a:xfrm>
              <a:custGeom>
                <a:rect b="b" l="l" r="r" t="t"/>
                <a:pathLst>
                  <a:path extrusionOk="0" h="2503" w="2203">
                    <a:moveTo>
                      <a:pt x="1" y="0"/>
                    </a:moveTo>
                    <a:lnTo>
                      <a:pt x="1" y="2502"/>
                    </a:lnTo>
                    <a:lnTo>
                      <a:pt x="2203"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
              <p:cNvSpPr/>
              <p:nvPr/>
            </p:nvSpPr>
            <p:spPr>
              <a:xfrm>
                <a:off x="539086" y="2854542"/>
                <a:ext cx="122063" cy="142391"/>
              </a:xfrm>
              <a:custGeom>
                <a:rect b="b" l="l" r="r" t="t"/>
                <a:pathLst>
                  <a:path extrusionOk="0" h="2570" w="2203">
                    <a:moveTo>
                      <a:pt x="1" y="1"/>
                    </a:moveTo>
                    <a:lnTo>
                      <a:pt x="1" y="2569"/>
                    </a:lnTo>
                    <a:lnTo>
                      <a:pt x="2203" y="12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
              <p:cNvSpPr/>
              <p:nvPr/>
            </p:nvSpPr>
            <p:spPr>
              <a:xfrm>
                <a:off x="539086" y="3080041"/>
                <a:ext cx="122063" cy="140507"/>
              </a:xfrm>
              <a:custGeom>
                <a:rect b="b" l="l" r="r" t="t"/>
                <a:pathLst>
                  <a:path extrusionOk="0" h="2536" w="2203">
                    <a:moveTo>
                      <a:pt x="1" y="0"/>
                    </a:moveTo>
                    <a:lnTo>
                      <a:pt x="1" y="2535"/>
                    </a:lnTo>
                    <a:lnTo>
                      <a:pt x="2203"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
              <p:cNvSpPr/>
              <p:nvPr/>
            </p:nvSpPr>
            <p:spPr>
              <a:xfrm>
                <a:off x="539086" y="3303655"/>
                <a:ext cx="122063" cy="140507"/>
              </a:xfrm>
              <a:custGeom>
                <a:rect b="b" l="l" r="r" t="t"/>
                <a:pathLst>
                  <a:path extrusionOk="0" h="2536" w="2203">
                    <a:moveTo>
                      <a:pt x="1" y="0"/>
                    </a:moveTo>
                    <a:lnTo>
                      <a:pt x="1" y="2535"/>
                    </a:lnTo>
                    <a:lnTo>
                      <a:pt x="2203" y="123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
              <p:cNvSpPr/>
              <p:nvPr/>
            </p:nvSpPr>
            <p:spPr>
              <a:xfrm>
                <a:off x="539086" y="3085581"/>
                <a:ext cx="122063" cy="138623"/>
              </a:xfrm>
              <a:custGeom>
                <a:rect b="b" l="l" r="r" t="t"/>
                <a:pathLst>
                  <a:path extrusionOk="0" h="2502" w="2203">
                    <a:moveTo>
                      <a:pt x="1" y="0"/>
                    </a:moveTo>
                    <a:lnTo>
                      <a:pt x="1" y="2502"/>
                    </a:lnTo>
                    <a:lnTo>
                      <a:pt x="2203"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
              <p:cNvSpPr/>
              <p:nvPr/>
            </p:nvSpPr>
            <p:spPr>
              <a:xfrm>
                <a:off x="539086" y="3311024"/>
                <a:ext cx="122063" cy="138679"/>
              </a:xfrm>
              <a:custGeom>
                <a:rect b="b" l="l" r="r" t="t"/>
                <a:pathLst>
                  <a:path extrusionOk="0" h="2503" w="2203">
                    <a:moveTo>
                      <a:pt x="1" y="1"/>
                    </a:moveTo>
                    <a:lnTo>
                      <a:pt x="1" y="2503"/>
                    </a:lnTo>
                    <a:lnTo>
                      <a:pt x="2203" y="12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
              <p:cNvSpPr/>
              <p:nvPr/>
            </p:nvSpPr>
            <p:spPr>
              <a:xfrm>
                <a:off x="539086" y="3758309"/>
                <a:ext cx="122063" cy="140507"/>
              </a:xfrm>
              <a:custGeom>
                <a:rect b="b" l="l" r="r" t="t"/>
                <a:pathLst>
                  <a:path extrusionOk="0" h="2536" w="2203">
                    <a:moveTo>
                      <a:pt x="1" y="0"/>
                    </a:moveTo>
                    <a:lnTo>
                      <a:pt x="1" y="2535"/>
                    </a:lnTo>
                    <a:lnTo>
                      <a:pt x="2203"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
              <p:cNvSpPr/>
              <p:nvPr/>
            </p:nvSpPr>
            <p:spPr>
              <a:xfrm>
                <a:off x="539086" y="3981923"/>
                <a:ext cx="122063" cy="142335"/>
              </a:xfrm>
              <a:custGeom>
                <a:rect b="b" l="l" r="r" t="t"/>
                <a:pathLst>
                  <a:path extrusionOk="0" h="2569" w="2203">
                    <a:moveTo>
                      <a:pt x="1" y="0"/>
                    </a:moveTo>
                    <a:lnTo>
                      <a:pt x="1" y="2569"/>
                    </a:lnTo>
                    <a:lnTo>
                      <a:pt x="2203"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
              <p:cNvSpPr/>
              <p:nvPr/>
            </p:nvSpPr>
            <p:spPr>
              <a:xfrm>
                <a:off x="539086" y="4207422"/>
                <a:ext cx="122063" cy="140507"/>
              </a:xfrm>
              <a:custGeom>
                <a:rect b="b" l="l" r="r" t="t"/>
                <a:pathLst>
                  <a:path extrusionOk="0" h="2536" w="2203">
                    <a:moveTo>
                      <a:pt x="1" y="0"/>
                    </a:moveTo>
                    <a:lnTo>
                      <a:pt x="1" y="2535"/>
                    </a:lnTo>
                    <a:lnTo>
                      <a:pt x="2203"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7"/>
              <p:cNvSpPr/>
              <p:nvPr/>
            </p:nvSpPr>
            <p:spPr>
              <a:xfrm>
                <a:off x="539086" y="4431036"/>
                <a:ext cx="122063" cy="140507"/>
              </a:xfrm>
              <a:custGeom>
                <a:rect b="b" l="l" r="r" t="t"/>
                <a:pathLst>
                  <a:path extrusionOk="0" h="2536" w="2203">
                    <a:moveTo>
                      <a:pt x="1" y="0"/>
                    </a:moveTo>
                    <a:lnTo>
                      <a:pt x="1" y="2535"/>
                    </a:lnTo>
                    <a:lnTo>
                      <a:pt x="2203" y="12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
              <p:cNvSpPr/>
              <p:nvPr/>
            </p:nvSpPr>
            <p:spPr>
              <a:xfrm>
                <a:off x="539086" y="4654651"/>
                <a:ext cx="122063" cy="140507"/>
              </a:xfrm>
              <a:custGeom>
                <a:rect b="b" l="l" r="r" t="t"/>
                <a:pathLst>
                  <a:path extrusionOk="0" h="2536" w="2203">
                    <a:moveTo>
                      <a:pt x="1" y="0"/>
                    </a:moveTo>
                    <a:lnTo>
                      <a:pt x="1" y="2536"/>
                    </a:lnTo>
                    <a:lnTo>
                      <a:pt x="2203"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
              <p:cNvSpPr/>
              <p:nvPr/>
            </p:nvSpPr>
            <p:spPr>
              <a:xfrm>
                <a:off x="539086" y="4878265"/>
                <a:ext cx="122063" cy="142391"/>
              </a:xfrm>
              <a:custGeom>
                <a:rect b="b" l="l" r="r" t="t"/>
                <a:pathLst>
                  <a:path extrusionOk="0" h="2570" w="2203">
                    <a:moveTo>
                      <a:pt x="1" y="1"/>
                    </a:moveTo>
                    <a:lnTo>
                      <a:pt x="1" y="2569"/>
                    </a:lnTo>
                    <a:lnTo>
                      <a:pt x="2203" y="130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
              <p:cNvSpPr/>
              <p:nvPr/>
            </p:nvSpPr>
            <p:spPr>
              <a:xfrm>
                <a:off x="539086" y="5103764"/>
                <a:ext cx="122063" cy="140507"/>
              </a:xfrm>
              <a:custGeom>
                <a:rect b="b" l="l" r="r" t="t"/>
                <a:pathLst>
                  <a:path extrusionOk="0" h="2536" w="2203">
                    <a:moveTo>
                      <a:pt x="1" y="0"/>
                    </a:moveTo>
                    <a:lnTo>
                      <a:pt x="1" y="2535"/>
                    </a:lnTo>
                    <a:lnTo>
                      <a:pt x="2203" y="12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
              <p:cNvSpPr/>
              <p:nvPr/>
            </p:nvSpPr>
            <p:spPr>
              <a:xfrm>
                <a:off x="603802" y="97091"/>
                <a:ext cx="49978" cy="49975"/>
              </a:xfrm>
              <a:custGeom>
                <a:rect b="b" l="l" r="r" t="t"/>
                <a:pathLst>
                  <a:path extrusionOk="0" h="902" w="902">
                    <a:moveTo>
                      <a:pt x="434" y="1"/>
                    </a:moveTo>
                    <a:cubicBezTo>
                      <a:pt x="201" y="1"/>
                      <a:pt x="0" y="201"/>
                      <a:pt x="0" y="468"/>
                    </a:cubicBezTo>
                    <a:cubicBezTo>
                      <a:pt x="0" y="701"/>
                      <a:pt x="201" y="901"/>
                      <a:pt x="434" y="901"/>
                    </a:cubicBezTo>
                    <a:cubicBezTo>
                      <a:pt x="701" y="901"/>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
              <p:cNvSpPr/>
              <p:nvPr/>
            </p:nvSpPr>
            <p:spPr>
              <a:xfrm>
                <a:off x="603802" y="318877"/>
                <a:ext cx="49978" cy="49975"/>
              </a:xfrm>
              <a:custGeom>
                <a:rect b="b" l="l" r="r" t="t"/>
                <a:pathLst>
                  <a:path extrusionOk="0" h="902" w="902">
                    <a:moveTo>
                      <a:pt x="434" y="0"/>
                    </a:moveTo>
                    <a:cubicBezTo>
                      <a:pt x="201" y="0"/>
                      <a:pt x="0" y="201"/>
                      <a:pt x="0" y="467"/>
                    </a:cubicBezTo>
                    <a:cubicBezTo>
                      <a:pt x="0" y="701"/>
                      <a:pt x="201" y="901"/>
                      <a:pt x="434" y="901"/>
                    </a:cubicBezTo>
                    <a:cubicBezTo>
                      <a:pt x="701" y="901"/>
                      <a:pt x="901" y="734"/>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7"/>
              <p:cNvSpPr/>
              <p:nvPr/>
            </p:nvSpPr>
            <p:spPr>
              <a:xfrm>
                <a:off x="603802" y="542492"/>
                <a:ext cx="49978" cy="51804"/>
              </a:xfrm>
              <a:custGeom>
                <a:rect b="b" l="l" r="r" t="t"/>
                <a:pathLst>
                  <a:path extrusionOk="0" h="935" w="902">
                    <a:moveTo>
                      <a:pt x="434" y="1"/>
                    </a:moveTo>
                    <a:cubicBezTo>
                      <a:pt x="201" y="1"/>
                      <a:pt x="0" y="201"/>
                      <a:pt x="0" y="468"/>
                    </a:cubicBezTo>
                    <a:cubicBezTo>
                      <a:pt x="0" y="701"/>
                      <a:pt x="201" y="935"/>
                      <a:pt x="434" y="935"/>
                    </a:cubicBezTo>
                    <a:cubicBezTo>
                      <a:pt x="701" y="935"/>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7"/>
              <p:cNvSpPr/>
              <p:nvPr/>
            </p:nvSpPr>
            <p:spPr>
              <a:xfrm>
                <a:off x="603802" y="771647"/>
                <a:ext cx="49978" cy="49975"/>
              </a:xfrm>
              <a:custGeom>
                <a:rect b="b" l="l" r="r" t="t"/>
                <a:pathLst>
                  <a:path extrusionOk="0" h="902" w="902">
                    <a:moveTo>
                      <a:pt x="434" y="1"/>
                    </a:moveTo>
                    <a:cubicBezTo>
                      <a:pt x="201" y="1"/>
                      <a:pt x="0" y="201"/>
                      <a:pt x="0" y="435"/>
                    </a:cubicBezTo>
                    <a:cubicBezTo>
                      <a:pt x="0" y="701"/>
                      <a:pt x="201" y="902"/>
                      <a:pt x="434" y="902"/>
                    </a:cubicBezTo>
                    <a:cubicBezTo>
                      <a:pt x="701" y="902"/>
                      <a:pt x="901" y="701"/>
                      <a:pt x="901" y="435"/>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
              <p:cNvSpPr/>
              <p:nvPr/>
            </p:nvSpPr>
            <p:spPr>
              <a:xfrm>
                <a:off x="603802" y="995317"/>
                <a:ext cx="49978" cy="51804"/>
              </a:xfrm>
              <a:custGeom>
                <a:rect b="b" l="l" r="r" t="t"/>
                <a:pathLst>
                  <a:path extrusionOk="0" h="935" w="902">
                    <a:moveTo>
                      <a:pt x="434" y="0"/>
                    </a:moveTo>
                    <a:cubicBezTo>
                      <a:pt x="201" y="0"/>
                      <a:pt x="0" y="200"/>
                      <a:pt x="0" y="467"/>
                    </a:cubicBezTo>
                    <a:cubicBezTo>
                      <a:pt x="0" y="701"/>
                      <a:pt x="201" y="934"/>
                      <a:pt x="434" y="934"/>
                    </a:cubicBezTo>
                    <a:cubicBezTo>
                      <a:pt x="701" y="934"/>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
              <p:cNvSpPr/>
              <p:nvPr/>
            </p:nvSpPr>
            <p:spPr>
              <a:xfrm>
                <a:off x="603802" y="1218931"/>
                <a:ext cx="49978" cy="51804"/>
              </a:xfrm>
              <a:custGeom>
                <a:rect b="b" l="l" r="r" t="t"/>
                <a:pathLst>
                  <a:path extrusionOk="0" h="935" w="902">
                    <a:moveTo>
                      <a:pt x="434" y="0"/>
                    </a:moveTo>
                    <a:cubicBezTo>
                      <a:pt x="201" y="0"/>
                      <a:pt x="0" y="201"/>
                      <a:pt x="0" y="467"/>
                    </a:cubicBezTo>
                    <a:cubicBezTo>
                      <a:pt x="0" y="701"/>
                      <a:pt x="201" y="934"/>
                      <a:pt x="434" y="934"/>
                    </a:cubicBezTo>
                    <a:cubicBezTo>
                      <a:pt x="701" y="934"/>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
              <p:cNvSpPr/>
              <p:nvPr/>
            </p:nvSpPr>
            <p:spPr>
              <a:xfrm>
                <a:off x="603802" y="1446258"/>
                <a:ext cx="49978" cy="49920"/>
              </a:xfrm>
              <a:custGeom>
                <a:rect b="b" l="l" r="r" t="t"/>
                <a:pathLst>
                  <a:path extrusionOk="0" h="901" w="902">
                    <a:moveTo>
                      <a:pt x="434" y="0"/>
                    </a:moveTo>
                    <a:cubicBezTo>
                      <a:pt x="201" y="0"/>
                      <a:pt x="0" y="200"/>
                      <a:pt x="0" y="434"/>
                    </a:cubicBezTo>
                    <a:cubicBezTo>
                      <a:pt x="0" y="701"/>
                      <a:pt x="201" y="901"/>
                      <a:pt x="434" y="901"/>
                    </a:cubicBezTo>
                    <a:cubicBezTo>
                      <a:pt x="701" y="901"/>
                      <a:pt x="901" y="701"/>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
              <p:cNvSpPr/>
              <p:nvPr/>
            </p:nvSpPr>
            <p:spPr>
              <a:xfrm>
                <a:off x="603802" y="1669873"/>
                <a:ext cx="49978" cy="49975"/>
              </a:xfrm>
              <a:custGeom>
                <a:rect b="b" l="l" r="r" t="t"/>
                <a:pathLst>
                  <a:path extrusionOk="0" h="902" w="902">
                    <a:moveTo>
                      <a:pt x="434" y="1"/>
                    </a:moveTo>
                    <a:cubicBezTo>
                      <a:pt x="201" y="1"/>
                      <a:pt x="0" y="201"/>
                      <a:pt x="0" y="468"/>
                    </a:cubicBezTo>
                    <a:cubicBezTo>
                      <a:pt x="0" y="701"/>
                      <a:pt x="201" y="901"/>
                      <a:pt x="434" y="901"/>
                    </a:cubicBezTo>
                    <a:cubicBezTo>
                      <a:pt x="701" y="901"/>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7"/>
              <p:cNvSpPr/>
              <p:nvPr/>
            </p:nvSpPr>
            <p:spPr>
              <a:xfrm>
                <a:off x="603802" y="1893487"/>
                <a:ext cx="49978" cy="51804"/>
              </a:xfrm>
              <a:custGeom>
                <a:rect b="b" l="l" r="r" t="t"/>
                <a:pathLst>
                  <a:path extrusionOk="0" h="935" w="902">
                    <a:moveTo>
                      <a:pt x="434" y="1"/>
                    </a:moveTo>
                    <a:cubicBezTo>
                      <a:pt x="201" y="1"/>
                      <a:pt x="0" y="201"/>
                      <a:pt x="0" y="468"/>
                    </a:cubicBezTo>
                    <a:cubicBezTo>
                      <a:pt x="0" y="735"/>
                      <a:pt x="201" y="935"/>
                      <a:pt x="434" y="935"/>
                    </a:cubicBezTo>
                    <a:cubicBezTo>
                      <a:pt x="701" y="935"/>
                      <a:pt x="901" y="768"/>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7"/>
              <p:cNvSpPr/>
              <p:nvPr/>
            </p:nvSpPr>
            <p:spPr>
              <a:xfrm>
                <a:off x="603802" y="2120814"/>
                <a:ext cx="49978" cy="49975"/>
              </a:xfrm>
              <a:custGeom>
                <a:rect b="b" l="l" r="r" t="t"/>
                <a:pathLst>
                  <a:path extrusionOk="0" h="902" w="902">
                    <a:moveTo>
                      <a:pt x="434" y="1"/>
                    </a:moveTo>
                    <a:cubicBezTo>
                      <a:pt x="201" y="1"/>
                      <a:pt x="0" y="201"/>
                      <a:pt x="0" y="434"/>
                    </a:cubicBezTo>
                    <a:cubicBezTo>
                      <a:pt x="0" y="701"/>
                      <a:pt x="201" y="901"/>
                      <a:pt x="434" y="901"/>
                    </a:cubicBezTo>
                    <a:cubicBezTo>
                      <a:pt x="701" y="901"/>
                      <a:pt x="901" y="701"/>
                      <a:pt x="901" y="434"/>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
              <p:cNvSpPr/>
              <p:nvPr/>
            </p:nvSpPr>
            <p:spPr>
              <a:xfrm>
                <a:off x="603802" y="2344429"/>
                <a:ext cx="49978" cy="51804"/>
              </a:xfrm>
              <a:custGeom>
                <a:rect b="b" l="l" r="r" t="t"/>
                <a:pathLst>
                  <a:path extrusionOk="0" h="935" w="902">
                    <a:moveTo>
                      <a:pt x="434" y="1"/>
                    </a:moveTo>
                    <a:cubicBezTo>
                      <a:pt x="201" y="1"/>
                      <a:pt x="0" y="201"/>
                      <a:pt x="0" y="468"/>
                    </a:cubicBezTo>
                    <a:cubicBezTo>
                      <a:pt x="0" y="701"/>
                      <a:pt x="201" y="935"/>
                      <a:pt x="434" y="935"/>
                    </a:cubicBezTo>
                    <a:cubicBezTo>
                      <a:pt x="701" y="935"/>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7"/>
              <p:cNvSpPr/>
              <p:nvPr/>
            </p:nvSpPr>
            <p:spPr>
              <a:xfrm>
                <a:off x="603802" y="2569927"/>
                <a:ext cx="49978" cy="51804"/>
              </a:xfrm>
              <a:custGeom>
                <a:rect b="b" l="l" r="r" t="t"/>
                <a:pathLst>
                  <a:path extrusionOk="0" h="935" w="902">
                    <a:moveTo>
                      <a:pt x="434" y="1"/>
                    </a:moveTo>
                    <a:cubicBezTo>
                      <a:pt x="201" y="1"/>
                      <a:pt x="0" y="234"/>
                      <a:pt x="0" y="468"/>
                    </a:cubicBezTo>
                    <a:cubicBezTo>
                      <a:pt x="0" y="734"/>
                      <a:pt x="201" y="935"/>
                      <a:pt x="434" y="935"/>
                    </a:cubicBezTo>
                    <a:cubicBezTo>
                      <a:pt x="701" y="935"/>
                      <a:pt x="901" y="734"/>
                      <a:pt x="901" y="468"/>
                    </a:cubicBezTo>
                    <a:cubicBezTo>
                      <a:pt x="901" y="234"/>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7"/>
              <p:cNvSpPr/>
              <p:nvPr/>
            </p:nvSpPr>
            <p:spPr>
              <a:xfrm>
                <a:off x="603802" y="2795425"/>
                <a:ext cx="49978" cy="49920"/>
              </a:xfrm>
              <a:custGeom>
                <a:rect b="b" l="l" r="r" t="t"/>
                <a:pathLst>
                  <a:path extrusionOk="0" h="901" w="902">
                    <a:moveTo>
                      <a:pt x="434" y="0"/>
                    </a:moveTo>
                    <a:cubicBezTo>
                      <a:pt x="201" y="0"/>
                      <a:pt x="0" y="200"/>
                      <a:pt x="0" y="467"/>
                    </a:cubicBezTo>
                    <a:cubicBezTo>
                      <a:pt x="0" y="701"/>
                      <a:pt x="201" y="901"/>
                      <a:pt x="434" y="901"/>
                    </a:cubicBezTo>
                    <a:cubicBezTo>
                      <a:pt x="701" y="901"/>
                      <a:pt x="901" y="701"/>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
              <p:cNvSpPr/>
              <p:nvPr/>
            </p:nvSpPr>
            <p:spPr>
              <a:xfrm>
                <a:off x="603802" y="3019040"/>
                <a:ext cx="49978" cy="51804"/>
              </a:xfrm>
              <a:custGeom>
                <a:rect b="b" l="l" r="r" t="t"/>
                <a:pathLst>
                  <a:path extrusionOk="0" h="935" w="902">
                    <a:moveTo>
                      <a:pt x="434" y="0"/>
                    </a:moveTo>
                    <a:cubicBezTo>
                      <a:pt x="201" y="0"/>
                      <a:pt x="0" y="200"/>
                      <a:pt x="0" y="467"/>
                    </a:cubicBezTo>
                    <a:cubicBezTo>
                      <a:pt x="0" y="701"/>
                      <a:pt x="201" y="934"/>
                      <a:pt x="434" y="934"/>
                    </a:cubicBezTo>
                    <a:cubicBezTo>
                      <a:pt x="701" y="934"/>
                      <a:pt x="901" y="768"/>
                      <a:pt x="901" y="467"/>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7"/>
              <p:cNvSpPr/>
              <p:nvPr/>
            </p:nvSpPr>
            <p:spPr>
              <a:xfrm>
                <a:off x="603802" y="3246367"/>
                <a:ext cx="49978" cy="49920"/>
              </a:xfrm>
              <a:custGeom>
                <a:rect b="b" l="l" r="r" t="t"/>
                <a:pathLst>
                  <a:path extrusionOk="0" h="901" w="902">
                    <a:moveTo>
                      <a:pt x="434" y="0"/>
                    </a:moveTo>
                    <a:cubicBezTo>
                      <a:pt x="201" y="0"/>
                      <a:pt x="0" y="200"/>
                      <a:pt x="0" y="434"/>
                    </a:cubicBezTo>
                    <a:cubicBezTo>
                      <a:pt x="0" y="701"/>
                      <a:pt x="201" y="901"/>
                      <a:pt x="434" y="901"/>
                    </a:cubicBezTo>
                    <a:cubicBezTo>
                      <a:pt x="701" y="901"/>
                      <a:pt x="901" y="701"/>
                      <a:pt x="901" y="434"/>
                    </a:cubicBezTo>
                    <a:cubicBezTo>
                      <a:pt x="901" y="200"/>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
              <p:cNvSpPr/>
              <p:nvPr/>
            </p:nvSpPr>
            <p:spPr>
              <a:xfrm>
                <a:off x="603802" y="3469981"/>
                <a:ext cx="49978" cy="49975"/>
              </a:xfrm>
              <a:custGeom>
                <a:rect b="b" l="l" r="r" t="t"/>
                <a:pathLst>
                  <a:path extrusionOk="0" h="902" w="902">
                    <a:moveTo>
                      <a:pt x="434" y="0"/>
                    </a:moveTo>
                    <a:cubicBezTo>
                      <a:pt x="201" y="0"/>
                      <a:pt x="0" y="201"/>
                      <a:pt x="0" y="467"/>
                    </a:cubicBezTo>
                    <a:cubicBezTo>
                      <a:pt x="0" y="701"/>
                      <a:pt x="201" y="901"/>
                      <a:pt x="434" y="901"/>
                    </a:cubicBezTo>
                    <a:cubicBezTo>
                      <a:pt x="701" y="901"/>
                      <a:pt x="901" y="701"/>
                      <a:pt x="901" y="467"/>
                    </a:cubicBezTo>
                    <a:cubicBezTo>
                      <a:pt x="901" y="201"/>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
              <p:cNvSpPr/>
              <p:nvPr/>
            </p:nvSpPr>
            <p:spPr>
              <a:xfrm>
                <a:off x="603802" y="3920922"/>
                <a:ext cx="49978" cy="49975"/>
              </a:xfrm>
              <a:custGeom>
                <a:rect b="b" l="l" r="r" t="t"/>
                <a:pathLst>
                  <a:path extrusionOk="0" h="902" w="902">
                    <a:moveTo>
                      <a:pt x="434" y="1"/>
                    </a:moveTo>
                    <a:cubicBezTo>
                      <a:pt x="201" y="1"/>
                      <a:pt x="0" y="201"/>
                      <a:pt x="0" y="434"/>
                    </a:cubicBezTo>
                    <a:cubicBezTo>
                      <a:pt x="0" y="701"/>
                      <a:pt x="201" y="901"/>
                      <a:pt x="434" y="901"/>
                    </a:cubicBezTo>
                    <a:cubicBezTo>
                      <a:pt x="701" y="901"/>
                      <a:pt x="901" y="701"/>
                      <a:pt x="901" y="434"/>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
              <p:cNvSpPr/>
              <p:nvPr/>
            </p:nvSpPr>
            <p:spPr>
              <a:xfrm>
                <a:off x="603802" y="4144537"/>
                <a:ext cx="49978" cy="49975"/>
              </a:xfrm>
              <a:custGeom>
                <a:rect b="b" l="l" r="r" t="t"/>
                <a:pathLst>
                  <a:path extrusionOk="0" h="902" w="902">
                    <a:moveTo>
                      <a:pt x="434" y="1"/>
                    </a:moveTo>
                    <a:cubicBezTo>
                      <a:pt x="201" y="1"/>
                      <a:pt x="0" y="201"/>
                      <a:pt x="0" y="468"/>
                    </a:cubicBezTo>
                    <a:cubicBezTo>
                      <a:pt x="0" y="701"/>
                      <a:pt x="201" y="902"/>
                      <a:pt x="434" y="902"/>
                    </a:cubicBezTo>
                    <a:cubicBezTo>
                      <a:pt x="701" y="902"/>
                      <a:pt x="901" y="735"/>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
              <p:cNvSpPr/>
              <p:nvPr/>
            </p:nvSpPr>
            <p:spPr>
              <a:xfrm>
                <a:off x="603802" y="4370035"/>
                <a:ext cx="49978" cy="51804"/>
              </a:xfrm>
              <a:custGeom>
                <a:rect b="b" l="l" r="r" t="t"/>
                <a:pathLst>
                  <a:path extrusionOk="0" h="935" w="902">
                    <a:moveTo>
                      <a:pt x="434" y="0"/>
                    </a:moveTo>
                    <a:cubicBezTo>
                      <a:pt x="201" y="0"/>
                      <a:pt x="0" y="234"/>
                      <a:pt x="0" y="467"/>
                    </a:cubicBezTo>
                    <a:cubicBezTo>
                      <a:pt x="0" y="734"/>
                      <a:pt x="201" y="934"/>
                      <a:pt x="434" y="934"/>
                    </a:cubicBezTo>
                    <a:cubicBezTo>
                      <a:pt x="701" y="934"/>
                      <a:pt x="901" y="734"/>
                      <a:pt x="901" y="467"/>
                    </a:cubicBezTo>
                    <a:cubicBezTo>
                      <a:pt x="901" y="234"/>
                      <a:pt x="701"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
              <p:cNvSpPr/>
              <p:nvPr/>
            </p:nvSpPr>
            <p:spPr>
              <a:xfrm>
                <a:off x="603802" y="4820977"/>
                <a:ext cx="49978" cy="51804"/>
              </a:xfrm>
              <a:custGeom>
                <a:rect b="b" l="l" r="r" t="t"/>
                <a:pathLst>
                  <a:path extrusionOk="0" h="935" w="902">
                    <a:moveTo>
                      <a:pt x="434" y="1"/>
                    </a:moveTo>
                    <a:cubicBezTo>
                      <a:pt x="201" y="1"/>
                      <a:pt x="0" y="201"/>
                      <a:pt x="0" y="468"/>
                    </a:cubicBezTo>
                    <a:cubicBezTo>
                      <a:pt x="0" y="701"/>
                      <a:pt x="201" y="935"/>
                      <a:pt x="434" y="935"/>
                    </a:cubicBezTo>
                    <a:cubicBezTo>
                      <a:pt x="701" y="935"/>
                      <a:pt x="901" y="701"/>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
              <p:cNvSpPr/>
              <p:nvPr/>
            </p:nvSpPr>
            <p:spPr>
              <a:xfrm>
                <a:off x="603802" y="5044591"/>
                <a:ext cx="49978" cy="51804"/>
              </a:xfrm>
              <a:custGeom>
                <a:rect b="b" l="l" r="r" t="t"/>
                <a:pathLst>
                  <a:path extrusionOk="0" h="935" w="902">
                    <a:moveTo>
                      <a:pt x="434" y="1"/>
                    </a:moveTo>
                    <a:cubicBezTo>
                      <a:pt x="201" y="1"/>
                      <a:pt x="0" y="201"/>
                      <a:pt x="0" y="468"/>
                    </a:cubicBezTo>
                    <a:cubicBezTo>
                      <a:pt x="0" y="735"/>
                      <a:pt x="201" y="935"/>
                      <a:pt x="434" y="935"/>
                    </a:cubicBezTo>
                    <a:cubicBezTo>
                      <a:pt x="701" y="935"/>
                      <a:pt x="901" y="735"/>
                      <a:pt x="901" y="468"/>
                    </a:cubicBezTo>
                    <a:cubicBezTo>
                      <a:pt x="901" y="201"/>
                      <a:pt x="7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05" name="Shape 805"/>
        <p:cNvGrpSpPr/>
        <p:nvPr/>
      </p:nvGrpSpPr>
      <p:grpSpPr>
        <a:xfrm>
          <a:off x="0" y="0"/>
          <a:ext cx="0" cy="0"/>
          <a:chOff x="0" y="0"/>
          <a:chExt cx="0" cy="0"/>
        </a:xfrm>
      </p:grpSpPr>
      <p:pic>
        <p:nvPicPr>
          <p:cNvPr id="806" name="Google Shape;806;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807" name="Google Shape;807;p8"/>
          <p:cNvSpPr/>
          <p:nvPr/>
        </p:nvSpPr>
        <p:spPr>
          <a:xfrm>
            <a:off x="548350" y="197088"/>
            <a:ext cx="8047300" cy="4749325"/>
          </a:xfrm>
          <a:custGeom>
            <a:rect b="b" l="l" r="r" t="t"/>
            <a:pathLst>
              <a:path extrusionOk="0" h="189973" w="321892">
                <a:moveTo>
                  <a:pt x="9454" y="5471"/>
                </a:moveTo>
                <a:lnTo>
                  <a:pt x="10730" y="7720"/>
                </a:lnTo>
                <a:lnTo>
                  <a:pt x="12068" y="5471"/>
                </a:lnTo>
                <a:close/>
                <a:moveTo>
                  <a:pt x="38056" y="5471"/>
                </a:moveTo>
                <a:lnTo>
                  <a:pt x="39363" y="7720"/>
                </a:lnTo>
                <a:lnTo>
                  <a:pt x="40670" y="5471"/>
                </a:lnTo>
                <a:close/>
                <a:moveTo>
                  <a:pt x="66659" y="5471"/>
                </a:moveTo>
                <a:lnTo>
                  <a:pt x="67966" y="7720"/>
                </a:lnTo>
                <a:lnTo>
                  <a:pt x="69303" y="5471"/>
                </a:lnTo>
                <a:close/>
                <a:moveTo>
                  <a:pt x="95231" y="5471"/>
                </a:moveTo>
                <a:lnTo>
                  <a:pt x="96538" y="7720"/>
                </a:lnTo>
                <a:lnTo>
                  <a:pt x="97875" y="5471"/>
                </a:lnTo>
                <a:close/>
                <a:moveTo>
                  <a:pt x="123863" y="5471"/>
                </a:moveTo>
                <a:lnTo>
                  <a:pt x="125140" y="7720"/>
                </a:lnTo>
                <a:lnTo>
                  <a:pt x="126477" y="5471"/>
                </a:lnTo>
                <a:close/>
                <a:moveTo>
                  <a:pt x="152466" y="5471"/>
                </a:moveTo>
                <a:lnTo>
                  <a:pt x="153742" y="7720"/>
                </a:lnTo>
                <a:lnTo>
                  <a:pt x="155080" y="5471"/>
                </a:lnTo>
                <a:close/>
                <a:moveTo>
                  <a:pt x="181068" y="5471"/>
                </a:moveTo>
                <a:lnTo>
                  <a:pt x="182375" y="7720"/>
                </a:lnTo>
                <a:lnTo>
                  <a:pt x="183652" y="5471"/>
                </a:lnTo>
                <a:close/>
                <a:moveTo>
                  <a:pt x="209640" y="5471"/>
                </a:moveTo>
                <a:lnTo>
                  <a:pt x="210947" y="7720"/>
                </a:lnTo>
                <a:lnTo>
                  <a:pt x="212254" y="5471"/>
                </a:lnTo>
                <a:close/>
                <a:moveTo>
                  <a:pt x="238242" y="5471"/>
                </a:moveTo>
                <a:lnTo>
                  <a:pt x="239549" y="7720"/>
                </a:lnTo>
                <a:lnTo>
                  <a:pt x="240887" y="5471"/>
                </a:lnTo>
                <a:close/>
                <a:moveTo>
                  <a:pt x="266814" y="5471"/>
                </a:moveTo>
                <a:lnTo>
                  <a:pt x="268121" y="7720"/>
                </a:lnTo>
                <a:lnTo>
                  <a:pt x="269459" y="5471"/>
                </a:lnTo>
                <a:close/>
                <a:moveTo>
                  <a:pt x="295447" y="5471"/>
                </a:moveTo>
                <a:lnTo>
                  <a:pt x="296724" y="7720"/>
                </a:lnTo>
                <a:lnTo>
                  <a:pt x="298061" y="5471"/>
                </a:lnTo>
                <a:close/>
                <a:moveTo>
                  <a:pt x="44682" y="3192"/>
                </a:moveTo>
                <a:lnTo>
                  <a:pt x="39394" y="12310"/>
                </a:lnTo>
                <a:lnTo>
                  <a:pt x="34105" y="3192"/>
                </a:lnTo>
                <a:close/>
                <a:moveTo>
                  <a:pt x="16050" y="3192"/>
                </a:moveTo>
                <a:lnTo>
                  <a:pt x="10761" y="12341"/>
                </a:lnTo>
                <a:lnTo>
                  <a:pt x="5502" y="3192"/>
                </a:lnTo>
                <a:close/>
                <a:moveTo>
                  <a:pt x="73224" y="3192"/>
                </a:moveTo>
                <a:lnTo>
                  <a:pt x="67966" y="12341"/>
                </a:lnTo>
                <a:lnTo>
                  <a:pt x="62677" y="3192"/>
                </a:lnTo>
                <a:close/>
                <a:moveTo>
                  <a:pt x="101857" y="3192"/>
                </a:moveTo>
                <a:lnTo>
                  <a:pt x="96568" y="12341"/>
                </a:lnTo>
                <a:lnTo>
                  <a:pt x="91279" y="3192"/>
                </a:lnTo>
                <a:close/>
                <a:moveTo>
                  <a:pt x="130459" y="3192"/>
                </a:moveTo>
                <a:lnTo>
                  <a:pt x="125170" y="12341"/>
                </a:lnTo>
                <a:lnTo>
                  <a:pt x="119912" y="3192"/>
                </a:lnTo>
                <a:close/>
                <a:moveTo>
                  <a:pt x="159031" y="3192"/>
                </a:moveTo>
                <a:lnTo>
                  <a:pt x="153742" y="12341"/>
                </a:lnTo>
                <a:lnTo>
                  <a:pt x="148484" y="3192"/>
                </a:lnTo>
                <a:close/>
                <a:moveTo>
                  <a:pt x="187633" y="3192"/>
                </a:moveTo>
                <a:lnTo>
                  <a:pt x="182375" y="12341"/>
                </a:lnTo>
                <a:lnTo>
                  <a:pt x="177086" y="3192"/>
                </a:lnTo>
                <a:close/>
                <a:moveTo>
                  <a:pt x="216266" y="3192"/>
                </a:moveTo>
                <a:lnTo>
                  <a:pt x="210977" y="12341"/>
                </a:lnTo>
                <a:lnTo>
                  <a:pt x="205689" y="3192"/>
                </a:lnTo>
                <a:close/>
                <a:moveTo>
                  <a:pt x="244808" y="3192"/>
                </a:moveTo>
                <a:lnTo>
                  <a:pt x="239549" y="12341"/>
                </a:lnTo>
                <a:lnTo>
                  <a:pt x="234260" y="3192"/>
                </a:lnTo>
                <a:close/>
                <a:moveTo>
                  <a:pt x="273441" y="3192"/>
                </a:moveTo>
                <a:lnTo>
                  <a:pt x="268152" y="12341"/>
                </a:lnTo>
                <a:lnTo>
                  <a:pt x="262863" y="3192"/>
                </a:lnTo>
                <a:close/>
                <a:moveTo>
                  <a:pt x="302043" y="3192"/>
                </a:moveTo>
                <a:lnTo>
                  <a:pt x="296754" y="12341"/>
                </a:lnTo>
                <a:lnTo>
                  <a:pt x="291496" y="3192"/>
                </a:lnTo>
                <a:close/>
                <a:moveTo>
                  <a:pt x="25108" y="10942"/>
                </a:moveTo>
                <a:lnTo>
                  <a:pt x="23801" y="13192"/>
                </a:lnTo>
                <a:lnTo>
                  <a:pt x="26445" y="13192"/>
                </a:lnTo>
                <a:lnTo>
                  <a:pt x="25108" y="10942"/>
                </a:lnTo>
                <a:close/>
                <a:moveTo>
                  <a:pt x="53710" y="10942"/>
                </a:moveTo>
                <a:lnTo>
                  <a:pt x="52433" y="13192"/>
                </a:lnTo>
                <a:lnTo>
                  <a:pt x="55047" y="13192"/>
                </a:lnTo>
                <a:lnTo>
                  <a:pt x="53710" y="10942"/>
                </a:lnTo>
                <a:close/>
                <a:moveTo>
                  <a:pt x="82312" y="10942"/>
                </a:moveTo>
                <a:lnTo>
                  <a:pt x="81036" y="13192"/>
                </a:lnTo>
                <a:lnTo>
                  <a:pt x="83650" y="13192"/>
                </a:lnTo>
                <a:lnTo>
                  <a:pt x="82312" y="10942"/>
                </a:lnTo>
                <a:close/>
                <a:moveTo>
                  <a:pt x="110884" y="10942"/>
                </a:moveTo>
                <a:lnTo>
                  <a:pt x="109608" y="13192"/>
                </a:lnTo>
                <a:lnTo>
                  <a:pt x="112222" y="13192"/>
                </a:lnTo>
                <a:lnTo>
                  <a:pt x="110884" y="10942"/>
                </a:lnTo>
                <a:close/>
                <a:moveTo>
                  <a:pt x="139517" y="10942"/>
                </a:moveTo>
                <a:lnTo>
                  <a:pt x="138210" y="13192"/>
                </a:lnTo>
                <a:lnTo>
                  <a:pt x="140824" y="13192"/>
                </a:lnTo>
                <a:lnTo>
                  <a:pt x="139517" y="10942"/>
                </a:lnTo>
                <a:close/>
                <a:moveTo>
                  <a:pt x="168119" y="10942"/>
                </a:moveTo>
                <a:lnTo>
                  <a:pt x="166812" y="13192"/>
                </a:lnTo>
                <a:lnTo>
                  <a:pt x="169457" y="13192"/>
                </a:lnTo>
                <a:lnTo>
                  <a:pt x="168119" y="10942"/>
                </a:lnTo>
                <a:close/>
                <a:moveTo>
                  <a:pt x="196691" y="10942"/>
                </a:moveTo>
                <a:lnTo>
                  <a:pt x="195384" y="13192"/>
                </a:lnTo>
                <a:lnTo>
                  <a:pt x="198029" y="13192"/>
                </a:lnTo>
                <a:lnTo>
                  <a:pt x="196691" y="10942"/>
                </a:lnTo>
                <a:close/>
                <a:moveTo>
                  <a:pt x="225294" y="10942"/>
                </a:moveTo>
                <a:lnTo>
                  <a:pt x="224017" y="13192"/>
                </a:lnTo>
                <a:lnTo>
                  <a:pt x="226631" y="13192"/>
                </a:lnTo>
                <a:lnTo>
                  <a:pt x="225294" y="10942"/>
                </a:lnTo>
                <a:close/>
                <a:moveTo>
                  <a:pt x="253896" y="10942"/>
                </a:moveTo>
                <a:lnTo>
                  <a:pt x="252620" y="13192"/>
                </a:lnTo>
                <a:lnTo>
                  <a:pt x="255234" y="13192"/>
                </a:lnTo>
                <a:lnTo>
                  <a:pt x="253896" y="10942"/>
                </a:lnTo>
                <a:close/>
                <a:moveTo>
                  <a:pt x="282468" y="10942"/>
                </a:moveTo>
                <a:lnTo>
                  <a:pt x="281191" y="13192"/>
                </a:lnTo>
                <a:lnTo>
                  <a:pt x="283805" y="13192"/>
                </a:lnTo>
                <a:lnTo>
                  <a:pt x="282468" y="10942"/>
                </a:lnTo>
                <a:close/>
                <a:moveTo>
                  <a:pt x="311101" y="10942"/>
                </a:moveTo>
                <a:lnTo>
                  <a:pt x="309794" y="13192"/>
                </a:lnTo>
                <a:lnTo>
                  <a:pt x="312408" y="13192"/>
                </a:lnTo>
                <a:lnTo>
                  <a:pt x="311101" y="10942"/>
                </a:lnTo>
                <a:close/>
                <a:moveTo>
                  <a:pt x="3132" y="1793"/>
                </a:moveTo>
                <a:lnTo>
                  <a:pt x="4317" y="3830"/>
                </a:lnTo>
                <a:lnTo>
                  <a:pt x="9606" y="13009"/>
                </a:lnTo>
                <a:lnTo>
                  <a:pt x="10761" y="15046"/>
                </a:lnTo>
                <a:lnTo>
                  <a:pt x="11946" y="13009"/>
                </a:lnTo>
                <a:lnTo>
                  <a:pt x="17235" y="3830"/>
                </a:lnTo>
                <a:lnTo>
                  <a:pt x="18421" y="1793"/>
                </a:lnTo>
                <a:close/>
                <a:moveTo>
                  <a:pt x="31764" y="1793"/>
                </a:moveTo>
                <a:lnTo>
                  <a:pt x="32919" y="3830"/>
                </a:lnTo>
                <a:lnTo>
                  <a:pt x="38208" y="13009"/>
                </a:lnTo>
                <a:lnTo>
                  <a:pt x="39394" y="15046"/>
                </a:lnTo>
                <a:lnTo>
                  <a:pt x="40579" y="13009"/>
                </a:lnTo>
                <a:lnTo>
                  <a:pt x="45838" y="3830"/>
                </a:lnTo>
                <a:lnTo>
                  <a:pt x="47023" y="1793"/>
                </a:lnTo>
                <a:close/>
                <a:moveTo>
                  <a:pt x="60336" y="1793"/>
                </a:moveTo>
                <a:lnTo>
                  <a:pt x="61491" y="3830"/>
                </a:lnTo>
                <a:lnTo>
                  <a:pt x="66780" y="13009"/>
                </a:lnTo>
                <a:lnTo>
                  <a:pt x="67966" y="15046"/>
                </a:lnTo>
                <a:lnTo>
                  <a:pt x="69151" y="13009"/>
                </a:lnTo>
                <a:lnTo>
                  <a:pt x="74409" y="3830"/>
                </a:lnTo>
                <a:lnTo>
                  <a:pt x="75595" y="1793"/>
                </a:lnTo>
                <a:close/>
                <a:moveTo>
                  <a:pt x="88939" y="1793"/>
                </a:moveTo>
                <a:lnTo>
                  <a:pt x="90124" y="3830"/>
                </a:lnTo>
                <a:lnTo>
                  <a:pt x="95383" y="13009"/>
                </a:lnTo>
                <a:lnTo>
                  <a:pt x="96568" y="15046"/>
                </a:lnTo>
                <a:lnTo>
                  <a:pt x="97753" y="13009"/>
                </a:lnTo>
                <a:lnTo>
                  <a:pt x="103042" y="3830"/>
                </a:lnTo>
                <a:lnTo>
                  <a:pt x="104197" y="1793"/>
                </a:lnTo>
                <a:close/>
                <a:moveTo>
                  <a:pt x="117541" y="1793"/>
                </a:moveTo>
                <a:lnTo>
                  <a:pt x="118726" y="3830"/>
                </a:lnTo>
                <a:lnTo>
                  <a:pt x="124015" y="13009"/>
                </a:lnTo>
                <a:lnTo>
                  <a:pt x="125170" y="15046"/>
                </a:lnTo>
                <a:lnTo>
                  <a:pt x="126356" y="13009"/>
                </a:lnTo>
                <a:lnTo>
                  <a:pt x="131645" y="3830"/>
                </a:lnTo>
                <a:lnTo>
                  <a:pt x="132830" y="1793"/>
                </a:lnTo>
                <a:close/>
                <a:moveTo>
                  <a:pt x="146113" y="1793"/>
                </a:moveTo>
                <a:lnTo>
                  <a:pt x="147298" y="3830"/>
                </a:lnTo>
                <a:lnTo>
                  <a:pt x="152587" y="13009"/>
                </a:lnTo>
                <a:lnTo>
                  <a:pt x="153742" y="15046"/>
                </a:lnTo>
                <a:lnTo>
                  <a:pt x="154928" y="13009"/>
                </a:lnTo>
                <a:lnTo>
                  <a:pt x="160217" y="3830"/>
                </a:lnTo>
                <a:lnTo>
                  <a:pt x="161402" y="1793"/>
                </a:lnTo>
                <a:close/>
                <a:moveTo>
                  <a:pt x="174715" y="1793"/>
                </a:moveTo>
                <a:lnTo>
                  <a:pt x="175901" y="3830"/>
                </a:lnTo>
                <a:lnTo>
                  <a:pt x="181190" y="13009"/>
                </a:lnTo>
                <a:lnTo>
                  <a:pt x="182375" y="15046"/>
                </a:lnTo>
                <a:lnTo>
                  <a:pt x="183530" y="13009"/>
                </a:lnTo>
                <a:lnTo>
                  <a:pt x="188819" y="3830"/>
                </a:lnTo>
                <a:lnTo>
                  <a:pt x="190004" y="1793"/>
                </a:lnTo>
                <a:close/>
                <a:moveTo>
                  <a:pt x="203348" y="1793"/>
                </a:moveTo>
                <a:lnTo>
                  <a:pt x="204503" y="3830"/>
                </a:lnTo>
                <a:lnTo>
                  <a:pt x="209792" y="13009"/>
                </a:lnTo>
                <a:lnTo>
                  <a:pt x="210977" y="15046"/>
                </a:lnTo>
                <a:lnTo>
                  <a:pt x="212163" y="13009"/>
                </a:lnTo>
                <a:lnTo>
                  <a:pt x="217421" y="3830"/>
                </a:lnTo>
                <a:lnTo>
                  <a:pt x="218607" y="1793"/>
                </a:lnTo>
                <a:close/>
                <a:moveTo>
                  <a:pt x="231890" y="1793"/>
                </a:moveTo>
                <a:lnTo>
                  <a:pt x="233075" y="3830"/>
                </a:lnTo>
                <a:lnTo>
                  <a:pt x="238364" y="13009"/>
                </a:lnTo>
                <a:lnTo>
                  <a:pt x="239549" y="15046"/>
                </a:lnTo>
                <a:lnTo>
                  <a:pt x="240735" y="13009"/>
                </a:lnTo>
                <a:lnTo>
                  <a:pt x="245993" y="3830"/>
                </a:lnTo>
                <a:lnTo>
                  <a:pt x="247179" y="1793"/>
                </a:lnTo>
                <a:close/>
                <a:moveTo>
                  <a:pt x="260522" y="1793"/>
                </a:moveTo>
                <a:lnTo>
                  <a:pt x="261708" y="3830"/>
                </a:lnTo>
                <a:lnTo>
                  <a:pt x="266966" y="13009"/>
                </a:lnTo>
                <a:lnTo>
                  <a:pt x="268152" y="15046"/>
                </a:lnTo>
                <a:lnTo>
                  <a:pt x="269337" y="13009"/>
                </a:lnTo>
                <a:lnTo>
                  <a:pt x="274626" y="3830"/>
                </a:lnTo>
                <a:lnTo>
                  <a:pt x="275781" y="1793"/>
                </a:lnTo>
                <a:close/>
                <a:moveTo>
                  <a:pt x="289125" y="1793"/>
                </a:moveTo>
                <a:lnTo>
                  <a:pt x="290310" y="3830"/>
                </a:lnTo>
                <a:lnTo>
                  <a:pt x="295599" y="13009"/>
                </a:lnTo>
                <a:lnTo>
                  <a:pt x="296754" y="15046"/>
                </a:lnTo>
                <a:lnTo>
                  <a:pt x="297940" y="13009"/>
                </a:lnTo>
                <a:lnTo>
                  <a:pt x="303228" y="3830"/>
                </a:lnTo>
                <a:lnTo>
                  <a:pt x="304414" y="1793"/>
                </a:lnTo>
                <a:close/>
                <a:moveTo>
                  <a:pt x="25108" y="6353"/>
                </a:moveTo>
                <a:lnTo>
                  <a:pt x="30397" y="15502"/>
                </a:lnTo>
                <a:lnTo>
                  <a:pt x="19819" y="15502"/>
                </a:lnTo>
                <a:lnTo>
                  <a:pt x="25108" y="6353"/>
                </a:lnTo>
                <a:close/>
                <a:moveTo>
                  <a:pt x="53710" y="6353"/>
                </a:moveTo>
                <a:lnTo>
                  <a:pt x="58999" y="15502"/>
                </a:lnTo>
                <a:lnTo>
                  <a:pt x="48421" y="15502"/>
                </a:lnTo>
                <a:lnTo>
                  <a:pt x="53710" y="6353"/>
                </a:lnTo>
                <a:close/>
                <a:moveTo>
                  <a:pt x="82312" y="6353"/>
                </a:moveTo>
                <a:lnTo>
                  <a:pt x="87601" y="15502"/>
                </a:lnTo>
                <a:lnTo>
                  <a:pt x="77024" y="15502"/>
                </a:lnTo>
                <a:lnTo>
                  <a:pt x="82312" y="6353"/>
                </a:lnTo>
                <a:close/>
                <a:moveTo>
                  <a:pt x="110884" y="6353"/>
                </a:moveTo>
                <a:lnTo>
                  <a:pt x="116173" y="15502"/>
                </a:lnTo>
                <a:lnTo>
                  <a:pt x="105626" y="15502"/>
                </a:lnTo>
                <a:lnTo>
                  <a:pt x="110884" y="6353"/>
                </a:lnTo>
                <a:close/>
                <a:moveTo>
                  <a:pt x="139487" y="6353"/>
                </a:moveTo>
                <a:lnTo>
                  <a:pt x="144776" y="15502"/>
                </a:lnTo>
                <a:lnTo>
                  <a:pt x="134228" y="15502"/>
                </a:lnTo>
                <a:lnTo>
                  <a:pt x="139487" y="6353"/>
                </a:lnTo>
                <a:close/>
                <a:moveTo>
                  <a:pt x="168119" y="6353"/>
                </a:moveTo>
                <a:lnTo>
                  <a:pt x="173378" y="15502"/>
                </a:lnTo>
                <a:lnTo>
                  <a:pt x="162831" y="15502"/>
                </a:lnTo>
                <a:lnTo>
                  <a:pt x="168119" y="6353"/>
                </a:lnTo>
                <a:close/>
                <a:moveTo>
                  <a:pt x="196691" y="6353"/>
                </a:moveTo>
                <a:lnTo>
                  <a:pt x="201980" y="15502"/>
                </a:lnTo>
                <a:lnTo>
                  <a:pt x="191403" y="15502"/>
                </a:lnTo>
                <a:lnTo>
                  <a:pt x="196691" y="6353"/>
                </a:lnTo>
                <a:close/>
                <a:moveTo>
                  <a:pt x="225294" y="6353"/>
                </a:moveTo>
                <a:lnTo>
                  <a:pt x="230583" y="15502"/>
                </a:lnTo>
                <a:lnTo>
                  <a:pt x="220005" y="15502"/>
                </a:lnTo>
                <a:lnTo>
                  <a:pt x="225294" y="6353"/>
                </a:lnTo>
                <a:close/>
                <a:moveTo>
                  <a:pt x="253896" y="6353"/>
                </a:moveTo>
                <a:lnTo>
                  <a:pt x="259185" y="15502"/>
                </a:lnTo>
                <a:lnTo>
                  <a:pt x="248607" y="15502"/>
                </a:lnTo>
                <a:lnTo>
                  <a:pt x="253896" y="6353"/>
                </a:lnTo>
                <a:close/>
                <a:moveTo>
                  <a:pt x="282468" y="6353"/>
                </a:moveTo>
                <a:lnTo>
                  <a:pt x="287757" y="15502"/>
                </a:lnTo>
                <a:lnTo>
                  <a:pt x="277210" y="15502"/>
                </a:lnTo>
                <a:lnTo>
                  <a:pt x="282468" y="6353"/>
                </a:lnTo>
                <a:close/>
                <a:moveTo>
                  <a:pt x="311101" y="6353"/>
                </a:moveTo>
                <a:lnTo>
                  <a:pt x="316359" y="15502"/>
                </a:lnTo>
                <a:lnTo>
                  <a:pt x="305812" y="15502"/>
                </a:lnTo>
                <a:lnTo>
                  <a:pt x="311101" y="6353"/>
                </a:lnTo>
                <a:close/>
                <a:moveTo>
                  <a:pt x="19211" y="1368"/>
                </a:moveTo>
                <a:lnTo>
                  <a:pt x="10761" y="15958"/>
                </a:lnTo>
                <a:lnTo>
                  <a:pt x="2341" y="1368"/>
                </a:lnTo>
                <a:close/>
                <a:moveTo>
                  <a:pt x="47783" y="1368"/>
                </a:moveTo>
                <a:lnTo>
                  <a:pt x="39394" y="15958"/>
                </a:lnTo>
                <a:lnTo>
                  <a:pt x="30944" y="1368"/>
                </a:lnTo>
                <a:close/>
                <a:moveTo>
                  <a:pt x="76385" y="1368"/>
                </a:moveTo>
                <a:lnTo>
                  <a:pt x="67966" y="15958"/>
                </a:lnTo>
                <a:lnTo>
                  <a:pt x="59576" y="1368"/>
                </a:lnTo>
                <a:close/>
                <a:moveTo>
                  <a:pt x="105018" y="1368"/>
                </a:moveTo>
                <a:lnTo>
                  <a:pt x="96568" y="15958"/>
                </a:lnTo>
                <a:lnTo>
                  <a:pt x="88148" y="1368"/>
                </a:lnTo>
                <a:close/>
                <a:moveTo>
                  <a:pt x="133590" y="1368"/>
                </a:moveTo>
                <a:lnTo>
                  <a:pt x="125170" y="15958"/>
                </a:lnTo>
                <a:lnTo>
                  <a:pt x="116751" y="1368"/>
                </a:lnTo>
                <a:close/>
                <a:moveTo>
                  <a:pt x="162192" y="1368"/>
                </a:moveTo>
                <a:lnTo>
                  <a:pt x="153742" y="15958"/>
                </a:lnTo>
                <a:lnTo>
                  <a:pt x="145353" y="1368"/>
                </a:lnTo>
                <a:close/>
                <a:moveTo>
                  <a:pt x="190795" y="1368"/>
                </a:moveTo>
                <a:lnTo>
                  <a:pt x="182375" y="15958"/>
                </a:lnTo>
                <a:lnTo>
                  <a:pt x="173925" y="1368"/>
                </a:lnTo>
                <a:close/>
                <a:moveTo>
                  <a:pt x="219367" y="1368"/>
                </a:moveTo>
                <a:lnTo>
                  <a:pt x="210977" y="15958"/>
                </a:lnTo>
                <a:lnTo>
                  <a:pt x="202527" y="1368"/>
                </a:lnTo>
                <a:close/>
                <a:moveTo>
                  <a:pt x="247969" y="1368"/>
                </a:moveTo>
                <a:lnTo>
                  <a:pt x="239549" y="15958"/>
                </a:lnTo>
                <a:lnTo>
                  <a:pt x="231130" y="1368"/>
                </a:lnTo>
                <a:close/>
                <a:moveTo>
                  <a:pt x="276602" y="1368"/>
                </a:moveTo>
                <a:lnTo>
                  <a:pt x="268152" y="15958"/>
                </a:lnTo>
                <a:lnTo>
                  <a:pt x="259732" y="1368"/>
                </a:lnTo>
                <a:close/>
                <a:moveTo>
                  <a:pt x="305174" y="1368"/>
                </a:moveTo>
                <a:lnTo>
                  <a:pt x="296754" y="15958"/>
                </a:lnTo>
                <a:lnTo>
                  <a:pt x="288334" y="1368"/>
                </a:lnTo>
                <a:close/>
                <a:moveTo>
                  <a:pt x="25108" y="3617"/>
                </a:moveTo>
                <a:lnTo>
                  <a:pt x="23922" y="5654"/>
                </a:lnTo>
                <a:lnTo>
                  <a:pt x="18633" y="14833"/>
                </a:lnTo>
                <a:lnTo>
                  <a:pt x="17448" y="16870"/>
                </a:lnTo>
                <a:lnTo>
                  <a:pt x="32737" y="16870"/>
                </a:lnTo>
                <a:lnTo>
                  <a:pt x="31552" y="14833"/>
                </a:lnTo>
                <a:lnTo>
                  <a:pt x="26293" y="5654"/>
                </a:lnTo>
                <a:lnTo>
                  <a:pt x="25108" y="3617"/>
                </a:lnTo>
                <a:close/>
                <a:moveTo>
                  <a:pt x="53710" y="3617"/>
                </a:moveTo>
                <a:lnTo>
                  <a:pt x="52525" y="5654"/>
                </a:lnTo>
                <a:lnTo>
                  <a:pt x="47266" y="14833"/>
                </a:lnTo>
                <a:lnTo>
                  <a:pt x="46081" y="16870"/>
                </a:lnTo>
                <a:lnTo>
                  <a:pt x="61339" y="16870"/>
                </a:lnTo>
                <a:lnTo>
                  <a:pt x="60184" y="14833"/>
                </a:lnTo>
                <a:lnTo>
                  <a:pt x="54895" y="5654"/>
                </a:lnTo>
                <a:lnTo>
                  <a:pt x="53710" y="3617"/>
                </a:lnTo>
                <a:close/>
                <a:moveTo>
                  <a:pt x="82312" y="3617"/>
                </a:moveTo>
                <a:lnTo>
                  <a:pt x="81157" y="5654"/>
                </a:lnTo>
                <a:lnTo>
                  <a:pt x="75868" y="14833"/>
                </a:lnTo>
                <a:lnTo>
                  <a:pt x="74683" y="16870"/>
                </a:lnTo>
                <a:lnTo>
                  <a:pt x="89972" y="16870"/>
                </a:lnTo>
                <a:lnTo>
                  <a:pt x="88787" y="14833"/>
                </a:lnTo>
                <a:lnTo>
                  <a:pt x="83498" y="5654"/>
                </a:lnTo>
                <a:lnTo>
                  <a:pt x="82312" y="3617"/>
                </a:lnTo>
                <a:close/>
                <a:moveTo>
                  <a:pt x="110884" y="3617"/>
                </a:moveTo>
                <a:lnTo>
                  <a:pt x="109699" y="5654"/>
                </a:lnTo>
                <a:lnTo>
                  <a:pt x="104440" y="14833"/>
                </a:lnTo>
                <a:lnTo>
                  <a:pt x="103255" y="16870"/>
                </a:lnTo>
                <a:lnTo>
                  <a:pt x="118514" y="16870"/>
                </a:lnTo>
                <a:lnTo>
                  <a:pt x="117359" y="14833"/>
                </a:lnTo>
                <a:lnTo>
                  <a:pt x="112070" y="5654"/>
                </a:lnTo>
                <a:lnTo>
                  <a:pt x="110884" y="3617"/>
                </a:lnTo>
                <a:close/>
                <a:moveTo>
                  <a:pt x="139487" y="3617"/>
                </a:moveTo>
                <a:lnTo>
                  <a:pt x="138332" y="5654"/>
                </a:lnTo>
                <a:lnTo>
                  <a:pt x="133043" y="14833"/>
                </a:lnTo>
                <a:lnTo>
                  <a:pt x="131857" y="16870"/>
                </a:lnTo>
                <a:lnTo>
                  <a:pt x="147146" y="16870"/>
                </a:lnTo>
                <a:lnTo>
                  <a:pt x="145961" y="14833"/>
                </a:lnTo>
                <a:lnTo>
                  <a:pt x="140672" y="5654"/>
                </a:lnTo>
                <a:lnTo>
                  <a:pt x="139487" y="3617"/>
                </a:lnTo>
                <a:close/>
                <a:moveTo>
                  <a:pt x="168119" y="3617"/>
                </a:moveTo>
                <a:lnTo>
                  <a:pt x="166934" y="5654"/>
                </a:lnTo>
                <a:lnTo>
                  <a:pt x="161645" y="14833"/>
                </a:lnTo>
                <a:lnTo>
                  <a:pt x="160490" y="16870"/>
                </a:lnTo>
                <a:lnTo>
                  <a:pt x="175749" y="16870"/>
                </a:lnTo>
                <a:lnTo>
                  <a:pt x="174563" y="14833"/>
                </a:lnTo>
                <a:lnTo>
                  <a:pt x="169305" y="5654"/>
                </a:lnTo>
                <a:lnTo>
                  <a:pt x="168119" y="3617"/>
                </a:lnTo>
                <a:close/>
                <a:moveTo>
                  <a:pt x="196691" y="3617"/>
                </a:moveTo>
                <a:lnTo>
                  <a:pt x="195506" y="5654"/>
                </a:lnTo>
                <a:lnTo>
                  <a:pt x="190217" y="14833"/>
                </a:lnTo>
                <a:lnTo>
                  <a:pt x="189062" y="16870"/>
                </a:lnTo>
                <a:lnTo>
                  <a:pt x="204321" y="16870"/>
                </a:lnTo>
                <a:lnTo>
                  <a:pt x="203135" y="14833"/>
                </a:lnTo>
                <a:lnTo>
                  <a:pt x="197877" y="5654"/>
                </a:lnTo>
                <a:lnTo>
                  <a:pt x="196691" y="3617"/>
                </a:lnTo>
                <a:close/>
                <a:moveTo>
                  <a:pt x="225294" y="3617"/>
                </a:moveTo>
                <a:lnTo>
                  <a:pt x="224108" y="5654"/>
                </a:lnTo>
                <a:lnTo>
                  <a:pt x="218850" y="14833"/>
                </a:lnTo>
                <a:lnTo>
                  <a:pt x="217664" y="16870"/>
                </a:lnTo>
                <a:lnTo>
                  <a:pt x="232923" y="16870"/>
                </a:lnTo>
                <a:lnTo>
                  <a:pt x="231768" y="14833"/>
                </a:lnTo>
                <a:lnTo>
                  <a:pt x="226479" y="5654"/>
                </a:lnTo>
                <a:lnTo>
                  <a:pt x="225294" y="3617"/>
                </a:lnTo>
                <a:close/>
                <a:moveTo>
                  <a:pt x="253896" y="3617"/>
                </a:moveTo>
                <a:lnTo>
                  <a:pt x="252741" y="5654"/>
                </a:lnTo>
                <a:lnTo>
                  <a:pt x="247452" y="14833"/>
                </a:lnTo>
                <a:lnTo>
                  <a:pt x="246267" y="16870"/>
                </a:lnTo>
                <a:lnTo>
                  <a:pt x="261556" y="16870"/>
                </a:lnTo>
                <a:lnTo>
                  <a:pt x="260370" y="14833"/>
                </a:lnTo>
                <a:lnTo>
                  <a:pt x="255082" y="5654"/>
                </a:lnTo>
                <a:lnTo>
                  <a:pt x="253896" y="3617"/>
                </a:lnTo>
                <a:close/>
                <a:moveTo>
                  <a:pt x="282529" y="3617"/>
                </a:moveTo>
                <a:lnTo>
                  <a:pt x="281343" y="5654"/>
                </a:lnTo>
                <a:lnTo>
                  <a:pt x="276024" y="14833"/>
                </a:lnTo>
                <a:lnTo>
                  <a:pt x="274839" y="16870"/>
                </a:lnTo>
                <a:lnTo>
                  <a:pt x="290128" y="16870"/>
                </a:lnTo>
                <a:lnTo>
                  <a:pt x="288973" y="14833"/>
                </a:lnTo>
                <a:lnTo>
                  <a:pt x="283684" y="5654"/>
                </a:lnTo>
                <a:lnTo>
                  <a:pt x="282529" y="3617"/>
                </a:lnTo>
                <a:close/>
                <a:moveTo>
                  <a:pt x="311101" y="3617"/>
                </a:moveTo>
                <a:lnTo>
                  <a:pt x="309915" y="5654"/>
                </a:lnTo>
                <a:lnTo>
                  <a:pt x="304627" y="14833"/>
                </a:lnTo>
                <a:lnTo>
                  <a:pt x="303441" y="16870"/>
                </a:lnTo>
                <a:lnTo>
                  <a:pt x="318730" y="16870"/>
                </a:lnTo>
                <a:lnTo>
                  <a:pt x="317545" y="14833"/>
                </a:lnTo>
                <a:lnTo>
                  <a:pt x="312256" y="5654"/>
                </a:lnTo>
                <a:lnTo>
                  <a:pt x="311101" y="3617"/>
                </a:lnTo>
                <a:close/>
                <a:moveTo>
                  <a:pt x="25108" y="2736"/>
                </a:moveTo>
                <a:lnTo>
                  <a:pt x="33527" y="17325"/>
                </a:lnTo>
                <a:lnTo>
                  <a:pt x="16718" y="17325"/>
                </a:lnTo>
                <a:lnTo>
                  <a:pt x="25108" y="2736"/>
                </a:lnTo>
                <a:close/>
                <a:moveTo>
                  <a:pt x="53710" y="2736"/>
                </a:moveTo>
                <a:lnTo>
                  <a:pt x="62160" y="17325"/>
                </a:lnTo>
                <a:lnTo>
                  <a:pt x="45260" y="17325"/>
                </a:lnTo>
                <a:lnTo>
                  <a:pt x="53710" y="2736"/>
                </a:lnTo>
                <a:close/>
                <a:moveTo>
                  <a:pt x="82312" y="2736"/>
                </a:moveTo>
                <a:lnTo>
                  <a:pt x="90762" y="17325"/>
                </a:lnTo>
                <a:lnTo>
                  <a:pt x="73923" y="17325"/>
                </a:lnTo>
                <a:lnTo>
                  <a:pt x="82312" y="2736"/>
                </a:lnTo>
                <a:close/>
                <a:moveTo>
                  <a:pt x="110884" y="2736"/>
                </a:moveTo>
                <a:lnTo>
                  <a:pt x="119334" y="17325"/>
                </a:lnTo>
                <a:lnTo>
                  <a:pt x="102495" y="17325"/>
                </a:lnTo>
                <a:lnTo>
                  <a:pt x="110884" y="2736"/>
                </a:lnTo>
                <a:close/>
                <a:moveTo>
                  <a:pt x="139517" y="2736"/>
                </a:moveTo>
                <a:lnTo>
                  <a:pt x="147937" y="17325"/>
                </a:lnTo>
                <a:lnTo>
                  <a:pt x="131097" y="17325"/>
                </a:lnTo>
                <a:lnTo>
                  <a:pt x="139517" y="2736"/>
                </a:lnTo>
                <a:close/>
                <a:moveTo>
                  <a:pt x="168119" y="2736"/>
                </a:moveTo>
                <a:lnTo>
                  <a:pt x="176509" y="17325"/>
                </a:lnTo>
                <a:lnTo>
                  <a:pt x="159669" y="17325"/>
                </a:lnTo>
                <a:lnTo>
                  <a:pt x="168119" y="2736"/>
                </a:lnTo>
                <a:close/>
                <a:moveTo>
                  <a:pt x="196691" y="2736"/>
                </a:moveTo>
                <a:lnTo>
                  <a:pt x="205111" y="17325"/>
                </a:lnTo>
                <a:lnTo>
                  <a:pt x="188302" y="17325"/>
                </a:lnTo>
                <a:lnTo>
                  <a:pt x="196691" y="2736"/>
                </a:lnTo>
                <a:close/>
                <a:moveTo>
                  <a:pt x="225294" y="2736"/>
                </a:moveTo>
                <a:lnTo>
                  <a:pt x="233744" y="17325"/>
                </a:lnTo>
                <a:lnTo>
                  <a:pt x="216905" y="17325"/>
                </a:lnTo>
                <a:lnTo>
                  <a:pt x="225294" y="2736"/>
                </a:lnTo>
                <a:close/>
                <a:moveTo>
                  <a:pt x="253896" y="2736"/>
                </a:moveTo>
                <a:lnTo>
                  <a:pt x="262346" y="17325"/>
                </a:lnTo>
                <a:lnTo>
                  <a:pt x="245507" y="17325"/>
                </a:lnTo>
                <a:lnTo>
                  <a:pt x="253896" y="2736"/>
                </a:lnTo>
                <a:close/>
                <a:moveTo>
                  <a:pt x="282468" y="2736"/>
                </a:moveTo>
                <a:lnTo>
                  <a:pt x="290918" y="17325"/>
                </a:lnTo>
                <a:lnTo>
                  <a:pt x="274079" y="17325"/>
                </a:lnTo>
                <a:lnTo>
                  <a:pt x="282468" y="2736"/>
                </a:lnTo>
                <a:close/>
                <a:moveTo>
                  <a:pt x="311101" y="2736"/>
                </a:moveTo>
                <a:lnTo>
                  <a:pt x="319520" y="17325"/>
                </a:lnTo>
                <a:lnTo>
                  <a:pt x="302651" y="17325"/>
                </a:lnTo>
                <a:lnTo>
                  <a:pt x="311101" y="2736"/>
                </a:lnTo>
                <a:close/>
                <a:moveTo>
                  <a:pt x="1" y="0"/>
                </a:moveTo>
                <a:lnTo>
                  <a:pt x="10791" y="18693"/>
                </a:lnTo>
                <a:lnTo>
                  <a:pt x="21551" y="0"/>
                </a:lnTo>
                <a:close/>
                <a:moveTo>
                  <a:pt x="25108" y="0"/>
                </a:moveTo>
                <a:lnTo>
                  <a:pt x="14317" y="18693"/>
                </a:lnTo>
                <a:lnTo>
                  <a:pt x="35898" y="18693"/>
                </a:lnTo>
                <a:lnTo>
                  <a:pt x="25108" y="0"/>
                </a:lnTo>
                <a:close/>
                <a:moveTo>
                  <a:pt x="28603" y="0"/>
                </a:moveTo>
                <a:lnTo>
                  <a:pt x="39394" y="18693"/>
                </a:lnTo>
                <a:lnTo>
                  <a:pt x="50154" y="0"/>
                </a:lnTo>
                <a:close/>
                <a:moveTo>
                  <a:pt x="53710" y="0"/>
                </a:moveTo>
                <a:lnTo>
                  <a:pt x="42920" y="18693"/>
                </a:lnTo>
                <a:lnTo>
                  <a:pt x="64500" y="18693"/>
                </a:lnTo>
                <a:lnTo>
                  <a:pt x="53710" y="0"/>
                </a:lnTo>
                <a:close/>
                <a:moveTo>
                  <a:pt x="57175" y="0"/>
                </a:moveTo>
                <a:lnTo>
                  <a:pt x="67966" y="18693"/>
                </a:lnTo>
                <a:lnTo>
                  <a:pt x="78756" y="0"/>
                </a:lnTo>
                <a:close/>
                <a:moveTo>
                  <a:pt x="82312" y="0"/>
                </a:moveTo>
                <a:lnTo>
                  <a:pt x="71522" y="18693"/>
                </a:lnTo>
                <a:lnTo>
                  <a:pt x="93103" y="18693"/>
                </a:lnTo>
                <a:lnTo>
                  <a:pt x="82312" y="0"/>
                </a:lnTo>
                <a:close/>
                <a:moveTo>
                  <a:pt x="85777" y="0"/>
                </a:moveTo>
                <a:lnTo>
                  <a:pt x="96568" y="18693"/>
                </a:lnTo>
                <a:lnTo>
                  <a:pt x="107358" y="0"/>
                </a:lnTo>
                <a:close/>
                <a:moveTo>
                  <a:pt x="110884" y="0"/>
                </a:moveTo>
                <a:lnTo>
                  <a:pt x="100155" y="18693"/>
                </a:lnTo>
                <a:lnTo>
                  <a:pt x="121736" y="18693"/>
                </a:lnTo>
                <a:lnTo>
                  <a:pt x="110884" y="0"/>
                </a:lnTo>
                <a:close/>
                <a:moveTo>
                  <a:pt x="114349" y="0"/>
                </a:moveTo>
                <a:lnTo>
                  <a:pt x="125140" y="18693"/>
                </a:lnTo>
                <a:lnTo>
                  <a:pt x="135930" y="0"/>
                </a:lnTo>
                <a:close/>
                <a:moveTo>
                  <a:pt x="139517" y="0"/>
                </a:moveTo>
                <a:lnTo>
                  <a:pt x="128727" y="18693"/>
                </a:lnTo>
                <a:lnTo>
                  <a:pt x="150308" y="18693"/>
                </a:lnTo>
                <a:lnTo>
                  <a:pt x="139517" y="0"/>
                </a:lnTo>
                <a:close/>
                <a:moveTo>
                  <a:pt x="142952" y="0"/>
                </a:moveTo>
                <a:lnTo>
                  <a:pt x="153742" y="18693"/>
                </a:lnTo>
                <a:lnTo>
                  <a:pt x="164533" y="0"/>
                </a:lnTo>
                <a:close/>
                <a:moveTo>
                  <a:pt x="168119" y="0"/>
                </a:moveTo>
                <a:lnTo>
                  <a:pt x="157329" y="18693"/>
                </a:lnTo>
                <a:lnTo>
                  <a:pt x="178910" y="18693"/>
                </a:lnTo>
                <a:lnTo>
                  <a:pt x="168119" y="0"/>
                </a:lnTo>
                <a:close/>
                <a:moveTo>
                  <a:pt x="171585" y="0"/>
                </a:moveTo>
                <a:lnTo>
                  <a:pt x="182375" y="18693"/>
                </a:lnTo>
                <a:lnTo>
                  <a:pt x="193166" y="0"/>
                </a:lnTo>
                <a:close/>
                <a:moveTo>
                  <a:pt x="196691" y="0"/>
                </a:moveTo>
                <a:lnTo>
                  <a:pt x="185901" y="18693"/>
                </a:lnTo>
                <a:lnTo>
                  <a:pt x="207482" y="18693"/>
                </a:lnTo>
                <a:lnTo>
                  <a:pt x="196691" y="0"/>
                </a:lnTo>
                <a:close/>
                <a:moveTo>
                  <a:pt x="200157" y="0"/>
                </a:moveTo>
                <a:lnTo>
                  <a:pt x="210947" y="18693"/>
                </a:lnTo>
                <a:lnTo>
                  <a:pt x="221737" y="0"/>
                </a:lnTo>
                <a:close/>
                <a:moveTo>
                  <a:pt x="225294" y="0"/>
                </a:moveTo>
                <a:lnTo>
                  <a:pt x="214503" y="18693"/>
                </a:lnTo>
                <a:lnTo>
                  <a:pt x="236084" y="18693"/>
                </a:lnTo>
                <a:lnTo>
                  <a:pt x="225294" y="0"/>
                </a:lnTo>
                <a:close/>
                <a:moveTo>
                  <a:pt x="228759" y="0"/>
                </a:moveTo>
                <a:lnTo>
                  <a:pt x="239549" y="18693"/>
                </a:lnTo>
                <a:lnTo>
                  <a:pt x="250340" y="0"/>
                </a:lnTo>
                <a:close/>
                <a:moveTo>
                  <a:pt x="253896" y="0"/>
                </a:moveTo>
                <a:lnTo>
                  <a:pt x="243106" y="18693"/>
                </a:lnTo>
                <a:lnTo>
                  <a:pt x="264687" y="18693"/>
                </a:lnTo>
                <a:lnTo>
                  <a:pt x="253896" y="0"/>
                </a:lnTo>
                <a:close/>
                <a:moveTo>
                  <a:pt x="257361" y="0"/>
                </a:moveTo>
                <a:lnTo>
                  <a:pt x="268152" y="18693"/>
                </a:lnTo>
                <a:lnTo>
                  <a:pt x="278942" y="0"/>
                </a:lnTo>
                <a:close/>
                <a:moveTo>
                  <a:pt x="282468" y="0"/>
                </a:moveTo>
                <a:lnTo>
                  <a:pt x="271678" y="18693"/>
                </a:lnTo>
                <a:lnTo>
                  <a:pt x="293259" y="18693"/>
                </a:lnTo>
                <a:lnTo>
                  <a:pt x="282468" y="0"/>
                </a:lnTo>
                <a:close/>
                <a:moveTo>
                  <a:pt x="285964" y="0"/>
                </a:moveTo>
                <a:lnTo>
                  <a:pt x="296754" y="18693"/>
                </a:lnTo>
                <a:lnTo>
                  <a:pt x="307545" y="0"/>
                </a:lnTo>
                <a:close/>
                <a:moveTo>
                  <a:pt x="311101" y="0"/>
                </a:moveTo>
                <a:lnTo>
                  <a:pt x="300310" y="18693"/>
                </a:lnTo>
                <a:lnTo>
                  <a:pt x="321891" y="18693"/>
                </a:lnTo>
                <a:lnTo>
                  <a:pt x="311101" y="0"/>
                </a:lnTo>
                <a:close/>
                <a:moveTo>
                  <a:pt x="9454" y="26900"/>
                </a:moveTo>
                <a:lnTo>
                  <a:pt x="10730" y="29149"/>
                </a:lnTo>
                <a:lnTo>
                  <a:pt x="12068" y="26900"/>
                </a:lnTo>
                <a:close/>
                <a:moveTo>
                  <a:pt x="38056" y="26900"/>
                </a:moveTo>
                <a:lnTo>
                  <a:pt x="39363" y="29149"/>
                </a:lnTo>
                <a:lnTo>
                  <a:pt x="40670" y="26900"/>
                </a:lnTo>
                <a:close/>
                <a:moveTo>
                  <a:pt x="66659" y="26900"/>
                </a:moveTo>
                <a:lnTo>
                  <a:pt x="67966" y="29149"/>
                </a:lnTo>
                <a:lnTo>
                  <a:pt x="69303" y="26900"/>
                </a:lnTo>
                <a:close/>
                <a:moveTo>
                  <a:pt x="95231" y="26900"/>
                </a:moveTo>
                <a:lnTo>
                  <a:pt x="96538" y="29149"/>
                </a:lnTo>
                <a:lnTo>
                  <a:pt x="97875" y="26900"/>
                </a:lnTo>
                <a:close/>
                <a:moveTo>
                  <a:pt x="123863" y="26900"/>
                </a:moveTo>
                <a:lnTo>
                  <a:pt x="125140" y="29149"/>
                </a:lnTo>
                <a:lnTo>
                  <a:pt x="126477" y="26900"/>
                </a:lnTo>
                <a:close/>
                <a:moveTo>
                  <a:pt x="152466" y="26900"/>
                </a:moveTo>
                <a:lnTo>
                  <a:pt x="153742" y="29149"/>
                </a:lnTo>
                <a:lnTo>
                  <a:pt x="155080" y="26900"/>
                </a:lnTo>
                <a:close/>
                <a:moveTo>
                  <a:pt x="181068" y="26900"/>
                </a:moveTo>
                <a:lnTo>
                  <a:pt x="182375" y="29149"/>
                </a:lnTo>
                <a:lnTo>
                  <a:pt x="183652" y="26900"/>
                </a:lnTo>
                <a:close/>
                <a:moveTo>
                  <a:pt x="209640" y="26900"/>
                </a:moveTo>
                <a:lnTo>
                  <a:pt x="210947" y="29149"/>
                </a:lnTo>
                <a:lnTo>
                  <a:pt x="212254" y="26900"/>
                </a:lnTo>
                <a:close/>
                <a:moveTo>
                  <a:pt x="238242" y="26900"/>
                </a:moveTo>
                <a:lnTo>
                  <a:pt x="239549" y="29149"/>
                </a:lnTo>
                <a:lnTo>
                  <a:pt x="240887" y="26900"/>
                </a:lnTo>
                <a:close/>
                <a:moveTo>
                  <a:pt x="266814" y="26900"/>
                </a:moveTo>
                <a:lnTo>
                  <a:pt x="268121" y="29149"/>
                </a:lnTo>
                <a:lnTo>
                  <a:pt x="269459" y="26900"/>
                </a:lnTo>
                <a:close/>
                <a:moveTo>
                  <a:pt x="295447" y="26900"/>
                </a:moveTo>
                <a:lnTo>
                  <a:pt x="296724" y="29149"/>
                </a:lnTo>
                <a:lnTo>
                  <a:pt x="298061" y="26900"/>
                </a:lnTo>
                <a:close/>
                <a:moveTo>
                  <a:pt x="16050" y="24590"/>
                </a:moveTo>
                <a:lnTo>
                  <a:pt x="10761" y="33739"/>
                </a:lnTo>
                <a:lnTo>
                  <a:pt x="5502" y="24590"/>
                </a:lnTo>
                <a:close/>
                <a:moveTo>
                  <a:pt x="44682" y="24590"/>
                </a:moveTo>
                <a:lnTo>
                  <a:pt x="39394" y="33739"/>
                </a:lnTo>
                <a:lnTo>
                  <a:pt x="34105" y="24590"/>
                </a:lnTo>
                <a:close/>
                <a:moveTo>
                  <a:pt x="73224" y="24590"/>
                </a:moveTo>
                <a:lnTo>
                  <a:pt x="67966" y="33739"/>
                </a:lnTo>
                <a:lnTo>
                  <a:pt x="62677" y="24590"/>
                </a:lnTo>
                <a:close/>
                <a:moveTo>
                  <a:pt x="101857" y="24590"/>
                </a:moveTo>
                <a:lnTo>
                  <a:pt x="96568" y="33739"/>
                </a:lnTo>
                <a:lnTo>
                  <a:pt x="91279" y="24590"/>
                </a:lnTo>
                <a:close/>
                <a:moveTo>
                  <a:pt x="130459" y="24590"/>
                </a:moveTo>
                <a:lnTo>
                  <a:pt x="125170" y="33739"/>
                </a:lnTo>
                <a:lnTo>
                  <a:pt x="119912" y="24590"/>
                </a:lnTo>
                <a:close/>
                <a:moveTo>
                  <a:pt x="159031" y="24590"/>
                </a:moveTo>
                <a:lnTo>
                  <a:pt x="153742" y="33739"/>
                </a:lnTo>
                <a:lnTo>
                  <a:pt x="148484" y="24590"/>
                </a:lnTo>
                <a:close/>
                <a:moveTo>
                  <a:pt x="187633" y="24590"/>
                </a:moveTo>
                <a:lnTo>
                  <a:pt x="182375" y="33739"/>
                </a:lnTo>
                <a:lnTo>
                  <a:pt x="177086" y="24590"/>
                </a:lnTo>
                <a:close/>
                <a:moveTo>
                  <a:pt x="216266" y="24590"/>
                </a:moveTo>
                <a:lnTo>
                  <a:pt x="210977" y="33739"/>
                </a:lnTo>
                <a:lnTo>
                  <a:pt x="205689" y="24590"/>
                </a:lnTo>
                <a:close/>
                <a:moveTo>
                  <a:pt x="244808" y="24590"/>
                </a:moveTo>
                <a:lnTo>
                  <a:pt x="239549" y="33739"/>
                </a:lnTo>
                <a:lnTo>
                  <a:pt x="234260" y="24590"/>
                </a:lnTo>
                <a:close/>
                <a:moveTo>
                  <a:pt x="273441" y="24590"/>
                </a:moveTo>
                <a:lnTo>
                  <a:pt x="268152" y="33739"/>
                </a:lnTo>
                <a:lnTo>
                  <a:pt x="262863" y="24590"/>
                </a:lnTo>
                <a:close/>
                <a:moveTo>
                  <a:pt x="302043" y="24590"/>
                </a:moveTo>
                <a:lnTo>
                  <a:pt x="296754" y="33739"/>
                </a:lnTo>
                <a:lnTo>
                  <a:pt x="291496" y="24590"/>
                </a:lnTo>
                <a:close/>
                <a:moveTo>
                  <a:pt x="25108" y="32371"/>
                </a:moveTo>
                <a:lnTo>
                  <a:pt x="23801" y="34621"/>
                </a:lnTo>
                <a:lnTo>
                  <a:pt x="26445" y="34621"/>
                </a:lnTo>
                <a:lnTo>
                  <a:pt x="25108" y="32371"/>
                </a:lnTo>
                <a:close/>
                <a:moveTo>
                  <a:pt x="53710" y="32371"/>
                </a:moveTo>
                <a:lnTo>
                  <a:pt x="52433" y="34621"/>
                </a:lnTo>
                <a:lnTo>
                  <a:pt x="55047" y="34621"/>
                </a:lnTo>
                <a:lnTo>
                  <a:pt x="53710" y="32371"/>
                </a:lnTo>
                <a:close/>
                <a:moveTo>
                  <a:pt x="82312" y="32371"/>
                </a:moveTo>
                <a:lnTo>
                  <a:pt x="81036" y="34621"/>
                </a:lnTo>
                <a:lnTo>
                  <a:pt x="83650" y="34621"/>
                </a:lnTo>
                <a:lnTo>
                  <a:pt x="82312" y="32371"/>
                </a:lnTo>
                <a:close/>
                <a:moveTo>
                  <a:pt x="110884" y="32371"/>
                </a:moveTo>
                <a:lnTo>
                  <a:pt x="109608" y="34621"/>
                </a:lnTo>
                <a:lnTo>
                  <a:pt x="112222" y="34621"/>
                </a:lnTo>
                <a:lnTo>
                  <a:pt x="110884" y="32371"/>
                </a:lnTo>
                <a:close/>
                <a:moveTo>
                  <a:pt x="139517" y="32371"/>
                </a:moveTo>
                <a:lnTo>
                  <a:pt x="138210" y="34621"/>
                </a:lnTo>
                <a:lnTo>
                  <a:pt x="140824" y="34621"/>
                </a:lnTo>
                <a:lnTo>
                  <a:pt x="139517" y="32371"/>
                </a:lnTo>
                <a:close/>
                <a:moveTo>
                  <a:pt x="168119" y="32371"/>
                </a:moveTo>
                <a:lnTo>
                  <a:pt x="166812" y="34621"/>
                </a:lnTo>
                <a:lnTo>
                  <a:pt x="169457" y="34621"/>
                </a:lnTo>
                <a:lnTo>
                  <a:pt x="168119" y="32371"/>
                </a:lnTo>
                <a:close/>
                <a:moveTo>
                  <a:pt x="196691" y="32371"/>
                </a:moveTo>
                <a:lnTo>
                  <a:pt x="195384" y="34621"/>
                </a:lnTo>
                <a:lnTo>
                  <a:pt x="198029" y="34621"/>
                </a:lnTo>
                <a:lnTo>
                  <a:pt x="196691" y="32371"/>
                </a:lnTo>
                <a:close/>
                <a:moveTo>
                  <a:pt x="225294" y="32371"/>
                </a:moveTo>
                <a:lnTo>
                  <a:pt x="224017" y="34621"/>
                </a:lnTo>
                <a:lnTo>
                  <a:pt x="226631" y="34621"/>
                </a:lnTo>
                <a:lnTo>
                  <a:pt x="225294" y="32371"/>
                </a:lnTo>
                <a:close/>
                <a:moveTo>
                  <a:pt x="253896" y="32371"/>
                </a:moveTo>
                <a:lnTo>
                  <a:pt x="252620" y="34621"/>
                </a:lnTo>
                <a:lnTo>
                  <a:pt x="255234" y="34621"/>
                </a:lnTo>
                <a:lnTo>
                  <a:pt x="253896" y="32371"/>
                </a:lnTo>
                <a:close/>
                <a:moveTo>
                  <a:pt x="282468" y="32371"/>
                </a:moveTo>
                <a:lnTo>
                  <a:pt x="281191" y="34621"/>
                </a:lnTo>
                <a:lnTo>
                  <a:pt x="283805" y="34621"/>
                </a:lnTo>
                <a:lnTo>
                  <a:pt x="282468" y="32371"/>
                </a:lnTo>
                <a:close/>
                <a:moveTo>
                  <a:pt x="311101" y="32371"/>
                </a:moveTo>
                <a:lnTo>
                  <a:pt x="309794" y="34621"/>
                </a:lnTo>
                <a:lnTo>
                  <a:pt x="312408" y="34621"/>
                </a:lnTo>
                <a:lnTo>
                  <a:pt x="311101" y="32371"/>
                </a:lnTo>
                <a:close/>
                <a:moveTo>
                  <a:pt x="3132" y="23222"/>
                </a:moveTo>
                <a:lnTo>
                  <a:pt x="4317" y="25259"/>
                </a:lnTo>
                <a:lnTo>
                  <a:pt x="9606" y="34438"/>
                </a:lnTo>
                <a:lnTo>
                  <a:pt x="10761" y="36475"/>
                </a:lnTo>
                <a:lnTo>
                  <a:pt x="11946" y="34438"/>
                </a:lnTo>
                <a:lnTo>
                  <a:pt x="17235" y="25259"/>
                </a:lnTo>
                <a:lnTo>
                  <a:pt x="18421" y="23222"/>
                </a:lnTo>
                <a:close/>
                <a:moveTo>
                  <a:pt x="31764" y="23222"/>
                </a:moveTo>
                <a:lnTo>
                  <a:pt x="32919" y="25259"/>
                </a:lnTo>
                <a:lnTo>
                  <a:pt x="38208" y="34438"/>
                </a:lnTo>
                <a:lnTo>
                  <a:pt x="39394" y="36475"/>
                </a:lnTo>
                <a:lnTo>
                  <a:pt x="40579" y="34438"/>
                </a:lnTo>
                <a:lnTo>
                  <a:pt x="45838" y="25259"/>
                </a:lnTo>
                <a:lnTo>
                  <a:pt x="47023" y="23222"/>
                </a:lnTo>
                <a:close/>
                <a:moveTo>
                  <a:pt x="60336" y="23222"/>
                </a:moveTo>
                <a:lnTo>
                  <a:pt x="61491" y="25259"/>
                </a:lnTo>
                <a:lnTo>
                  <a:pt x="66780" y="34438"/>
                </a:lnTo>
                <a:lnTo>
                  <a:pt x="67966" y="36475"/>
                </a:lnTo>
                <a:lnTo>
                  <a:pt x="69151" y="34438"/>
                </a:lnTo>
                <a:lnTo>
                  <a:pt x="74409" y="25259"/>
                </a:lnTo>
                <a:lnTo>
                  <a:pt x="75595" y="23222"/>
                </a:lnTo>
                <a:close/>
                <a:moveTo>
                  <a:pt x="88939" y="23222"/>
                </a:moveTo>
                <a:lnTo>
                  <a:pt x="90124" y="25259"/>
                </a:lnTo>
                <a:lnTo>
                  <a:pt x="95383" y="34438"/>
                </a:lnTo>
                <a:lnTo>
                  <a:pt x="96568" y="36475"/>
                </a:lnTo>
                <a:lnTo>
                  <a:pt x="97753" y="34438"/>
                </a:lnTo>
                <a:lnTo>
                  <a:pt x="103042" y="25259"/>
                </a:lnTo>
                <a:lnTo>
                  <a:pt x="104197" y="23222"/>
                </a:lnTo>
                <a:close/>
                <a:moveTo>
                  <a:pt x="117541" y="23222"/>
                </a:moveTo>
                <a:lnTo>
                  <a:pt x="118726" y="25259"/>
                </a:lnTo>
                <a:lnTo>
                  <a:pt x="124015" y="34438"/>
                </a:lnTo>
                <a:lnTo>
                  <a:pt x="125170" y="36475"/>
                </a:lnTo>
                <a:lnTo>
                  <a:pt x="126356" y="34438"/>
                </a:lnTo>
                <a:lnTo>
                  <a:pt x="131645" y="25259"/>
                </a:lnTo>
                <a:lnTo>
                  <a:pt x="132830" y="23222"/>
                </a:lnTo>
                <a:close/>
                <a:moveTo>
                  <a:pt x="146113" y="23222"/>
                </a:moveTo>
                <a:lnTo>
                  <a:pt x="147298" y="25259"/>
                </a:lnTo>
                <a:lnTo>
                  <a:pt x="152587" y="34438"/>
                </a:lnTo>
                <a:lnTo>
                  <a:pt x="153742" y="36475"/>
                </a:lnTo>
                <a:lnTo>
                  <a:pt x="154928" y="34438"/>
                </a:lnTo>
                <a:lnTo>
                  <a:pt x="160217" y="25259"/>
                </a:lnTo>
                <a:lnTo>
                  <a:pt x="161402" y="23222"/>
                </a:lnTo>
                <a:close/>
                <a:moveTo>
                  <a:pt x="174715" y="23222"/>
                </a:moveTo>
                <a:lnTo>
                  <a:pt x="175901" y="25259"/>
                </a:lnTo>
                <a:lnTo>
                  <a:pt x="181190" y="34438"/>
                </a:lnTo>
                <a:lnTo>
                  <a:pt x="182375" y="36475"/>
                </a:lnTo>
                <a:lnTo>
                  <a:pt x="183530" y="34438"/>
                </a:lnTo>
                <a:lnTo>
                  <a:pt x="188819" y="25259"/>
                </a:lnTo>
                <a:lnTo>
                  <a:pt x="190004" y="23222"/>
                </a:lnTo>
                <a:close/>
                <a:moveTo>
                  <a:pt x="203348" y="23222"/>
                </a:moveTo>
                <a:lnTo>
                  <a:pt x="204503" y="25259"/>
                </a:lnTo>
                <a:lnTo>
                  <a:pt x="209792" y="34438"/>
                </a:lnTo>
                <a:lnTo>
                  <a:pt x="210977" y="36475"/>
                </a:lnTo>
                <a:lnTo>
                  <a:pt x="212163" y="34438"/>
                </a:lnTo>
                <a:lnTo>
                  <a:pt x="217421" y="25259"/>
                </a:lnTo>
                <a:lnTo>
                  <a:pt x="218607" y="23222"/>
                </a:lnTo>
                <a:close/>
                <a:moveTo>
                  <a:pt x="231890" y="23222"/>
                </a:moveTo>
                <a:lnTo>
                  <a:pt x="233075" y="25259"/>
                </a:lnTo>
                <a:lnTo>
                  <a:pt x="238364" y="34438"/>
                </a:lnTo>
                <a:lnTo>
                  <a:pt x="239549" y="36475"/>
                </a:lnTo>
                <a:lnTo>
                  <a:pt x="240735" y="34438"/>
                </a:lnTo>
                <a:lnTo>
                  <a:pt x="245993" y="25259"/>
                </a:lnTo>
                <a:lnTo>
                  <a:pt x="247179" y="23222"/>
                </a:lnTo>
                <a:close/>
                <a:moveTo>
                  <a:pt x="260522" y="23222"/>
                </a:moveTo>
                <a:lnTo>
                  <a:pt x="261708" y="25259"/>
                </a:lnTo>
                <a:lnTo>
                  <a:pt x="266966" y="34438"/>
                </a:lnTo>
                <a:lnTo>
                  <a:pt x="268152" y="36475"/>
                </a:lnTo>
                <a:lnTo>
                  <a:pt x="269337" y="34438"/>
                </a:lnTo>
                <a:lnTo>
                  <a:pt x="274626" y="25259"/>
                </a:lnTo>
                <a:lnTo>
                  <a:pt x="275781" y="23222"/>
                </a:lnTo>
                <a:close/>
                <a:moveTo>
                  <a:pt x="289125" y="23222"/>
                </a:moveTo>
                <a:lnTo>
                  <a:pt x="290310" y="25259"/>
                </a:lnTo>
                <a:lnTo>
                  <a:pt x="295599" y="34438"/>
                </a:lnTo>
                <a:lnTo>
                  <a:pt x="296754" y="36475"/>
                </a:lnTo>
                <a:lnTo>
                  <a:pt x="297940" y="34438"/>
                </a:lnTo>
                <a:lnTo>
                  <a:pt x="303228" y="25259"/>
                </a:lnTo>
                <a:lnTo>
                  <a:pt x="304414" y="23222"/>
                </a:lnTo>
                <a:close/>
                <a:moveTo>
                  <a:pt x="25108" y="27782"/>
                </a:moveTo>
                <a:lnTo>
                  <a:pt x="30397" y="36931"/>
                </a:lnTo>
                <a:lnTo>
                  <a:pt x="19819" y="36931"/>
                </a:lnTo>
                <a:lnTo>
                  <a:pt x="25108" y="27782"/>
                </a:lnTo>
                <a:close/>
                <a:moveTo>
                  <a:pt x="53710" y="27782"/>
                </a:moveTo>
                <a:lnTo>
                  <a:pt x="58999" y="36931"/>
                </a:lnTo>
                <a:lnTo>
                  <a:pt x="48421" y="36931"/>
                </a:lnTo>
                <a:lnTo>
                  <a:pt x="53710" y="27782"/>
                </a:lnTo>
                <a:close/>
                <a:moveTo>
                  <a:pt x="82312" y="27782"/>
                </a:moveTo>
                <a:lnTo>
                  <a:pt x="87601" y="36931"/>
                </a:lnTo>
                <a:lnTo>
                  <a:pt x="77024" y="36931"/>
                </a:lnTo>
                <a:lnTo>
                  <a:pt x="82312" y="27782"/>
                </a:lnTo>
                <a:close/>
                <a:moveTo>
                  <a:pt x="110884" y="27782"/>
                </a:moveTo>
                <a:lnTo>
                  <a:pt x="116173" y="36931"/>
                </a:lnTo>
                <a:lnTo>
                  <a:pt x="105626" y="36931"/>
                </a:lnTo>
                <a:lnTo>
                  <a:pt x="110884" y="27782"/>
                </a:lnTo>
                <a:close/>
                <a:moveTo>
                  <a:pt x="139487" y="27782"/>
                </a:moveTo>
                <a:lnTo>
                  <a:pt x="144776" y="36931"/>
                </a:lnTo>
                <a:lnTo>
                  <a:pt x="134228" y="36931"/>
                </a:lnTo>
                <a:lnTo>
                  <a:pt x="139487" y="27782"/>
                </a:lnTo>
                <a:close/>
                <a:moveTo>
                  <a:pt x="168119" y="27782"/>
                </a:moveTo>
                <a:lnTo>
                  <a:pt x="173378" y="36931"/>
                </a:lnTo>
                <a:lnTo>
                  <a:pt x="162831" y="36931"/>
                </a:lnTo>
                <a:lnTo>
                  <a:pt x="168119" y="27782"/>
                </a:lnTo>
                <a:close/>
                <a:moveTo>
                  <a:pt x="196691" y="27782"/>
                </a:moveTo>
                <a:lnTo>
                  <a:pt x="201980" y="36931"/>
                </a:lnTo>
                <a:lnTo>
                  <a:pt x="191403" y="36931"/>
                </a:lnTo>
                <a:lnTo>
                  <a:pt x="196691" y="27782"/>
                </a:lnTo>
                <a:close/>
                <a:moveTo>
                  <a:pt x="225294" y="27782"/>
                </a:moveTo>
                <a:lnTo>
                  <a:pt x="230583" y="36931"/>
                </a:lnTo>
                <a:lnTo>
                  <a:pt x="220005" y="36931"/>
                </a:lnTo>
                <a:lnTo>
                  <a:pt x="225294" y="27782"/>
                </a:lnTo>
                <a:close/>
                <a:moveTo>
                  <a:pt x="253896" y="27782"/>
                </a:moveTo>
                <a:lnTo>
                  <a:pt x="259185" y="36931"/>
                </a:lnTo>
                <a:lnTo>
                  <a:pt x="248607" y="36931"/>
                </a:lnTo>
                <a:lnTo>
                  <a:pt x="253896" y="27782"/>
                </a:lnTo>
                <a:close/>
                <a:moveTo>
                  <a:pt x="282468" y="27782"/>
                </a:moveTo>
                <a:lnTo>
                  <a:pt x="287757" y="36931"/>
                </a:lnTo>
                <a:lnTo>
                  <a:pt x="277210" y="36931"/>
                </a:lnTo>
                <a:lnTo>
                  <a:pt x="282468" y="27782"/>
                </a:lnTo>
                <a:close/>
                <a:moveTo>
                  <a:pt x="311101" y="27782"/>
                </a:moveTo>
                <a:lnTo>
                  <a:pt x="316359" y="36931"/>
                </a:lnTo>
                <a:lnTo>
                  <a:pt x="305812" y="36931"/>
                </a:lnTo>
                <a:lnTo>
                  <a:pt x="311101" y="27782"/>
                </a:lnTo>
                <a:close/>
                <a:moveTo>
                  <a:pt x="19211" y="22766"/>
                </a:moveTo>
                <a:lnTo>
                  <a:pt x="10761" y="37356"/>
                </a:lnTo>
                <a:lnTo>
                  <a:pt x="2341" y="22766"/>
                </a:lnTo>
                <a:close/>
                <a:moveTo>
                  <a:pt x="47783" y="22766"/>
                </a:moveTo>
                <a:lnTo>
                  <a:pt x="39394" y="37356"/>
                </a:lnTo>
                <a:lnTo>
                  <a:pt x="30944" y="22766"/>
                </a:lnTo>
                <a:close/>
                <a:moveTo>
                  <a:pt x="76385" y="22766"/>
                </a:moveTo>
                <a:lnTo>
                  <a:pt x="67966" y="37356"/>
                </a:lnTo>
                <a:lnTo>
                  <a:pt x="59516" y="22766"/>
                </a:lnTo>
                <a:close/>
                <a:moveTo>
                  <a:pt x="105018" y="22766"/>
                </a:moveTo>
                <a:lnTo>
                  <a:pt x="96568" y="37356"/>
                </a:lnTo>
                <a:lnTo>
                  <a:pt x="88148" y="22766"/>
                </a:lnTo>
                <a:close/>
                <a:moveTo>
                  <a:pt x="133590" y="22766"/>
                </a:moveTo>
                <a:lnTo>
                  <a:pt x="125140" y="37356"/>
                </a:lnTo>
                <a:lnTo>
                  <a:pt x="116720" y="22766"/>
                </a:lnTo>
                <a:close/>
                <a:moveTo>
                  <a:pt x="162192" y="22766"/>
                </a:moveTo>
                <a:lnTo>
                  <a:pt x="153742" y="37356"/>
                </a:lnTo>
                <a:lnTo>
                  <a:pt x="145353" y="22766"/>
                </a:lnTo>
                <a:close/>
                <a:moveTo>
                  <a:pt x="190795" y="22766"/>
                </a:moveTo>
                <a:lnTo>
                  <a:pt x="182375" y="37356"/>
                </a:lnTo>
                <a:lnTo>
                  <a:pt x="173925" y="22766"/>
                </a:lnTo>
                <a:close/>
                <a:moveTo>
                  <a:pt x="219367" y="22766"/>
                </a:moveTo>
                <a:lnTo>
                  <a:pt x="210947" y="37356"/>
                </a:lnTo>
                <a:lnTo>
                  <a:pt x="202497" y="22766"/>
                </a:lnTo>
                <a:close/>
                <a:moveTo>
                  <a:pt x="247969" y="22766"/>
                </a:moveTo>
                <a:lnTo>
                  <a:pt x="239549" y="37356"/>
                </a:lnTo>
                <a:lnTo>
                  <a:pt x="231099" y="22766"/>
                </a:lnTo>
                <a:close/>
                <a:moveTo>
                  <a:pt x="276602" y="22766"/>
                </a:moveTo>
                <a:lnTo>
                  <a:pt x="268152" y="37356"/>
                </a:lnTo>
                <a:lnTo>
                  <a:pt x="259732" y="22766"/>
                </a:lnTo>
                <a:close/>
                <a:moveTo>
                  <a:pt x="305174" y="22766"/>
                </a:moveTo>
                <a:lnTo>
                  <a:pt x="296724" y="37356"/>
                </a:lnTo>
                <a:lnTo>
                  <a:pt x="288304" y="22766"/>
                </a:lnTo>
                <a:close/>
                <a:moveTo>
                  <a:pt x="25108" y="25046"/>
                </a:moveTo>
                <a:lnTo>
                  <a:pt x="23922" y="27082"/>
                </a:lnTo>
                <a:lnTo>
                  <a:pt x="18633" y="36262"/>
                </a:lnTo>
                <a:lnTo>
                  <a:pt x="17448" y="38268"/>
                </a:lnTo>
                <a:lnTo>
                  <a:pt x="32737" y="38268"/>
                </a:lnTo>
                <a:lnTo>
                  <a:pt x="31552" y="36201"/>
                </a:lnTo>
                <a:lnTo>
                  <a:pt x="26293" y="27082"/>
                </a:lnTo>
                <a:lnTo>
                  <a:pt x="25108" y="25046"/>
                </a:lnTo>
                <a:close/>
                <a:moveTo>
                  <a:pt x="53710" y="25046"/>
                </a:moveTo>
                <a:lnTo>
                  <a:pt x="52525" y="27082"/>
                </a:lnTo>
                <a:lnTo>
                  <a:pt x="47266" y="36262"/>
                </a:lnTo>
                <a:lnTo>
                  <a:pt x="46081" y="38268"/>
                </a:lnTo>
                <a:lnTo>
                  <a:pt x="61339" y="38268"/>
                </a:lnTo>
                <a:lnTo>
                  <a:pt x="60184" y="36201"/>
                </a:lnTo>
                <a:lnTo>
                  <a:pt x="54895" y="27082"/>
                </a:lnTo>
                <a:lnTo>
                  <a:pt x="53710" y="25046"/>
                </a:lnTo>
                <a:close/>
                <a:moveTo>
                  <a:pt x="82312" y="24985"/>
                </a:moveTo>
                <a:lnTo>
                  <a:pt x="81157" y="27052"/>
                </a:lnTo>
                <a:lnTo>
                  <a:pt x="75868" y="36201"/>
                </a:lnTo>
                <a:lnTo>
                  <a:pt x="74683" y="38268"/>
                </a:lnTo>
                <a:lnTo>
                  <a:pt x="89972" y="38268"/>
                </a:lnTo>
                <a:lnTo>
                  <a:pt x="88787" y="36201"/>
                </a:lnTo>
                <a:lnTo>
                  <a:pt x="83498" y="27052"/>
                </a:lnTo>
                <a:lnTo>
                  <a:pt x="82312" y="24985"/>
                </a:lnTo>
                <a:close/>
                <a:moveTo>
                  <a:pt x="110884" y="24985"/>
                </a:moveTo>
                <a:lnTo>
                  <a:pt x="109699" y="27052"/>
                </a:lnTo>
                <a:lnTo>
                  <a:pt x="104440" y="36201"/>
                </a:lnTo>
                <a:lnTo>
                  <a:pt x="103255" y="38268"/>
                </a:lnTo>
                <a:lnTo>
                  <a:pt x="118514" y="38268"/>
                </a:lnTo>
                <a:lnTo>
                  <a:pt x="117359" y="36201"/>
                </a:lnTo>
                <a:lnTo>
                  <a:pt x="112070" y="27052"/>
                </a:lnTo>
                <a:lnTo>
                  <a:pt x="110884" y="24985"/>
                </a:lnTo>
                <a:close/>
                <a:moveTo>
                  <a:pt x="139487" y="24985"/>
                </a:moveTo>
                <a:lnTo>
                  <a:pt x="138332" y="27052"/>
                </a:lnTo>
                <a:lnTo>
                  <a:pt x="133043" y="36201"/>
                </a:lnTo>
                <a:lnTo>
                  <a:pt x="131857" y="38268"/>
                </a:lnTo>
                <a:lnTo>
                  <a:pt x="147146" y="38268"/>
                </a:lnTo>
                <a:lnTo>
                  <a:pt x="145961" y="36201"/>
                </a:lnTo>
                <a:lnTo>
                  <a:pt x="140672" y="27052"/>
                </a:lnTo>
                <a:lnTo>
                  <a:pt x="139487" y="24985"/>
                </a:lnTo>
                <a:close/>
                <a:moveTo>
                  <a:pt x="168119" y="25046"/>
                </a:moveTo>
                <a:lnTo>
                  <a:pt x="166934" y="27082"/>
                </a:lnTo>
                <a:lnTo>
                  <a:pt x="161645" y="36262"/>
                </a:lnTo>
                <a:lnTo>
                  <a:pt x="160490" y="38268"/>
                </a:lnTo>
                <a:lnTo>
                  <a:pt x="175749" y="38268"/>
                </a:lnTo>
                <a:lnTo>
                  <a:pt x="174563" y="36201"/>
                </a:lnTo>
                <a:lnTo>
                  <a:pt x="169305" y="27082"/>
                </a:lnTo>
                <a:lnTo>
                  <a:pt x="168119" y="25046"/>
                </a:lnTo>
                <a:close/>
                <a:moveTo>
                  <a:pt x="196691" y="24985"/>
                </a:moveTo>
                <a:lnTo>
                  <a:pt x="195506" y="27052"/>
                </a:lnTo>
                <a:lnTo>
                  <a:pt x="190217" y="36201"/>
                </a:lnTo>
                <a:lnTo>
                  <a:pt x="189062" y="38268"/>
                </a:lnTo>
                <a:lnTo>
                  <a:pt x="204321" y="38268"/>
                </a:lnTo>
                <a:lnTo>
                  <a:pt x="203135" y="36201"/>
                </a:lnTo>
                <a:lnTo>
                  <a:pt x="197877" y="27052"/>
                </a:lnTo>
                <a:lnTo>
                  <a:pt x="196691" y="24985"/>
                </a:lnTo>
                <a:close/>
                <a:moveTo>
                  <a:pt x="225294" y="24985"/>
                </a:moveTo>
                <a:lnTo>
                  <a:pt x="224108" y="27052"/>
                </a:lnTo>
                <a:lnTo>
                  <a:pt x="218850" y="36201"/>
                </a:lnTo>
                <a:lnTo>
                  <a:pt x="217664" y="38268"/>
                </a:lnTo>
                <a:lnTo>
                  <a:pt x="232923" y="38268"/>
                </a:lnTo>
                <a:lnTo>
                  <a:pt x="231768" y="36201"/>
                </a:lnTo>
                <a:lnTo>
                  <a:pt x="226479" y="27052"/>
                </a:lnTo>
                <a:lnTo>
                  <a:pt x="225294" y="24985"/>
                </a:lnTo>
                <a:close/>
                <a:moveTo>
                  <a:pt x="253896" y="24985"/>
                </a:moveTo>
                <a:lnTo>
                  <a:pt x="252741" y="27052"/>
                </a:lnTo>
                <a:lnTo>
                  <a:pt x="247452" y="36201"/>
                </a:lnTo>
                <a:lnTo>
                  <a:pt x="246267" y="38268"/>
                </a:lnTo>
                <a:lnTo>
                  <a:pt x="261556" y="38268"/>
                </a:lnTo>
                <a:lnTo>
                  <a:pt x="260370" y="36201"/>
                </a:lnTo>
                <a:lnTo>
                  <a:pt x="255082" y="27052"/>
                </a:lnTo>
                <a:lnTo>
                  <a:pt x="253896" y="24985"/>
                </a:lnTo>
                <a:close/>
                <a:moveTo>
                  <a:pt x="282468" y="24985"/>
                </a:moveTo>
                <a:lnTo>
                  <a:pt x="281313" y="27052"/>
                </a:lnTo>
                <a:lnTo>
                  <a:pt x="276024" y="36201"/>
                </a:lnTo>
                <a:lnTo>
                  <a:pt x="274839" y="38268"/>
                </a:lnTo>
                <a:lnTo>
                  <a:pt x="290128" y="38268"/>
                </a:lnTo>
                <a:lnTo>
                  <a:pt x="288942" y="36201"/>
                </a:lnTo>
                <a:lnTo>
                  <a:pt x="283654" y="27052"/>
                </a:lnTo>
                <a:lnTo>
                  <a:pt x="282468" y="24985"/>
                </a:lnTo>
                <a:close/>
                <a:moveTo>
                  <a:pt x="311101" y="24985"/>
                </a:moveTo>
                <a:lnTo>
                  <a:pt x="309915" y="27052"/>
                </a:lnTo>
                <a:lnTo>
                  <a:pt x="304627" y="36201"/>
                </a:lnTo>
                <a:lnTo>
                  <a:pt x="303441" y="38268"/>
                </a:lnTo>
                <a:lnTo>
                  <a:pt x="318730" y="38268"/>
                </a:lnTo>
                <a:lnTo>
                  <a:pt x="317545" y="36201"/>
                </a:lnTo>
                <a:lnTo>
                  <a:pt x="312256" y="27052"/>
                </a:lnTo>
                <a:lnTo>
                  <a:pt x="311101" y="24985"/>
                </a:lnTo>
                <a:close/>
                <a:moveTo>
                  <a:pt x="25108" y="24134"/>
                </a:moveTo>
                <a:lnTo>
                  <a:pt x="33527" y="38724"/>
                </a:lnTo>
                <a:lnTo>
                  <a:pt x="16718" y="38724"/>
                </a:lnTo>
                <a:lnTo>
                  <a:pt x="25108" y="24134"/>
                </a:lnTo>
                <a:close/>
                <a:moveTo>
                  <a:pt x="53710" y="24134"/>
                </a:moveTo>
                <a:lnTo>
                  <a:pt x="62160" y="38724"/>
                </a:lnTo>
                <a:lnTo>
                  <a:pt x="45260" y="38724"/>
                </a:lnTo>
                <a:lnTo>
                  <a:pt x="53710" y="24134"/>
                </a:lnTo>
                <a:close/>
                <a:moveTo>
                  <a:pt x="82312" y="24134"/>
                </a:moveTo>
                <a:lnTo>
                  <a:pt x="90762" y="38724"/>
                </a:lnTo>
                <a:lnTo>
                  <a:pt x="73923" y="38724"/>
                </a:lnTo>
                <a:lnTo>
                  <a:pt x="82312" y="24134"/>
                </a:lnTo>
                <a:close/>
                <a:moveTo>
                  <a:pt x="110884" y="24134"/>
                </a:moveTo>
                <a:lnTo>
                  <a:pt x="119334" y="38724"/>
                </a:lnTo>
                <a:lnTo>
                  <a:pt x="102495" y="38724"/>
                </a:lnTo>
                <a:lnTo>
                  <a:pt x="110884" y="24134"/>
                </a:lnTo>
                <a:close/>
                <a:moveTo>
                  <a:pt x="139517" y="24134"/>
                </a:moveTo>
                <a:lnTo>
                  <a:pt x="147937" y="38724"/>
                </a:lnTo>
                <a:lnTo>
                  <a:pt x="131097" y="38724"/>
                </a:lnTo>
                <a:lnTo>
                  <a:pt x="139517" y="24134"/>
                </a:lnTo>
                <a:close/>
                <a:moveTo>
                  <a:pt x="168119" y="24134"/>
                </a:moveTo>
                <a:lnTo>
                  <a:pt x="176539" y="38724"/>
                </a:lnTo>
                <a:lnTo>
                  <a:pt x="159700" y="38724"/>
                </a:lnTo>
                <a:lnTo>
                  <a:pt x="168119" y="24134"/>
                </a:lnTo>
                <a:close/>
                <a:moveTo>
                  <a:pt x="196691" y="24134"/>
                </a:moveTo>
                <a:lnTo>
                  <a:pt x="205111" y="38724"/>
                </a:lnTo>
                <a:lnTo>
                  <a:pt x="188302" y="38724"/>
                </a:lnTo>
                <a:lnTo>
                  <a:pt x="196691" y="24134"/>
                </a:lnTo>
                <a:close/>
                <a:moveTo>
                  <a:pt x="225294" y="24134"/>
                </a:moveTo>
                <a:lnTo>
                  <a:pt x="233744" y="38724"/>
                </a:lnTo>
                <a:lnTo>
                  <a:pt x="216905" y="38724"/>
                </a:lnTo>
                <a:lnTo>
                  <a:pt x="225294" y="24134"/>
                </a:lnTo>
                <a:close/>
                <a:moveTo>
                  <a:pt x="253896" y="24134"/>
                </a:moveTo>
                <a:lnTo>
                  <a:pt x="262346" y="38724"/>
                </a:lnTo>
                <a:lnTo>
                  <a:pt x="245507" y="38724"/>
                </a:lnTo>
                <a:lnTo>
                  <a:pt x="253896" y="24134"/>
                </a:lnTo>
                <a:close/>
                <a:moveTo>
                  <a:pt x="282468" y="24134"/>
                </a:moveTo>
                <a:lnTo>
                  <a:pt x="290918" y="38724"/>
                </a:lnTo>
                <a:lnTo>
                  <a:pt x="274079" y="38724"/>
                </a:lnTo>
                <a:lnTo>
                  <a:pt x="282468" y="24134"/>
                </a:lnTo>
                <a:close/>
                <a:moveTo>
                  <a:pt x="311101" y="24134"/>
                </a:moveTo>
                <a:lnTo>
                  <a:pt x="319520" y="38724"/>
                </a:lnTo>
                <a:lnTo>
                  <a:pt x="302651" y="38724"/>
                </a:lnTo>
                <a:lnTo>
                  <a:pt x="311101" y="24134"/>
                </a:lnTo>
                <a:close/>
                <a:moveTo>
                  <a:pt x="110884" y="21429"/>
                </a:moveTo>
                <a:lnTo>
                  <a:pt x="100155" y="40092"/>
                </a:lnTo>
                <a:lnTo>
                  <a:pt x="121736" y="40092"/>
                </a:lnTo>
                <a:lnTo>
                  <a:pt x="110884" y="21429"/>
                </a:lnTo>
                <a:close/>
                <a:moveTo>
                  <a:pt x="225294" y="21429"/>
                </a:moveTo>
                <a:lnTo>
                  <a:pt x="214503" y="40092"/>
                </a:lnTo>
                <a:lnTo>
                  <a:pt x="236084" y="40092"/>
                </a:lnTo>
                <a:lnTo>
                  <a:pt x="225294" y="21429"/>
                </a:lnTo>
                <a:close/>
                <a:moveTo>
                  <a:pt x="1" y="21429"/>
                </a:moveTo>
                <a:lnTo>
                  <a:pt x="10791" y="40122"/>
                </a:lnTo>
                <a:lnTo>
                  <a:pt x="21551" y="21429"/>
                </a:lnTo>
                <a:close/>
                <a:moveTo>
                  <a:pt x="25108" y="21429"/>
                </a:moveTo>
                <a:lnTo>
                  <a:pt x="14317" y="40122"/>
                </a:lnTo>
                <a:lnTo>
                  <a:pt x="35898" y="40122"/>
                </a:lnTo>
                <a:lnTo>
                  <a:pt x="25108" y="21429"/>
                </a:lnTo>
                <a:close/>
                <a:moveTo>
                  <a:pt x="28603" y="21429"/>
                </a:moveTo>
                <a:lnTo>
                  <a:pt x="39394" y="40122"/>
                </a:lnTo>
                <a:lnTo>
                  <a:pt x="50154" y="21429"/>
                </a:lnTo>
                <a:close/>
                <a:moveTo>
                  <a:pt x="53710" y="21429"/>
                </a:moveTo>
                <a:lnTo>
                  <a:pt x="42920" y="40122"/>
                </a:lnTo>
                <a:lnTo>
                  <a:pt x="64500" y="40122"/>
                </a:lnTo>
                <a:lnTo>
                  <a:pt x="53710" y="21429"/>
                </a:lnTo>
                <a:close/>
                <a:moveTo>
                  <a:pt x="57175" y="21429"/>
                </a:moveTo>
                <a:lnTo>
                  <a:pt x="67966" y="40122"/>
                </a:lnTo>
                <a:lnTo>
                  <a:pt x="78756" y="21429"/>
                </a:lnTo>
                <a:close/>
                <a:moveTo>
                  <a:pt x="82312" y="21429"/>
                </a:moveTo>
                <a:lnTo>
                  <a:pt x="71522" y="40122"/>
                </a:lnTo>
                <a:lnTo>
                  <a:pt x="93103" y="40122"/>
                </a:lnTo>
                <a:lnTo>
                  <a:pt x="82312" y="21429"/>
                </a:lnTo>
                <a:close/>
                <a:moveTo>
                  <a:pt x="85777" y="21429"/>
                </a:moveTo>
                <a:lnTo>
                  <a:pt x="96568" y="40122"/>
                </a:lnTo>
                <a:lnTo>
                  <a:pt x="107358" y="21429"/>
                </a:lnTo>
                <a:close/>
                <a:moveTo>
                  <a:pt x="114349" y="21429"/>
                </a:moveTo>
                <a:lnTo>
                  <a:pt x="125140" y="40122"/>
                </a:lnTo>
                <a:lnTo>
                  <a:pt x="135930" y="21429"/>
                </a:lnTo>
                <a:close/>
                <a:moveTo>
                  <a:pt x="139517" y="21429"/>
                </a:moveTo>
                <a:lnTo>
                  <a:pt x="128727" y="40122"/>
                </a:lnTo>
                <a:lnTo>
                  <a:pt x="150308" y="40122"/>
                </a:lnTo>
                <a:lnTo>
                  <a:pt x="139517" y="21429"/>
                </a:lnTo>
                <a:close/>
                <a:moveTo>
                  <a:pt x="142952" y="21429"/>
                </a:moveTo>
                <a:lnTo>
                  <a:pt x="153742" y="40122"/>
                </a:lnTo>
                <a:lnTo>
                  <a:pt x="164533" y="21429"/>
                </a:lnTo>
                <a:close/>
                <a:moveTo>
                  <a:pt x="168119" y="21429"/>
                </a:moveTo>
                <a:lnTo>
                  <a:pt x="157329" y="40122"/>
                </a:lnTo>
                <a:lnTo>
                  <a:pt x="178910" y="40122"/>
                </a:lnTo>
                <a:lnTo>
                  <a:pt x="168119" y="21429"/>
                </a:lnTo>
                <a:close/>
                <a:moveTo>
                  <a:pt x="171585" y="21429"/>
                </a:moveTo>
                <a:lnTo>
                  <a:pt x="182375" y="40122"/>
                </a:lnTo>
                <a:lnTo>
                  <a:pt x="193166" y="21429"/>
                </a:lnTo>
                <a:close/>
                <a:moveTo>
                  <a:pt x="196691" y="21429"/>
                </a:moveTo>
                <a:lnTo>
                  <a:pt x="185901" y="40122"/>
                </a:lnTo>
                <a:lnTo>
                  <a:pt x="207482" y="40122"/>
                </a:lnTo>
                <a:lnTo>
                  <a:pt x="196691" y="21429"/>
                </a:lnTo>
                <a:close/>
                <a:moveTo>
                  <a:pt x="200157" y="21429"/>
                </a:moveTo>
                <a:lnTo>
                  <a:pt x="210947" y="40122"/>
                </a:lnTo>
                <a:lnTo>
                  <a:pt x="221737" y="21429"/>
                </a:lnTo>
                <a:close/>
                <a:moveTo>
                  <a:pt x="228759" y="21429"/>
                </a:moveTo>
                <a:lnTo>
                  <a:pt x="239549" y="40122"/>
                </a:lnTo>
                <a:lnTo>
                  <a:pt x="250340" y="21429"/>
                </a:lnTo>
                <a:close/>
                <a:moveTo>
                  <a:pt x="253896" y="21429"/>
                </a:moveTo>
                <a:lnTo>
                  <a:pt x="243106" y="40122"/>
                </a:lnTo>
                <a:lnTo>
                  <a:pt x="264687" y="40122"/>
                </a:lnTo>
                <a:lnTo>
                  <a:pt x="253896" y="21429"/>
                </a:lnTo>
                <a:close/>
                <a:moveTo>
                  <a:pt x="257361" y="21429"/>
                </a:moveTo>
                <a:lnTo>
                  <a:pt x="268152" y="40122"/>
                </a:lnTo>
                <a:lnTo>
                  <a:pt x="278942" y="21429"/>
                </a:lnTo>
                <a:close/>
                <a:moveTo>
                  <a:pt x="282468" y="21429"/>
                </a:moveTo>
                <a:lnTo>
                  <a:pt x="271678" y="40122"/>
                </a:lnTo>
                <a:lnTo>
                  <a:pt x="293259" y="40122"/>
                </a:lnTo>
                <a:lnTo>
                  <a:pt x="282468" y="21429"/>
                </a:lnTo>
                <a:close/>
                <a:moveTo>
                  <a:pt x="285964" y="21429"/>
                </a:moveTo>
                <a:lnTo>
                  <a:pt x="296754" y="40122"/>
                </a:lnTo>
                <a:lnTo>
                  <a:pt x="307545" y="21429"/>
                </a:lnTo>
                <a:close/>
                <a:moveTo>
                  <a:pt x="311101" y="21429"/>
                </a:moveTo>
                <a:lnTo>
                  <a:pt x="300310" y="40122"/>
                </a:lnTo>
                <a:lnTo>
                  <a:pt x="321891" y="40122"/>
                </a:lnTo>
                <a:lnTo>
                  <a:pt x="311101" y="21429"/>
                </a:lnTo>
                <a:close/>
                <a:moveTo>
                  <a:pt x="9454" y="48299"/>
                </a:moveTo>
                <a:lnTo>
                  <a:pt x="10730" y="50548"/>
                </a:lnTo>
                <a:lnTo>
                  <a:pt x="12068" y="48299"/>
                </a:lnTo>
                <a:close/>
                <a:moveTo>
                  <a:pt x="38056" y="48299"/>
                </a:moveTo>
                <a:lnTo>
                  <a:pt x="39363" y="50548"/>
                </a:lnTo>
                <a:lnTo>
                  <a:pt x="40670" y="48299"/>
                </a:lnTo>
                <a:close/>
                <a:moveTo>
                  <a:pt x="66659" y="48299"/>
                </a:moveTo>
                <a:lnTo>
                  <a:pt x="67966" y="50548"/>
                </a:lnTo>
                <a:lnTo>
                  <a:pt x="69303" y="48299"/>
                </a:lnTo>
                <a:close/>
                <a:moveTo>
                  <a:pt x="95231" y="48299"/>
                </a:moveTo>
                <a:lnTo>
                  <a:pt x="96538" y="50548"/>
                </a:lnTo>
                <a:lnTo>
                  <a:pt x="97875" y="48299"/>
                </a:lnTo>
                <a:close/>
                <a:moveTo>
                  <a:pt x="123863" y="48299"/>
                </a:moveTo>
                <a:lnTo>
                  <a:pt x="125140" y="50548"/>
                </a:lnTo>
                <a:lnTo>
                  <a:pt x="126477" y="48299"/>
                </a:lnTo>
                <a:close/>
                <a:moveTo>
                  <a:pt x="152466" y="48299"/>
                </a:moveTo>
                <a:lnTo>
                  <a:pt x="153742" y="50548"/>
                </a:lnTo>
                <a:lnTo>
                  <a:pt x="155080" y="48299"/>
                </a:lnTo>
                <a:close/>
                <a:moveTo>
                  <a:pt x="181068" y="48299"/>
                </a:moveTo>
                <a:lnTo>
                  <a:pt x="182375" y="50548"/>
                </a:lnTo>
                <a:lnTo>
                  <a:pt x="183652" y="48299"/>
                </a:lnTo>
                <a:close/>
                <a:moveTo>
                  <a:pt x="209640" y="48299"/>
                </a:moveTo>
                <a:lnTo>
                  <a:pt x="210947" y="50548"/>
                </a:lnTo>
                <a:lnTo>
                  <a:pt x="212254" y="48299"/>
                </a:lnTo>
                <a:close/>
                <a:moveTo>
                  <a:pt x="238242" y="48299"/>
                </a:moveTo>
                <a:lnTo>
                  <a:pt x="239549" y="50548"/>
                </a:lnTo>
                <a:lnTo>
                  <a:pt x="240887" y="48299"/>
                </a:lnTo>
                <a:close/>
                <a:moveTo>
                  <a:pt x="266814" y="48299"/>
                </a:moveTo>
                <a:lnTo>
                  <a:pt x="268121" y="50548"/>
                </a:lnTo>
                <a:lnTo>
                  <a:pt x="269459" y="48299"/>
                </a:lnTo>
                <a:close/>
                <a:moveTo>
                  <a:pt x="295447" y="48299"/>
                </a:moveTo>
                <a:lnTo>
                  <a:pt x="296724" y="50548"/>
                </a:lnTo>
                <a:lnTo>
                  <a:pt x="298061" y="48299"/>
                </a:lnTo>
                <a:close/>
                <a:moveTo>
                  <a:pt x="16050" y="46019"/>
                </a:moveTo>
                <a:lnTo>
                  <a:pt x="10761" y="55168"/>
                </a:lnTo>
                <a:lnTo>
                  <a:pt x="5502" y="46019"/>
                </a:lnTo>
                <a:close/>
                <a:moveTo>
                  <a:pt x="44682" y="46019"/>
                </a:moveTo>
                <a:lnTo>
                  <a:pt x="39394" y="55168"/>
                </a:lnTo>
                <a:lnTo>
                  <a:pt x="34105" y="46019"/>
                </a:lnTo>
                <a:close/>
                <a:moveTo>
                  <a:pt x="73224" y="46019"/>
                </a:moveTo>
                <a:lnTo>
                  <a:pt x="67966" y="55168"/>
                </a:lnTo>
                <a:lnTo>
                  <a:pt x="62677" y="46019"/>
                </a:lnTo>
                <a:close/>
                <a:moveTo>
                  <a:pt x="101857" y="46019"/>
                </a:moveTo>
                <a:lnTo>
                  <a:pt x="96568" y="55168"/>
                </a:lnTo>
                <a:lnTo>
                  <a:pt x="91279" y="46019"/>
                </a:lnTo>
                <a:close/>
                <a:moveTo>
                  <a:pt x="130459" y="46019"/>
                </a:moveTo>
                <a:lnTo>
                  <a:pt x="125170" y="55168"/>
                </a:lnTo>
                <a:lnTo>
                  <a:pt x="119912" y="46019"/>
                </a:lnTo>
                <a:close/>
                <a:moveTo>
                  <a:pt x="159031" y="46019"/>
                </a:moveTo>
                <a:lnTo>
                  <a:pt x="153742" y="55168"/>
                </a:lnTo>
                <a:lnTo>
                  <a:pt x="148484" y="46019"/>
                </a:lnTo>
                <a:close/>
                <a:moveTo>
                  <a:pt x="187633" y="46019"/>
                </a:moveTo>
                <a:lnTo>
                  <a:pt x="182375" y="55168"/>
                </a:lnTo>
                <a:lnTo>
                  <a:pt x="177086" y="46019"/>
                </a:lnTo>
                <a:close/>
                <a:moveTo>
                  <a:pt x="216266" y="46019"/>
                </a:moveTo>
                <a:lnTo>
                  <a:pt x="210977" y="55168"/>
                </a:lnTo>
                <a:lnTo>
                  <a:pt x="205689" y="46019"/>
                </a:lnTo>
                <a:close/>
                <a:moveTo>
                  <a:pt x="244808" y="46019"/>
                </a:moveTo>
                <a:lnTo>
                  <a:pt x="239549" y="55168"/>
                </a:lnTo>
                <a:lnTo>
                  <a:pt x="234260" y="46019"/>
                </a:lnTo>
                <a:close/>
                <a:moveTo>
                  <a:pt x="273441" y="46019"/>
                </a:moveTo>
                <a:lnTo>
                  <a:pt x="268152" y="55168"/>
                </a:lnTo>
                <a:lnTo>
                  <a:pt x="262863" y="46019"/>
                </a:lnTo>
                <a:close/>
                <a:moveTo>
                  <a:pt x="302043" y="46019"/>
                </a:moveTo>
                <a:lnTo>
                  <a:pt x="296754" y="55168"/>
                </a:lnTo>
                <a:lnTo>
                  <a:pt x="291496" y="46019"/>
                </a:lnTo>
                <a:close/>
                <a:moveTo>
                  <a:pt x="25108" y="53770"/>
                </a:moveTo>
                <a:lnTo>
                  <a:pt x="23801" y="56019"/>
                </a:lnTo>
                <a:lnTo>
                  <a:pt x="26445" y="56019"/>
                </a:lnTo>
                <a:lnTo>
                  <a:pt x="25108" y="53770"/>
                </a:lnTo>
                <a:close/>
                <a:moveTo>
                  <a:pt x="53710" y="53770"/>
                </a:moveTo>
                <a:lnTo>
                  <a:pt x="52433" y="56019"/>
                </a:lnTo>
                <a:lnTo>
                  <a:pt x="55047" y="56019"/>
                </a:lnTo>
                <a:lnTo>
                  <a:pt x="53710" y="53770"/>
                </a:lnTo>
                <a:close/>
                <a:moveTo>
                  <a:pt x="82312" y="53770"/>
                </a:moveTo>
                <a:lnTo>
                  <a:pt x="81036" y="56019"/>
                </a:lnTo>
                <a:lnTo>
                  <a:pt x="83650" y="56019"/>
                </a:lnTo>
                <a:lnTo>
                  <a:pt x="82312" y="53770"/>
                </a:lnTo>
                <a:close/>
                <a:moveTo>
                  <a:pt x="110884" y="53770"/>
                </a:moveTo>
                <a:lnTo>
                  <a:pt x="109608" y="56019"/>
                </a:lnTo>
                <a:lnTo>
                  <a:pt x="112222" y="56019"/>
                </a:lnTo>
                <a:lnTo>
                  <a:pt x="110884" y="53770"/>
                </a:lnTo>
                <a:close/>
                <a:moveTo>
                  <a:pt x="139517" y="53770"/>
                </a:moveTo>
                <a:lnTo>
                  <a:pt x="138210" y="56019"/>
                </a:lnTo>
                <a:lnTo>
                  <a:pt x="140824" y="56019"/>
                </a:lnTo>
                <a:lnTo>
                  <a:pt x="139517" y="53770"/>
                </a:lnTo>
                <a:close/>
                <a:moveTo>
                  <a:pt x="168119" y="53770"/>
                </a:moveTo>
                <a:lnTo>
                  <a:pt x="166812" y="56019"/>
                </a:lnTo>
                <a:lnTo>
                  <a:pt x="169457" y="56019"/>
                </a:lnTo>
                <a:lnTo>
                  <a:pt x="168119" y="53770"/>
                </a:lnTo>
                <a:close/>
                <a:moveTo>
                  <a:pt x="196691" y="53770"/>
                </a:moveTo>
                <a:lnTo>
                  <a:pt x="195384" y="56019"/>
                </a:lnTo>
                <a:lnTo>
                  <a:pt x="198029" y="56019"/>
                </a:lnTo>
                <a:lnTo>
                  <a:pt x="196691" y="53770"/>
                </a:lnTo>
                <a:close/>
                <a:moveTo>
                  <a:pt x="225294" y="53770"/>
                </a:moveTo>
                <a:lnTo>
                  <a:pt x="224017" y="56019"/>
                </a:lnTo>
                <a:lnTo>
                  <a:pt x="226631" y="56019"/>
                </a:lnTo>
                <a:lnTo>
                  <a:pt x="225294" y="53770"/>
                </a:lnTo>
                <a:close/>
                <a:moveTo>
                  <a:pt x="253896" y="53770"/>
                </a:moveTo>
                <a:lnTo>
                  <a:pt x="252620" y="56019"/>
                </a:lnTo>
                <a:lnTo>
                  <a:pt x="255234" y="56019"/>
                </a:lnTo>
                <a:lnTo>
                  <a:pt x="253896" y="53770"/>
                </a:lnTo>
                <a:close/>
                <a:moveTo>
                  <a:pt x="282468" y="53770"/>
                </a:moveTo>
                <a:lnTo>
                  <a:pt x="281191" y="56019"/>
                </a:lnTo>
                <a:lnTo>
                  <a:pt x="283805" y="56019"/>
                </a:lnTo>
                <a:lnTo>
                  <a:pt x="282468" y="53770"/>
                </a:lnTo>
                <a:close/>
                <a:moveTo>
                  <a:pt x="311101" y="53770"/>
                </a:moveTo>
                <a:lnTo>
                  <a:pt x="309794" y="56019"/>
                </a:lnTo>
                <a:lnTo>
                  <a:pt x="312408" y="56019"/>
                </a:lnTo>
                <a:lnTo>
                  <a:pt x="311101" y="53770"/>
                </a:lnTo>
                <a:close/>
                <a:moveTo>
                  <a:pt x="3132" y="44621"/>
                </a:moveTo>
                <a:lnTo>
                  <a:pt x="4317" y="46657"/>
                </a:lnTo>
                <a:lnTo>
                  <a:pt x="9606" y="55806"/>
                </a:lnTo>
                <a:lnTo>
                  <a:pt x="10761" y="57873"/>
                </a:lnTo>
                <a:lnTo>
                  <a:pt x="11946" y="55806"/>
                </a:lnTo>
                <a:lnTo>
                  <a:pt x="17235" y="46657"/>
                </a:lnTo>
                <a:lnTo>
                  <a:pt x="18421" y="44621"/>
                </a:lnTo>
                <a:close/>
                <a:moveTo>
                  <a:pt x="31764" y="44621"/>
                </a:moveTo>
                <a:lnTo>
                  <a:pt x="32919" y="46657"/>
                </a:lnTo>
                <a:lnTo>
                  <a:pt x="38208" y="55806"/>
                </a:lnTo>
                <a:lnTo>
                  <a:pt x="39394" y="57873"/>
                </a:lnTo>
                <a:lnTo>
                  <a:pt x="40579" y="55806"/>
                </a:lnTo>
                <a:lnTo>
                  <a:pt x="45838" y="46657"/>
                </a:lnTo>
                <a:lnTo>
                  <a:pt x="47023" y="44621"/>
                </a:lnTo>
                <a:close/>
                <a:moveTo>
                  <a:pt x="60336" y="44621"/>
                </a:moveTo>
                <a:lnTo>
                  <a:pt x="61491" y="46657"/>
                </a:lnTo>
                <a:lnTo>
                  <a:pt x="66780" y="55806"/>
                </a:lnTo>
                <a:lnTo>
                  <a:pt x="67966" y="57873"/>
                </a:lnTo>
                <a:lnTo>
                  <a:pt x="69151" y="55806"/>
                </a:lnTo>
                <a:lnTo>
                  <a:pt x="74409" y="46657"/>
                </a:lnTo>
                <a:lnTo>
                  <a:pt x="75595" y="44621"/>
                </a:lnTo>
                <a:close/>
                <a:moveTo>
                  <a:pt x="88939" y="44621"/>
                </a:moveTo>
                <a:lnTo>
                  <a:pt x="90124" y="46657"/>
                </a:lnTo>
                <a:lnTo>
                  <a:pt x="95383" y="55806"/>
                </a:lnTo>
                <a:lnTo>
                  <a:pt x="96568" y="57873"/>
                </a:lnTo>
                <a:lnTo>
                  <a:pt x="97753" y="55806"/>
                </a:lnTo>
                <a:lnTo>
                  <a:pt x="103042" y="46657"/>
                </a:lnTo>
                <a:lnTo>
                  <a:pt x="104197" y="44621"/>
                </a:lnTo>
                <a:close/>
                <a:moveTo>
                  <a:pt x="117541" y="44621"/>
                </a:moveTo>
                <a:lnTo>
                  <a:pt x="118726" y="46657"/>
                </a:lnTo>
                <a:lnTo>
                  <a:pt x="124015" y="55806"/>
                </a:lnTo>
                <a:lnTo>
                  <a:pt x="125170" y="57873"/>
                </a:lnTo>
                <a:lnTo>
                  <a:pt x="126356" y="55806"/>
                </a:lnTo>
                <a:lnTo>
                  <a:pt x="131645" y="46657"/>
                </a:lnTo>
                <a:lnTo>
                  <a:pt x="132830" y="44621"/>
                </a:lnTo>
                <a:close/>
                <a:moveTo>
                  <a:pt x="146113" y="44621"/>
                </a:moveTo>
                <a:lnTo>
                  <a:pt x="147298" y="46657"/>
                </a:lnTo>
                <a:lnTo>
                  <a:pt x="152587" y="55806"/>
                </a:lnTo>
                <a:lnTo>
                  <a:pt x="153742" y="57873"/>
                </a:lnTo>
                <a:lnTo>
                  <a:pt x="154928" y="55806"/>
                </a:lnTo>
                <a:lnTo>
                  <a:pt x="160217" y="46657"/>
                </a:lnTo>
                <a:lnTo>
                  <a:pt x="161402" y="44621"/>
                </a:lnTo>
                <a:close/>
                <a:moveTo>
                  <a:pt x="174715" y="44621"/>
                </a:moveTo>
                <a:lnTo>
                  <a:pt x="175901" y="46657"/>
                </a:lnTo>
                <a:lnTo>
                  <a:pt x="181190" y="55806"/>
                </a:lnTo>
                <a:lnTo>
                  <a:pt x="182375" y="57873"/>
                </a:lnTo>
                <a:lnTo>
                  <a:pt x="183530" y="55806"/>
                </a:lnTo>
                <a:lnTo>
                  <a:pt x="188819" y="46657"/>
                </a:lnTo>
                <a:lnTo>
                  <a:pt x="190004" y="44621"/>
                </a:lnTo>
                <a:close/>
                <a:moveTo>
                  <a:pt x="203348" y="44621"/>
                </a:moveTo>
                <a:lnTo>
                  <a:pt x="204503" y="46657"/>
                </a:lnTo>
                <a:lnTo>
                  <a:pt x="209792" y="55806"/>
                </a:lnTo>
                <a:lnTo>
                  <a:pt x="210977" y="57873"/>
                </a:lnTo>
                <a:lnTo>
                  <a:pt x="212163" y="55806"/>
                </a:lnTo>
                <a:lnTo>
                  <a:pt x="217421" y="46657"/>
                </a:lnTo>
                <a:lnTo>
                  <a:pt x="218607" y="44621"/>
                </a:lnTo>
                <a:close/>
                <a:moveTo>
                  <a:pt x="231890" y="44621"/>
                </a:moveTo>
                <a:lnTo>
                  <a:pt x="233075" y="46657"/>
                </a:lnTo>
                <a:lnTo>
                  <a:pt x="238364" y="55806"/>
                </a:lnTo>
                <a:lnTo>
                  <a:pt x="239549" y="57873"/>
                </a:lnTo>
                <a:lnTo>
                  <a:pt x="240735" y="55806"/>
                </a:lnTo>
                <a:lnTo>
                  <a:pt x="245993" y="46657"/>
                </a:lnTo>
                <a:lnTo>
                  <a:pt x="247179" y="44621"/>
                </a:lnTo>
                <a:close/>
                <a:moveTo>
                  <a:pt x="260522" y="44621"/>
                </a:moveTo>
                <a:lnTo>
                  <a:pt x="261708" y="46657"/>
                </a:lnTo>
                <a:lnTo>
                  <a:pt x="266966" y="55806"/>
                </a:lnTo>
                <a:lnTo>
                  <a:pt x="268152" y="57873"/>
                </a:lnTo>
                <a:lnTo>
                  <a:pt x="269337" y="55806"/>
                </a:lnTo>
                <a:lnTo>
                  <a:pt x="274626" y="46657"/>
                </a:lnTo>
                <a:lnTo>
                  <a:pt x="275781" y="44621"/>
                </a:lnTo>
                <a:close/>
                <a:moveTo>
                  <a:pt x="289125" y="44621"/>
                </a:moveTo>
                <a:lnTo>
                  <a:pt x="290310" y="46657"/>
                </a:lnTo>
                <a:lnTo>
                  <a:pt x="295599" y="55806"/>
                </a:lnTo>
                <a:lnTo>
                  <a:pt x="296754" y="57873"/>
                </a:lnTo>
                <a:lnTo>
                  <a:pt x="297940" y="55806"/>
                </a:lnTo>
                <a:lnTo>
                  <a:pt x="303228" y="46657"/>
                </a:lnTo>
                <a:lnTo>
                  <a:pt x="304414" y="44621"/>
                </a:lnTo>
                <a:close/>
                <a:moveTo>
                  <a:pt x="25108" y="49180"/>
                </a:moveTo>
                <a:lnTo>
                  <a:pt x="30397" y="58329"/>
                </a:lnTo>
                <a:lnTo>
                  <a:pt x="19819" y="58329"/>
                </a:lnTo>
                <a:lnTo>
                  <a:pt x="25108" y="49180"/>
                </a:lnTo>
                <a:close/>
                <a:moveTo>
                  <a:pt x="53710" y="49180"/>
                </a:moveTo>
                <a:lnTo>
                  <a:pt x="58999" y="58329"/>
                </a:lnTo>
                <a:lnTo>
                  <a:pt x="48421" y="58329"/>
                </a:lnTo>
                <a:lnTo>
                  <a:pt x="53710" y="49180"/>
                </a:lnTo>
                <a:close/>
                <a:moveTo>
                  <a:pt x="82312" y="49180"/>
                </a:moveTo>
                <a:lnTo>
                  <a:pt x="87601" y="58329"/>
                </a:lnTo>
                <a:lnTo>
                  <a:pt x="77024" y="58329"/>
                </a:lnTo>
                <a:lnTo>
                  <a:pt x="82312" y="49180"/>
                </a:lnTo>
                <a:close/>
                <a:moveTo>
                  <a:pt x="110884" y="49180"/>
                </a:moveTo>
                <a:lnTo>
                  <a:pt x="116173" y="58329"/>
                </a:lnTo>
                <a:lnTo>
                  <a:pt x="105626" y="58329"/>
                </a:lnTo>
                <a:lnTo>
                  <a:pt x="110884" y="49180"/>
                </a:lnTo>
                <a:close/>
                <a:moveTo>
                  <a:pt x="139487" y="49180"/>
                </a:moveTo>
                <a:lnTo>
                  <a:pt x="144776" y="58329"/>
                </a:lnTo>
                <a:lnTo>
                  <a:pt x="134228" y="58329"/>
                </a:lnTo>
                <a:lnTo>
                  <a:pt x="139487" y="49180"/>
                </a:lnTo>
                <a:close/>
                <a:moveTo>
                  <a:pt x="168119" y="49180"/>
                </a:moveTo>
                <a:lnTo>
                  <a:pt x="173378" y="58329"/>
                </a:lnTo>
                <a:lnTo>
                  <a:pt x="162831" y="58329"/>
                </a:lnTo>
                <a:lnTo>
                  <a:pt x="168119" y="49180"/>
                </a:lnTo>
                <a:close/>
                <a:moveTo>
                  <a:pt x="196691" y="49180"/>
                </a:moveTo>
                <a:lnTo>
                  <a:pt x="201950" y="58329"/>
                </a:lnTo>
                <a:lnTo>
                  <a:pt x="191403" y="58329"/>
                </a:lnTo>
                <a:lnTo>
                  <a:pt x="196691" y="49180"/>
                </a:lnTo>
                <a:close/>
                <a:moveTo>
                  <a:pt x="225294" y="49180"/>
                </a:moveTo>
                <a:lnTo>
                  <a:pt x="230583" y="58329"/>
                </a:lnTo>
                <a:lnTo>
                  <a:pt x="220005" y="58329"/>
                </a:lnTo>
                <a:lnTo>
                  <a:pt x="225294" y="49180"/>
                </a:lnTo>
                <a:close/>
                <a:moveTo>
                  <a:pt x="253896" y="49180"/>
                </a:moveTo>
                <a:lnTo>
                  <a:pt x="259185" y="58329"/>
                </a:lnTo>
                <a:lnTo>
                  <a:pt x="248607" y="58329"/>
                </a:lnTo>
                <a:lnTo>
                  <a:pt x="253896" y="49180"/>
                </a:lnTo>
                <a:close/>
                <a:moveTo>
                  <a:pt x="282468" y="49180"/>
                </a:moveTo>
                <a:lnTo>
                  <a:pt x="287757" y="58329"/>
                </a:lnTo>
                <a:lnTo>
                  <a:pt x="277210" y="58329"/>
                </a:lnTo>
                <a:lnTo>
                  <a:pt x="282468" y="49180"/>
                </a:lnTo>
                <a:close/>
                <a:moveTo>
                  <a:pt x="311101" y="49180"/>
                </a:moveTo>
                <a:lnTo>
                  <a:pt x="316359" y="58329"/>
                </a:lnTo>
                <a:lnTo>
                  <a:pt x="305812" y="58329"/>
                </a:lnTo>
                <a:lnTo>
                  <a:pt x="311101" y="49180"/>
                </a:lnTo>
                <a:close/>
                <a:moveTo>
                  <a:pt x="19211" y="44195"/>
                </a:moveTo>
                <a:lnTo>
                  <a:pt x="10761" y="58785"/>
                </a:lnTo>
                <a:lnTo>
                  <a:pt x="2341" y="44195"/>
                </a:lnTo>
                <a:close/>
                <a:moveTo>
                  <a:pt x="47783" y="44195"/>
                </a:moveTo>
                <a:lnTo>
                  <a:pt x="39363" y="58785"/>
                </a:lnTo>
                <a:lnTo>
                  <a:pt x="30913" y="44195"/>
                </a:lnTo>
                <a:close/>
                <a:moveTo>
                  <a:pt x="76385" y="44195"/>
                </a:moveTo>
                <a:lnTo>
                  <a:pt x="67966" y="58785"/>
                </a:lnTo>
                <a:lnTo>
                  <a:pt x="59516" y="44195"/>
                </a:lnTo>
                <a:close/>
                <a:moveTo>
                  <a:pt x="105018" y="44195"/>
                </a:moveTo>
                <a:lnTo>
                  <a:pt x="96568" y="58785"/>
                </a:lnTo>
                <a:lnTo>
                  <a:pt x="88148" y="44195"/>
                </a:lnTo>
                <a:close/>
                <a:moveTo>
                  <a:pt x="133590" y="44195"/>
                </a:moveTo>
                <a:lnTo>
                  <a:pt x="125140" y="58785"/>
                </a:lnTo>
                <a:lnTo>
                  <a:pt x="116720" y="44195"/>
                </a:lnTo>
                <a:close/>
                <a:moveTo>
                  <a:pt x="162192" y="44195"/>
                </a:moveTo>
                <a:lnTo>
                  <a:pt x="153742" y="58785"/>
                </a:lnTo>
                <a:lnTo>
                  <a:pt x="145353" y="44195"/>
                </a:lnTo>
                <a:close/>
                <a:moveTo>
                  <a:pt x="190795" y="44195"/>
                </a:moveTo>
                <a:lnTo>
                  <a:pt x="182375" y="58785"/>
                </a:lnTo>
                <a:lnTo>
                  <a:pt x="173925" y="44195"/>
                </a:lnTo>
                <a:close/>
                <a:moveTo>
                  <a:pt x="219367" y="44195"/>
                </a:moveTo>
                <a:lnTo>
                  <a:pt x="210947" y="58785"/>
                </a:lnTo>
                <a:lnTo>
                  <a:pt x="202497" y="44195"/>
                </a:lnTo>
                <a:close/>
                <a:moveTo>
                  <a:pt x="247969" y="44195"/>
                </a:moveTo>
                <a:lnTo>
                  <a:pt x="239549" y="58785"/>
                </a:lnTo>
                <a:lnTo>
                  <a:pt x="231099" y="44195"/>
                </a:lnTo>
                <a:close/>
                <a:moveTo>
                  <a:pt x="276602" y="44195"/>
                </a:moveTo>
                <a:lnTo>
                  <a:pt x="268152" y="58785"/>
                </a:lnTo>
                <a:lnTo>
                  <a:pt x="259732" y="44195"/>
                </a:lnTo>
                <a:close/>
                <a:moveTo>
                  <a:pt x="305174" y="44195"/>
                </a:moveTo>
                <a:lnTo>
                  <a:pt x="296724" y="58785"/>
                </a:lnTo>
                <a:lnTo>
                  <a:pt x="288304" y="44195"/>
                </a:lnTo>
                <a:close/>
                <a:moveTo>
                  <a:pt x="25108" y="46414"/>
                </a:moveTo>
                <a:lnTo>
                  <a:pt x="23922" y="48481"/>
                </a:lnTo>
                <a:lnTo>
                  <a:pt x="18633" y="57630"/>
                </a:lnTo>
                <a:lnTo>
                  <a:pt x="17448" y="59697"/>
                </a:lnTo>
                <a:lnTo>
                  <a:pt x="32737" y="59697"/>
                </a:lnTo>
                <a:lnTo>
                  <a:pt x="31552" y="57630"/>
                </a:lnTo>
                <a:lnTo>
                  <a:pt x="26293" y="48481"/>
                </a:lnTo>
                <a:lnTo>
                  <a:pt x="25108" y="46414"/>
                </a:lnTo>
                <a:close/>
                <a:moveTo>
                  <a:pt x="53710" y="46414"/>
                </a:moveTo>
                <a:lnTo>
                  <a:pt x="52525" y="48481"/>
                </a:lnTo>
                <a:lnTo>
                  <a:pt x="47266" y="57630"/>
                </a:lnTo>
                <a:lnTo>
                  <a:pt x="46081" y="59697"/>
                </a:lnTo>
                <a:lnTo>
                  <a:pt x="61339" y="59697"/>
                </a:lnTo>
                <a:lnTo>
                  <a:pt x="60184" y="57630"/>
                </a:lnTo>
                <a:lnTo>
                  <a:pt x="54895" y="48481"/>
                </a:lnTo>
                <a:lnTo>
                  <a:pt x="53710" y="46414"/>
                </a:lnTo>
                <a:close/>
                <a:moveTo>
                  <a:pt x="82312" y="46414"/>
                </a:moveTo>
                <a:lnTo>
                  <a:pt x="81157" y="48481"/>
                </a:lnTo>
                <a:lnTo>
                  <a:pt x="75868" y="57630"/>
                </a:lnTo>
                <a:lnTo>
                  <a:pt x="74683" y="59697"/>
                </a:lnTo>
                <a:lnTo>
                  <a:pt x="89972" y="59697"/>
                </a:lnTo>
                <a:lnTo>
                  <a:pt x="88787" y="57630"/>
                </a:lnTo>
                <a:lnTo>
                  <a:pt x="83498" y="48481"/>
                </a:lnTo>
                <a:lnTo>
                  <a:pt x="82312" y="46414"/>
                </a:lnTo>
                <a:close/>
                <a:moveTo>
                  <a:pt x="110884" y="46414"/>
                </a:moveTo>
                <a:lnTo>
                  <a:pt x="109699" y="48481"/>
                </a:lnTo>
                <a:lnTo>
                  <a:pt x="104440" y="57630"/>
                </a:lnTo>
                <a:lnTo>
                  <a:pt x="103255" y="59697"/>
                </a:lnTo>
                <a:lnTo>
                  <a:pt x="118514" y="59697"/>
                </a:lnTo>
                <a:lnTo>
                  <a:pt x="117359" y="57630"/>
                </a:lnTo>
                <a:lnTo>
                  <a:pt x="112070" y="48481"/>
                </a:lnTo>
                <a:lnTo>
                  <a:pt x="110884" y="46414"/>
                </a:lnTo>
                <a:close/>
                <a:moveTo>
                  <a:pt x="139487" y="46414"/>
                </a:moveTo>
                <a:lnTo>
                  <a:pt x="138332" y="48481"/>
                </a:lnTo>
                <a:lnTo>
                  <a:pt x="133043" y="57630"/>
                </a:lnTo>
                <a:lnTo>
                  <a:pt x="131857" y="59697"/>
                </a:lnTo>
                <a:lnTo>
                  <a:pt x="147146" y="59697"/>
                </a:lnTo>
                <a:lnTo>
                  <a:pt x="145961" y="57630"/>
                </a:lnTo>
                <a:lnTo>
                  <a:pt x="140672" y="48481"/>
                </a:lnTo>
                <a:lnTo>
                  <a:pt x="139487" y="46414"/>
                </a:lnTo>
                <a:close/>
                <a:moveTo>
                  <a:pt x="168119" y="46414"/>
                </a:moveTo>
                <a:lnTo>
                  <a:pt x="166934" y="48481"/>
                </a:lnTo>
                <a:lnTo>
                  <a:pt x="161645" y="57630"/>
                </a:lnTo>
                <a:lnTo>
                  <a:pt x="160490" y="59697"/>
                </a:lnTo>
                <a:lnTo>
                  <a:pt x="175749" y="59697"/>
                </a:lnTo>
                <a:lnTo>
                  <a:pt x="174563" y="57630"/>
                </a:lnTo>
                <a:lnTo>
                  <a:pt x="169305" y="48481"/>
                </a:lnTo>
                <a:lnTo>
                  <a:pt x="168119" y="46414"/>
                </a:lnTo>
                <a:close/>
                <a:moveTo>
                  <a:pt x="196691" y="46414"/>
                </a:moveTo>
                <a:lnTo>
                  <a:pt x="195506" y="48481"/>
                </a:lnTo>
                <a:lnTo>
                  <a:pt x="190217" y="57630"/>
                </a:lnTo>
                <a:lnTo>
                  <a:pt x="189062" y="59697"/>
                </a:lnTo>
                <a:lnTo>
                  <a:pt x="204321" y="59697"/>
                </a:lnTo>
                <a:lnTo>
                  <a:pt x="203135" y="57630"/>
                </a:lnTo>
                <a:lnTo>
                  <a:pt x="197877" y="48481"/>
                </a:lnTo>
                <a:lnTo>
                  <a:pt x="196691" y="46414"/>
                </a:lnTo>
                <a:close/>
                <a:moveTo>
                  <a:pt x="225294" y="46414"/>
                </a:moveTo>
                <a:lnTo>
                  <a:pt x="224108" y="48481"/>
                </a:lnTo>
                <a:lnTo>
                  <a:pt x="218850" y="57630"/>
                </a:lnTo>
                <a:lnTo>
                  <a:pt x="217664" y="59697"/>
                </a:lnTo>
                <a:lnTo>
                  <a:pt x="232923" y="59697"/>
                </a:lnTo>
                <a:lnTo>
                  <a:pt x="231768" y="57630"/>
                </a:lnTo>
                <a:lnTo>
                  <a:pt x="226479" y="48481"/>
                </a:lnTo>
                <a:lnTo>
                  <a:pt x="225294" y="46414"/>
                </a:lnTo>
                <a:close/>
                <a:moveTo>
                  <a:pt x="253896" y="46414"/>
                </a:moveTo>
                <a:lnTo>
                  <a:pt x="252741" y="48481"/>
                </a:lnTo>
                <a:lnTo>
                  <a:pt x="247452" y="57630"/>
                </a:lnTo>
                <a:lnTo>
                  <a:pt x="246267" y="59697"/>
                </a:lnTo>
                <a:lnTo>
                  <a:pt x="261556" y="59697"/>
                </a:lnTo>
                <a:lnTo>
                  <a:pt x="260370" y="57630"/>
                </a:lnTo>
                <a:lnTo>
                  <a:pt x="255082" y="48481"/>
                </a:lnTo>
                <a:lnTo>
                  <a:pt x="253896" y="46414"/>
                </a:lnTo>
                <a:close/>
                <a:moveTo>
                  <a:pt x="282468" y="46414"/>
                </a:moveTo>
                <a:lnTo>
                  <a:pt x="281313" y="48481"/>
                </a:lnTo>
                <a:lnTo>
                  <a:pt x="276024" y="57630"/>
                </a:lnTo>
                <a:lnTo>
                  <a:pt x="274839" y="59697"/>
                </a:lnTo>
                <a:lnTo>
                  <a:pt x="290128" y="59697"/>
                </a:lnTo>
                <a:lnTo>
                  <a:pt x="288942" y="57630"/>
                </a:lnTo>
                <a:lnTo>
                  <a:pt x="283654" y="48481"/>
                </a:lnTo>
                <a:lnTo>
                  <a:pt x="282468" y="46414"/>
                </a:lnTo>
                <a:close/>
                <a:moveTo>
                  <a:pt x="311101" y="46414"/>
                </a:moveTo>
                <a:lnTo>
                  <a:pt x="309915" y="48481"/>
                </a:lnTo>
                <a:lnTo>
                  <a:pt x="304627" y="57630"/>
                </a:lnTo>
                <a:lnTo>
                  <a:pt x="303441" y="59697"/>
                </a:lnTo>
                <a:lnTo>
                  <a:pt x="318730" y="59697"/>
                </a:lnTo>
                <a:lnTo>
                  <a:pt x="317545" y="57630"/>
                </a:lnTo>
                <a:lnTo>
                  <a:pt x="312256" y="48481"/>
                </a:lnTo>
                <a:lnTo>
                  <a:pt x="311101" y="46414"/>
                </a:lnTo>
                <a:close/>
                <a:moveTo>
                  <a:pt x="25108" y="45563"/>
                </a:moveTo>
                <a:lnTo>
                  <a:pt x="33527" y="60153"/>
                </a:lnTo>
                <a:lnTo>
                  <a:pt x="16718" y="60153"/>
                </a:lnTo>
                <a:lnTo>
                  <a:pt x="25108" y="45563"/>
                </a:lnTo>
                <a:close/>
                <a:moveTo>
                  <a:pt x="53710" y="45563"/>
                </a:moveTo>
                <a:lnTo>
                  <a:pt x="62160" y="60153"/>
                </a:lnTo>
                <a:lnTo>
                  <a:pt x="45260" y="60153"/>
                </a:lnTo>
                <a:lnTo>
                  <a:pt x="53710" y="45563"/>
                </a:lnTo>
                <a:close/>
                <a:moveTo>
                  <a:pt x="82312" y="45563"/>
                </a:moveTo>
                <a:lnTo>
                  <a:pt x="90762" y="60153"/>
                </a:lnTo>
                <a:lnTo>
                  <a:pt x="73923" y="60153"/>
                </a:lnTo>
                <a:lnTo>
                  <a:pt x="82312" y="45563"/>
                </a:lnTo>
                <a:close/>
                <a:moveTo>
                  <a:pt x="110884" y="45563"/>
                </a:moveTo>
                <a:lnTo>
                  <a:pt x="119334" y="60153"/>
                </a:lnTo>
                <a:lnTo>
                  <a:pt x="102495" y="60153"/>
                </a:lnTo>
                <a:lnTo>
                  <a:pt x="110884" y="45563"/>
                </a:lnTo>
                <a:close/>
                <a:moveTo>
                  <a:pt x="139517" y="45563"/>
                </a:moveTo>
                <a:lnTo>
                  <a:pt x="147937" y="60153"/>
                </a:lnTo>
                <a:lnTo>
                  <a:pt x="131097" y="60153"/>
                </a:lnTo>
                <a:lnTo>
                  <a:pt x="139517" y="45563"/>
                </a:lnTo>
                <a:close/>
                <a:moveTo>
                  <a:pt x="168119" y="45563"/>
                </a:moveTo>
                <a:lnTo>
                  <a:pt x="176539" y="60153"/>
                </a:lnTo>
                <a:lnTo>
                  <a:pt x="159700" y="60153"/>
                </a:lnTo>
                <a:lnTo>
                  <a:pt x="168119" y="45563"/>
                </a:lnTo>
                <a:close/>
                <a:moveTo>
                  <a:pt x="196691" y="45563"/>
                </a:moveTo>
                <a:lnTo>
                  <a:pt x="205111" y="60153"/>
                </a:lnTo>
                <a:lnTo>
                  <a:pt x="188302" y="60153"/>
                </a:lnTo>
                <a:lnTo>
                  <a:pt x="196691" y="45563"/>
                </a:lnTo>
                <a:close/>
                <a:moveTo>
                  <a:pt x="225294" y="45563"/>
                </a:moveTo>
                <a:lnTo>
                  <a:pt x="233744" y="60153"/>
                </a:lnTo>
                <a:lnTo>
                  <a:pt x="216905" y="60153"/>
                </a:lnTo>
                <a:lnTo>
                  <a:pt x="225294" y="45563"/>
                </a:lnTo>
                <a:close/>
                <a:moveTo>
                  <a:pt x="253896" y="45563"/>
                </a:moveTo>
                <a:lnTo>
                  <a:pt x="262346" y="60153"/>
                </a:lnTo>
                <a:lnTo>
                  <a:pt x="245507" y="60153"/>
                </a:lnTo>
                <a:lnTo>
                  <a:pt x="253896" y="45563"/>
                </a:lnTo>
                <a:close/>
                <a:moveTo>
                  <a:pt x="282468" y="45563"/>
                </a:moveTo>
                <a:lnTo>
                  <a:pt x="290918" y="60153"/>
                </a:lnTo>
                <a:lnTo>
                  <a:pt x="274079" y="60153"/>
                </a:lnTo>
                <a:lnTo>
                  <a:pt x="282468" y="45563"/>
                </a:lnTo>
                <a:close/>
                <a:moveTo>
                  <a:pt x="311101" y="45563"/>
                </a:moveTo>
                <a:lnTo>
                  <a:pt x="319520" y="60153"/>
                </a:lnTo>
                <a:lnTo>
                  <a:pt x="302651" y="60153"/>
                </a:lnTo>
                <a:lnTo>
                  <a:pt x="311101" y="45563"/>
                </a:lnTo>
                <a:close/>
                <a:moveTo>
                  <a:pt x="1" y="42827"/>
                </a:moveTo>
                <a:lnTo>
                  <a:pt x="10791" y="61521"/>
                </a:lnTo>
                <a:lnTo>
                  <a:pt x="21551" y="42827"/>
                </a:lnTo>
                <a:close/>
                <a:moveTo>
                  <a:pt x="25108" y="42827"/>
                </a:moveTo>
                <a:lnTo>
                  <a:pt x="14317" y="61521"/>
                </a:lnTo>
                <a:lnTo>
                  <a:pt x="35898" y="61521"/>
                </a:lnTo>
                <a:lnTo>
                  <a:pt x="25108" y="42827"/>
                </a:lnTo>
                <a:close/>
                <a:moveTo>
                  <a:pt x="28603" y="42827"/>
                </a:moveTo>
                <a:lnTo>
                  <a:pt x="39394" y="61521"/>
                </a:lnTo>
                <a:lnTo>
                  <a:pt x="50154" y="42827"/>
                </a:lnTo>
                <a:close/>
                <a:moveTo>
                  <a:pt x="53710" y="42827"/>
                </a:moveTo>
                <a:lnTo>
                  <a:pt x="42920" y="61521"/>
                </a:lnTo>
                <a:lnTo>
                  <a:pt x="64500" y="61521"/>
                </a:lnTo>
                <a:lnTo>
                  <a:pt x="53710" y="42827"/>
                </a:lnTo>
                <a:close/>
                <a:moveTo>
                  <a:pt x="57175" y="42827"/>
                </a:moveTo>
                <a:lnTo>
                  <a:pt x="67966" y="61521"/>
                </a:lnTo>
                <a:lnTo>
                  <a:pt x="78756" y="42827"/>
                </a:lnTo>
                <a:close/>
                <a:moveTo>
                  <a:pt x="82312" y="42827"/>
                </a:moveTo>
                <a:lnTo>
                  <a:pt x="71522" y="61521"/>
                </a:lnTo>
                <a:lnTo>
                  <a:pt x="93103" y="61521"/>
                </a:lnTo>
                <a:lnTo>
                  <a:pt x="82312" y="42827"/>
                </a:lnTo>
                <a:close/>
                <a:moveTo>
                  <a:pt x="85777" y="42827"/>
                </a:moveTo>
                <a:lnTo>
                  <a:pt x="96568" y="61521"/>
                </a:lnTo>
                <a:lnTo>
                  <a:pt x="107358" y="42827"/>
                </a:lnTo>
                <a:close/>
                <a:moveTo>
                  <a:pt x="110884" y="42827"/>
                </a:moveTo>
                <a:lnTo>
                  <a:pt x="100155" y="61521"/>
                </a:lnTo>
                <a:lnTo>
                  <a:pt x="121736" y="61521"/>
                </a:lnTo>
                <a:lnTo>
                  <a:pt x="110884" y="42827"/>
                </a:lnTo>
                <a:close/>
                <a:moveTo>
                  <a:pt x="114349" y="42827"/>
                </a:moveTo>
                <a:lnTo>
                  <a:pt x="125140" y="61521"/>
                </a:lnTo>
                <a:lnTo>
                  <a:pt x="135930" y="42827"/>
                </a:lnTo>
                <a:close/>
                <a:moveTo>
                  <a:pt x="139517" y="42827"/>
                </a:moveTo>
                <a:lnTo>
                  <a:pt x="128727" y="61521"/>
                </a:lnTo>
                <a:lnTo>
                  <a:pt x="150308" y="61521"/>
                </a:lnTo>
                <a:lnTo>
                  <a:pt x="139517" y="42827"/>
                </a:lnTo>
                <a:close/>
                <a:moveTo>
                  <a:pt x="142952" y="42827"/>
                </a:moveTo>
                <a:lnTo>
                  <a:pt x="153742" y="61521"/>
                </a:lnTo>
                <a:lnTo>
                  <a:pt x="164533" y="42827"/>
                </a:lnTo>
                <a:close/>
                <a:moveTo>
                  <a:pt x="168119" y="42827"/>
                </a:moveTo>
                <a:lnTo>
                  <a:pt x="157329" y="61521"/>
                </a:lnTo>
                <a:lnTo>
                  <a:pt x="178910" y="61521"/>
                </a:lnTo>
                <a:lnTo>
                  <a:pt x="168119" y="42827"/>
                </a:lnTo>
                <a:close/>
                <a:moveTo>
                  <a:pt x="171585" y="42827"/>
                </a:moveTo>
                <a:lnTo>
                  <a:pt x="182375" y="61521"/>
                </a:lnTo>
                <a:lnTo>
                  <a:pt x="193166" y="42827"/>
                </a:lnTo>
                <a:close/>
                <a:moveTo>
                  <a:pt x="196691" y="42827"/>
                </a:moveTo>
                <a:lnTo>
                  <a:pt x="185901" y="61521"/>
                </a:lnTo>
                <a:lnTo>
                  <a:pt x="207482" y="61521"/>
                </a:lnTo>
                <a:lnTo>
                  <a:pt x="196691" y="42827"/>
                </a:lnTo>
                <a:close/>
                <a:moveTo>
                  <a:pt x="200157" y="42827"/>
                </a:moveTo>
                <a:lnTo>
                  <a:pt x="210947" y="61521"/>
                </a:lnTo>
                <a:lnTo>
                  <a:pt x="221737" y="42827"/>
                </a:lnTo>
                <a:close/>
                <a:moveTo>
                  <a:pt x="225294" y="42827"/>
                </a:moveTo>
                <a:lnTo>
                  <a:pt x="214503" y="61521"/>
                </a:lnTo>
                <a:lnTo>
                  <a:pt x="236084" y="61521"/>
                </a:lnTo>
                <a:lnTo>
                  <a:pt x="225294" y="42827"/>
                </a:lnTo>
                <a:close/>
                <a:moveTo>
                  <a:pt x="228759" y="42827"/>
                </a:moveTo>
                <a:lnTo>
                  <a:pt x="239549" y="61521"/>
                </a:lnTo>
                <a:lnTo>
                  <a:pt x="250340" y="42827"/>
                </a:lnTo>
                <a:close/>
                <a:moveTo>
                  <a:pt x="253896" y="42827"/>
                </a:moveTo>
                <a:lnTo>
                  <a:pt x="243106" y="61521"/>
                </a:lnTo>
                <a:lnTo>
                  <a:pt x="264687" y="61521"/>
                </a:lnTo>
                <a:lnTo>
                  <a:pt x="253896" y="42827"/>
                </a:lnTo>
                <a:close/>
                <a:moveTo>
                  <a:pt x="257361" y="42827"/>
                </a:moveTo>
                <a:lnTo>
                  <a:pt x="268152" y="61521"/>
                </a:lnTo>
                <a:lnTo>
                  <a:pt x="278942" y="42827"/>
                </a:lnTo>
                <a:close/>
                <a:moveTo>
                  <a:pt x="282468" y="42827"/>
                </a:moveTo>
                <a:lnTo>
                  <a:pt x="271678" y="61521"/>
                </a:lnTo>
                <a:lnTo>
                  <a:pt x="293259" y="61521"/>
                </a:lnTo>
                <a:lnTo>
                  <a:pt x="282468" y="42827"/>
                </a:lnTo>
                <a:close/>
                <a:moveTo>
                  <a:pt x="285964" y="42827"/>
                </a:moveTo>
                <a:lnTo>
                  <a:pt x="296754" y="61521"/>
                </a:lnTo>
                <a:lnTo>
                  <a:pt x="307545" y="42827"/>
                </a:lnTo>
                <a:close/>
                <a:moveTo>
                  <a:pt x="311101" y="42827"/>
                </a:moveTo>
                <a:lnTo>
                  <a:pt x="300310" y="61521"/>
                </a:lnTo>
                <a:lnTo>
                  <a:pt x="321891" y="61521"/>
                </a:lnTo>
                <a:lnTo>
                  <a:pt x="311101" y="42827"/>
                </a:lnTo>
                <a:close/>
                <a:moveTo>
                  <a:pt x="9454" y="69727"/>
                </a:moveTo>
                <a:lnTo>
                  <a:pt x="10730" y="71977"/>
                </a:lnTo>
                <a:lnTo>
                  <a:pt x="12068" y="69727"/>
                </a:lnTo>
                <a:close/>
                <a:moveTo>
                  <a:pt x="38056" y="69727"/>
                </a:moveTo>
                <a:lnTo>
                  <a:pt x="39363" y="71977"/>
                </a:lnTo>
                <a:lnTo>
                  <a:pt x="40670" y="69727"/>
                </a:lnTo>
                <a:close/>
                <a:moveTo>
                  <a:pt x="66659" y="69727"/>
                </a:moveTo>
                <a:lnTo>
                  <a:pt x="67966" y="71977"/>
                </a:lnTo>
                <a:lnTo>
                  <a:pt x="69303" y="69727"/>
                </a:lnTo>
                <a:close/>
                <a:moveTo>
                  <a:pt x="95231" y="69727"/>
                </a:moveTo>
                <a:lnTo>
                  <a:pt x="96538" y="71977"/>
                </a:lnTo>
                <a:lnTo>
                  <a:pt x="97875" y="69727"/>
                </a:lnTo>
                <a:close/>
                <a:moveTo>
                  <a:pt x="123863" y="69727"/>
                </a:moveTo>
                <a:lnTo>
                  <a:pt x="125140" y="71977"/>
                </a:lnTo>
                <a:lnTo>
                  <a:pt x="126477" y="69727"/>
                </a:lnTo>
                <a:close/>
                <a:moveTo>
                  <a:pt x="152466" y="69727"/>
                </a:moveTo>
                <a:lnTo>
                  <a:pt x="153742" y="71977"/>
                </a:lnTo>
                <a:lnTo>
                  <a:pt x="155080" y="69727"/>
                </a:lnTo>
                <a:close/>
                <a:moveTo>
                  <a:pt x="181068" y="69727"/>
                </a:moveTo>
                <a:lnTo>
                  <a:pt x="182375" y="71977"/>
                </a:lnTo>
                <a:lnTo>
                  <a:pt x="183652" y="69727"/>
                </a:lnTo>
                <a:close/>
                <a:moveTo>
                  <a:pt x="209640" y="69727"/>
                </a:moveTo>
                <a:lnTo>
                  <a:pt x="210947" y="71977"/>
                </a:lnTo>
                <a:lnTo>
                  <a:pt x="212254" y="69727"/>
                </a:lnTo>
                <a:close/>
                <a:moveTo>
                  <a:pt x="238242" y="69727"/>
                </a:moveTo>
                <a:lnTo>
                  <a:pt x="239549" y="71977"/>
                </a:lnTo>
                <a:lnTo>
                  <a:pt x="240887" y="69727"/>
                </a:lnTo>
                <a:close/>
                <a:moveTo>
                  <a:pt x="266814" y="69727"/>
                </a:moveTo>
                <a:lnTo>
                  <a:pt x="268121" y="71977"/>
                </a:lnTo>
                <a:lnTo>
                  <a:pt x="269459" y="69727"/>
                </a:lnTo>
                <a:close/>
                <a:moveTo>
                  <a:pt x="295447" y="69727"/>
                </a:moveTo>
                <a:lnTo>
                  <a:pt x="296724" y="71977"/>
                </a:lnTo>
                <a:lnTo>
                  <a:pt x="298061" y="69727"/>
                </a:lnTo>
                <a:close/>
                <a:moveTo>
                  <a:pt x="16050" y="67417"/>
                </a:moveTo>
                <a:lnTo>
                  <a:pt x="10761" y="76566"/>
                </a:lnTo>
                <a:lnTo>
                  <a:pt x="5502" y="67417"/>
                </a:lnTo>
                <a:close/>
                <a:moveTo>
                  <a:pt x="44682" y="67417"/>
                </a:moveTo>
                <a:lnTo>
                  <a:pt x="39394" y="76566"/>
                </a:lnTo>
                <a:lnTo>
                  <a:pt x="34105" y="67417"/>
                </a:lnTo>
                <a:close/>
                <a:moveTo>
                  <a:pt x="73224" y="67417"/>
                </a:moveTo>
                <a:lnTo>
                  <a:pt x="67966" y="76566"/>
                </a:lnTo>
                <a:lnTo>
                  <a:pt x="62677" y="67417"/>
                </a:lnTo>
                <a:close/>
                <a:moveTo>
                  <a:pt x="101857" y="67417"/>
                </a:moveTo>
                <a:lnTo>
                  <a:pt x="96568" y="76566"/>
                </a:lnTo>
                <a:lnTo>
                  <a:pt x="91279" y="67417"/>
                </a:lnTo>
                <a:close/>
                <a:moveTo>
                  <a:pt x="130459" y="67417"/>
                </a:moveTo>
                <a:lnTo>
                  <a:pt x="125170" y="76566"/>
                </a:lnTo>
                <a:lnTo>
                  <a:pt x="119912" y="67417"/>
                </a:lnTo>
                <a:close/>
                <a:moveTo>
                  <a:pt x="159031" y="67417"/>
                </a:moveTo>
                <a:lnTo>
                  <a:pt x="153742" y="76566"/>
                </a:lnTo>
                <a:lnTo>
                  <a:pt x="148484" y="67417"/>
                </a:lnTo>
                <a:close/>
                <a:moveTo>
                  <a:pt x="187633" y="67417"/>
                </a:moveTo>
                <a:lnTo>
                  <a:pt x="182375" y="76566"/>
                </a:lnTo>
                <a:lnTo>
                  <a:pt x="177086" y="67417"/>
                </a:lnTo>
                <a:close/>
                <a:moveTo>
                  <a:pt x="216266" y="67417"/>
                </a:moveTo>
                <a:lnTo>
                  <a:pt x="210977" y="76566"/>
                </a:lnTo>
                <a:lnTo>
                  <a:pt x="205689" y="67417"/>
                </a:lnTo>
                <a:close/>
                <a:moveTo>
                  <a:pt x="244808" y="67417"/>
                </a:moveTo>
                <a:lnTo>
                  <a:pt x="239549" y="76566"/>
                </a:lnTo>
                <a:lnTo>
                  <a:pt x="234260" y="67417"/>
                </a:lnTo>
                <a:close/>
                <a:moveTo>
                  <a:pt x="273441" y="67417"/>
                </a:moveTo>
                <a:lnTo>
                  <a:pt x="268152" y="76566"/>
                </a:lnTo>
                <a:lnTo>
                  <a:pt x="262863" y="67417"/>
                </a:lnTo>
                <a:close/>
                <a:moveTo>
                  <a:pt x="302043" y="67417"/>
                </a:moveTo>
                <a:lnTo>
                  <a:pt x="296754" y="76566"/>
                </a:lnTo>
                <a:lnTo>
                  <a:pt x="291496" y="67417"/>
                </a:lnTo>
                <a:close/>
                <a:moveTo>
                  <a:pt x="25108" y="75199"/>
                </a:moveTo>
                <a:lnTo>
                  <a:pt x="23801" y="77448"/>
                </a:lnTo>
                <a:lnTo>
                  <a:pt x="26445" y="77448"/>
                </a:lnTo>
                <a:lnTo>
                  <a:pt x="25108" y="75199"/>
                </a:lnTo>
                <a:close/>
                <a:moveTo>
                  <a:pt x="53710" y="75199"/>
                </a:moveTo>
                <a:lnTo>
                  <a:pt x="52433" y="77448"/>
                </a:lnTo>
                <a:lnTo>
                  <a:pt x="55047" y="77448"/>
                </a:lnTo>
                <a:lnTo>
                  <a:pt x="53710" y="75199"/>
                </a:lnTo>
                <a:close/>
                <a:moveTo>
                  <a:pt x="82312" y="75199"/>
                </a:moveTo>
                <a:lnTo>
                  <a:pt x="81036" y="77448"/>
                </a:lnTo>
                <a:lnTo>
                  <a:pt x="83650" y="77448"/>
                </a:lnTo>
                <a:lnTo>
                  <a:pt x="82312" y="75199"/>
                </a:lnTo>
                <a:close/>
                <a:moveTo>
                  <a:pt x="110884" y="75199"/>
                </a:moveTo>
                <a:lnTo>
                  <a:pt x="109608" y="77448"/>
                </a:lnTo>
                <a:lnTo>
                  <a:pt x="112222" y="77448"/>
                </a:lnTo>
                <a:lnTo>
                  <a:pt x="110884" y="75199"/>
                </a:lnTo>
                <a:close/>
                <a:moveTo>
                  <a:pt x="139517" y="75199"/>
                </a:moveTo>
                <a:lnTo>
                  <a:pt x="138210" y="77448"/>
                </a:lnTo>
                <a:lnTo>
                  <a:pt x="140824" y="77448"/>
                </a:lnTo>
                <a:lnTo>
                  <a:pt x="139517" y="75199"/>
                </a:lnTo>
                <a:close/>
                <a:moveTo>
                  <a:pt x="168119" y="75199"/>
                </a:moveTo>
                <a:lnTo>
                  <a:pt x="166812" y="77448"/>
                </a:lnTo>
                <a:lnTo>
                  <a:pt x="169457" y="77448"/>
                </a:lnTo>
                <a:lnTo>
                  <a:pt x="168119" y="75199"/>
                </a:lnTo>
                <a:close/>
                <a:moveTo>
                  <a:pt x="196691" y="75199"/>
                </a:moveTo>
                <a:lnTo>
                  <a:pt x="195384" y="77448"/>
                </a:lnTo>
                <a:lnTo>
                  <a:pt x="198029" y="77448"/>
                </a:lnTo>
                <a:lnTo>
                  <a:pt x="196691" y="75199"/>
                </a:lnTo>
                <a:close/>
                <a:moveTo>
                  <a:pt x="225294" y="75199"/>
                </a:moveTo>
                <a:lnTo>
                  <a:pt x="224017" y="77448"/>
                </a:lnTo>
                <a:lnTo>
                  <a:pt x="226631" y="77448"/>
                </a:lnTo>
                <a:lnTo>
                  <a:pt x="225294" y="75199"/>
                </a:lnTo>
                <a:close/>
                <a:moveTo>
                  <a:pt x="253896" y="75199"/>
                </a:moveTo>
                <a:lnTo>
                  <a:pt x="252620" y="77448"/>
                </a:lnTo>
                <a:lnTo>
                  <a:pt x="255234" y="77448"/>
                </a:lnTo>
                <a:lnTo>
                  <a:pt x="253896" y="75199"/>
                </a:lnTo>
                <a:close/>
                <a:moveTo>
                  <a:pt x="282468" y="75199"/>
                </a:moveTo>
                <a:lnTo>
                  <a:pt x="281191" y="77448"/>
                </a:lnTo>
                <a:lnTo>
                  <a:pt x="283805" y="77448"/>
                </a:lnTo>
                <a:lnTo>
                  <a:pt x="282468" y="75199"/>
                </a:lnTo>
                <a:close/>
                <a:moveTo>
                  <a:pt x="311101" y="75199"/>
                </a:moveTo>
                <a:lnTo>
                  <a:pt x="309794" y="77448"/>
                </a:lnTo>
                <a:lnTo>
                  <a:pt x="312408" y="77448"/>
                </a:lnTo>
                <a:lnTo>
                  <a:pt x="311101" y="75199"/>
                </a:lnTo>
                <a:close/>
                <a:moveTo>
                  <a:pt x="3132" y="66050"/>
                </a:moveTo>
                <a:lnTo>
                  <a:pt x="4317" y="68086"/>
                </a:lnTo>
                <a:lnTo>
                  <a:pt x="9606" y="77235"/>
                </a:lnTo>
                <a:lnTo>
                  <a:pt x="10761" y="79302"/>
                </a:lnTo>
                <a:lnTo>
                  <a:pt x="11946" y="77235"/>
                </a:lnTo>
                <a:lnTo>
                  <a:pt x="17235" y="68086"/>
                </a:lnTo>
                <a:lnTo>
                  <a:pt x="18421" y="66050"/>
                </a:lnTo>
                <a:close/>
                <a:moveTo>
                  <a:pt x="31764" y="66050"/>
                </a:moveTo>
                <a:lnTo>
                  <a:pt x="32919" y="68086"/>
                </a:lnTo>
                <a:lnTo>
                  <a:pt x="38208" y="77235"/>
                </a:lnTo>
                <a:lnTo>
                  <a:pt x="39394" y="79302"/>
                </a:lnTo>
                <a:lnTo>
                  <a:pt x="40579" y="77235"/>
                </a:lnTo>
                <a:lnTo>
                  <a:pt x="45838" y="68086"/>
                </a:lnTo>
                <a:lnTo>
                  <a:pt x="47023" y="66050"/>
                </a:lnTo>
                <a:close/>
                <a:moveTo>
                  <a:pt x="60336" y="66050"/>
                </a:moveTo>
                <a:lnTo>
                  <a:pt x="61491" y="68086"/>
                </a:lnTo>
                <a:lnTo>
                  <a:pt x="66780" y="77235"/>
                </a:lnTo>
                <a:lnTo>
                  <a:pt x="67966" y="79302"/>
                </a:lnTo>
                <a:lnTo>
                  <a:pt x="69151" y="77235"/>
                </a:lnTo>
                <a:lnTo>
                  <a:pt x="74409" y="68086"/>
                </a:lnTo>
                <a:lnTo>
                  <a:pt x="75595" y="66050"/>
                </a:lnTo>
                <a:close/>
                <a:moveTo>
                  <a:pt x="88939" y="66050"/>
                </a:moveTo>
                <a:lnTo>
                  <a:pt x="90124" y="68086"/>
                </a:lnTo>
                <a:lnTo>
                  <a:pt x="95383" y="77235"/>
                </a:lnTo>
                <a:lnTo>
                  <a:pt x="96568" y="79302"/>
                </a:lnTo>
                <a:lnTo>
                  <a:pt x="97753" y="77235"/>
                </a:lnTo>
                <a:lnTo>
                  <a:pt x="103042" y="68086"/>
                </a:lnTo>
                <a:lnTo>
                  <a:pt x="104197" y="66050"/>
                </a:lnTo>
                <a:close/>
                <a:moveTo>
                  <a:pt x="117541" y="66050"/>
                </a:moveTo>
                <a:lnTo>
                  <a:pt x="118726" y="68086"/>
                </a:lnTo>
                <a:lnTo>
                  <a:pt x="124015" y="77235"/>
                </a:lnTo>
                <a:lnTo>
                  <a:pt x="125170" y="79302"/>
                </a:lnTo>
                <a:lnTo>
                  <a:pt x="126356" y="77235"/>
                </a:lnTo>
                <a:lnTo>
                  <a:pt x="131645" y="68086"/>
                </a:lnTo>
                <a:lnTo>
                  <a:pt x="132830" y="66050"/>
                </a:lnTo>
                <a:close/>
                <a:moveTo>
                  <a:pt x="146113" y="66050"/>
                </a:moveTo>
                <a:lnTo>
                  <a:pt x="147298" y="68086"/>
                </a:lnTo>
                <a:lnTo>
                  <a:pt x="152587" y="77235"/>
                </a:lnTo>
                <a:lnTo>
                  <a:pt x="153742" y="79302"/>
                </a:lnTo>
                <a:lnTo>
                  <a:pt x="154928" y="77235"/>
                </a:lnTo>
                <a:lnTo>
                  <a:pt x="160217" y="68086"/>
                </a:lnTo>
                <a:lnTo>
                  <a:pt x="161402" y="66050"/>
                </a:lnTo>
                <a:close/>
                <a:moveTo>
                  <a:pt x="174715" y="66050"/>
                </a:moveTo>
                <a:lnTo>
                  <a:pt x="175901" y="68086"/>
                </a:lnTo>
                <a:lnTo>
                  <a:pt x="181190" y="77235"/>
                </a:lnTo>
                <a:lnTo>
                  <a:pt x="182375" y="79302"/>
                </a:lnTo>
                <a:lnTo>
                  <a:pt x="183530" y="77235"/>
                </a:lnTo>
                <a:lnTo>
                  <a:pt x="188819" y="68086"/>
                </a:lnTo>
                <a:lnTo>
                  <a:pt x="190004" y="66050"/>
                </a:lnTo>
                <a:close/>
                <a:moveTo>
                  <a:pt x="203348" y="66050"/>
                </a:moveTo>
                <a:lnTo>
                  <a:pt x="204503" y="68086"/>
                </a:lnTo>
                <a:lnTo>
                  <a:pt x="209792" y="77235"/>
                </a:lnTo>
                <a:lnTo>
                  <a:pt x="210977" y="79302"/>
                </a:lnTo>
                <a:lnTo>
                  <a:pt x="212163" y="77235"/>
                </a:lnTo>
                <a:lnTo>
                  <a:pt x="217421" y="68086"/>
                </a:lnTo>
                <a:lnTo>
                  <a:pt x="218607" y="66050"/>
                </a:lnTo>
                <a:close/>
                <a:moveTo>
                  <a:pt x="231890" y="66050"/>
                </a:moveTo>
                <a:lnTo>
                  <a:pt x="233075" y="68086"/>
                </a:lnTo>
                <a:lnTo>
                  <a:pt x="238364" y="77235"/>
                </a:lnTo>
                <a:lnTo>
                  <a:pt x="239549" y="79302"/>
                </a:lnTo>
                <a:lnTo>
                  <a:pt x="240735" y="77235"/>
                </a:lnTo>
                <a:lnTo>
                  <a:pt x="245993" y="68086"/>
                </a:lnTo>
                <a:lnTo>
                  <a:pt x="247179" y="66050"/>
                </a:lnTo>
                <a:close/>
                <a:moveTo>
                  <a:pt x="260522" y="66050"/>
                </a:moveTo>
                <a:lnTo>
                  <a:pt x="261708" y="68086"/>
                </a:lnTo>
                <a:lnTo>
                  <a:pt x="266966" y="77235"/>
                </a:lnTo>
                <a:lnTo>
                  <a:pt x="268152" y="79302"/>
                </a:lnTo>
                <a:lnTo>
                  <a:pt x="269337" y="77235"/>
                </a:lnTo>
                <a:lnTo>
                  <a:pt x="274626" y="68086"/>
                </a:lnTo>
                <a:lnTo>
                  <a:pt x="275781" y="66050"/>
                </a:lnTo>
                <a:close/>
                <a:moveTo>
                  <a:pt x="289125" y="66050"/>
                </a:moveTo>
                <a:lnTo>
                  <a:pt x="290310" y="68086"/>
                </a:lnTo>
                <a:lnTo>
                  <a:pt x="295599" y="77235"/>
                </a:lnTo>
                <a:lnTo>
                  <a:pt x="296754" y="79302"/>
                </a:lnTo>
                <a:lnTo>
                  <a:pt x="297940" y="77235"/>
                </a:lnTo>
                <a:lnTo>
                  <a:pt x="303228" y="68086"/>
                </a:lnTo>
                <a:lnTo>
                  <a:pt x="304414" y="66050"/>
                </a:lnTo>
                <a:close/>
                <a:moveTo>
                  <a:pt x="25108" y="70609"/>
                </a:moveTo>
                <a:lnTo>
                  <a:pt x="30397" y="79758"/>
                </a:lnTo>
                <a:lnTo>
                  <a:pt x="19819" y="79758"/>
                </a:lnTo>
                <a:lnTo>
                  <a:pt x="25108" y="70609"/>
                </a:lnTo>
                <a:close/>
                <a:moveTo>
                  <a:pt x="53710" y="70609"/>
                </a:moveTo>
                <a:lnTo>
                  <a:pt x="58999" y="79758"/>
                </a:lnTo>
                <a:lnTo>
                  <a:pt x="48421" y="79758"/>
                </a:lnTo>
                <a:lnTo>
                  <a:pt x="53710" y="70609"/>
                </a:lnTo>
                <a:close/>
                <a:moveTo>
                  <a:pt x="82312" y="70609"/>
                </a:moveTo>
                <a:lnTo>
                  <a:pt x="87601" y="79758"/>
                </a:lnTo>
                <a:lnTo>
                  <a:pt x="77024" y="79758"/>
                </a:lnTo>
                <a:lnTo>
                  <a:pt x="82312" y="70609"/>
                </a:lnTo>
                <a:close/>
                <a:moveTo>
                  <a:pt x="110884" y="70609"/>
                </a:moveTo>
                <a:lnTo>
                  <a:pt x="116173" y="79758"/>
                </a:lnTo>
                <a:lnTo>
                  <a:pt x="105626" y="79758"/>
                </a:lnTo>
                <a:lnTo>
                  <a:pt x="110884" y="70609"/>
                </a:lnTo>
                <a:close/>
                <a:moveTo>
                  <a:pt x="139487" y="70609"/>
                </a:moveTo>
                <a:lnTo>
                  <a:pt x="144776" y="79758"/>
                </a:lnTo>
                <a:lnTo>
                  <a:pt x="134228" y="79758"/>
                </a:lnTo>
                <a:lnTo>
                  <a:pt x="139487" y="70609"/>
                </a:lnTo>
                <a:close/>
                <a:moveTo>
                  <a:pt x="168119" y="70609"/>
                </a:moveTo>
                <a:lnTo>
                  <a:pt x="173378" y="79758"/>
                </a:lnTo>
                <a:lnTo>
                  <a:pt x="162831" y="79758"/>
                </a:lnTo>
                <a:lnTo>
                  <a:pt x="168119" y="70609"/>
                </a:lnTo>
                <a:close/>
                <a:moveTo>
                  <a:pt x="196691" y="70609"/>
                </a:moveTo>
                <a:lnTo>
                  <a:pt x="201950" y="79758"/>
                </a:lnTo>
                <a:lnTo>
                  <a:pt x="191403" y="79758"/>
                </a:lnTo>
                <a:lnTo>
                  <a:pt x="196691" y="70609"/>
                </a:lnTo>
                <a:close/>
                <a:moveTo>
                  <a:pt x="225294" y="70609"/>
                </a:moveTo>
                <a:lnTo>
                  <a:pt x="230583" y="79758"/>
                </a:lnTo>
                <a:lnTo>
                  <a:pt x="220005" y="79758"/>
                </a:lnTo>
                <a:lnTo>
                  <a:pt x="225294" y="70609"/>
                </a:lnTo>
                <a:close/>
                <a:moveTo>
                  <a:pt x="253896" y="70609"/>
                </a:moveTo>
                <a:lnTo>
                  <a:pt x="259185" y="79758"/>
                </a:lnTo>
                <a:lnTo>
                  <a:pt x="248607" y="79758"/>
                </a:lnTo>
                <a:lnTo>
                  <a:pt x="253896" y="70609"/>
                </a:lnTo>
                <a:close/>
                <a:moveTo>
                  <a:pt x="282468" y="70609"/>
                </a:moveTo>
                <a:lnTo>
                  <a:pt x="287757" y="79758"/>
                </a:lnTo>
                <a:lnTo>
                  <a:pt x="277210" y="79758"/>
                </a:lnTo>
                <a:lnTo>
                  <a:pt x="282468" y="70609"/>
                </a:lnTo>
                <a:close/>
                <a:moveTo>
                  <a:pt x="311101" y="70609"/>
                </a:moveTo>
                <a:lnTo>
                  <a:pt x="316359" y="79758"/>
                </a:lnTo>
                <a:lnTo>
                  <a:pt x="305812" y="79758"/>
                </a:lnTo>
                <a:lnTo>
                  <a:pt x="311101" y="70609"/>
                </a:lnTo>
                <a:close/>
                <a:moveTo>
                  <a:pt x="19211" y="65594"/>
                </a:moveTo>
                <a:lnTo>
                  <a:pt x="19211" y="65624"/>
                </a:lnTo>
                <a:lnTo>
                  <a:pt x="10761" y="80184"/>
                </a:lnTo>
                <a:lnTo>
                  <a:pt x="2341" y="65594"/>
                </a:lnTo>
                <a:close/>
                <a:moveTo>
                  <a:pt x="47783" y="65594"/>
                </a:moveTo>
                <a:lnTo>
                  <a:pt x="47783" y="65624"/>
                </a:lnTo>
                <a:lnTo>
                  <a:pt x="39394" y="80184"/>
                </a:lnTo>
                <a:lnTo>
                  <a:pt x="30944" y="65594"/>
                </a:lnTo>
                <a:close/>
                <a:moveTo>
                  <a:pt x="76385" y="65594"/>
                </a:moveTo>
                <a:lnTo>
                  <a:pt x="76385" y="65624"/>
                </a:lnTo>
                <a:lnTo>
                  <a:pt x="67966" y="80184"/>
                </a:lnTo>
                <a:lnTo>
                  <a:pt x="59516" y="65594"/>
                </a:lnTo>
                <a:close/>
                <a:moveTo>
                  <a:pt x="105018" y="65594"/>
                </a:moveTo>
                <a:lnTo>
                  <a:pt x="105018" y="65624"/>
                </a:lnTo>
                <a:lnTo>
                  <a:pt x="96568" y="80184"/>
                </a:lnTo>
                <a:lnTo>
                  <a:pt x="88148" y="65594"/>
                </a:lnTo>
                <a:close/>
                <a:moveTo>
                  <a:pt x="133590" y="65594"/>
                </a:moveTo>
                <a:lnTo>
                  <a:pt x="133590" y="65624"/>
                </a:lnTo>
                <a:lnTo>
                  <a:pt x="125170" y="80184"/>
                </a:lnTo>
                <a:lnTo>
                  <a:pt x="116751" y="65594"/>
                </a:lnTo>
                <a:close/>
                <a:moveTo>
                  <a:pt x="162192" y="65624"/>
                </a:moveTo>
                <a:lnTo>
                  <a:pt x="153742" y="80184"/>
                </a:lnTo>
                <a:lnTo>
                  <a:pt x="145353" y="65624"/>
                </a:lnTo>
                <a:close/>
                <a:moveTo>
                  <a:pt x="190795" y="65594"/>
                </a:moveTo>
                <a:lnTo>
                  <a:pt x="190795" y="65624"/>
                </a:lnTo>
                <a:lnTo>
                  <a:pt x="182375" y="80184"/>
                </a:lnTo>
                <a:lnTo>
                  <a:pt x="173925" y="65594"/>
                </a:lnTo>
                <a:close/>
                <a:moveTo>
                  <a:pt x="219367" y="65594"/>
                </a:moveTo>
                <a:lnTo>
                  <a:pt x="219367" y="65624"/>
                </a:lnTo>
                <a:lnTo>
                  <a:pt x="210977" y="80184"/>
                </a:lnTo>
                <a:lnTo>
                  <a:pt x="202527" y="65594"/>
                </a:lnTo>
                <a:close/>
                <a:moveTo>
                  <a:pt x="247969" y="65594"/>
                </a:moveTo>
                <a:lnTo>
                  <a:pt x="247969" y="65624"/>
                </a:lnTo>
                <a:lnTo>
                  <a:pt x="239549" y="80184"/>
                </a:lnTo>
                <a:lnTo>
                  <a:pt x="231099" y="65594"/>
                </a:lnTo>
                <a:close/>
                <a:moveTo>
                  <a:pt x="276602" y="65624"/>
                </a:moveTo>
                <a:lnTo>
                  <a:pt x="268152" y="80184"/>
                </a:lnTo>
                <a:lnTo>
                  <a:pt x="259732" y="65624"/>
                </a:lnTo>
                <a:close/>
                <a:moveTo>
                  <a:pt x="305174" y="65594"/>
                </a:moveTo>
                <a:lnTo>
                  <a:pt x="305174" y="65624"/>
                </a:lnTo>
                <a:lnTo>
                  <a:pt x="296754" y="80184"/>
                </a:lnTo>
                <a:lnTo>
                  <a:pt x="288334" y="65594"/>
                </a:lnTo>
                <a:close/>
                <a:moveTo>
                  <a:pt x="25108" y="67873"/>
                </a:moveTo>
                <a:lnTo>
                  <a:pt x="23922" y="69910"/>
                </a:lnTo>
                <a:lnTo>
                  <a:pt x="18633" y="79059"/>
                </a:lnTo>
                <a:lnTo>
                  <a:pt x="17448" y="81095"/>
                </a:lnTo>
                <a:lnTo>
                  <a:pt x="32737" y="81095"/>
                </a:lnTo>
                <a:lnTo>
                  <a:pt x="31552" y="79028"/>
                </a:lnTo>
                <a:lnTo>
                  <a:pt x="26293" y="69910"/>
                </a:lnTo>
                <a:lnTo>
                  <a:pt x="25108" y="67873"/>
                </a:lnTo>
                <a:close/>
                <a:moveTo>
                  <a:pt x="53710" y="67873"/>
                </a:moveTo>
                <a:lnTo>
                  <a:pt x="52525" y="69910"/>
                </a:lnTo>
                <a:lnTo>
                  <a:pt x="47266" y="79059"/>
                </a:lnTo>
                <a:lnTo>
                  <a:pt x="46081" y="81095"/>
                </a:lnTo>
                <a:lnTo>
                  <a:pt x="61339" y="81095"/>
                </a:lnTo>
                <a:lnTo>
                  <a:pt x="60184" y="79028"/>
                </a:lnTo>
                <a:lnTo>
                  <a:pt x="54895" y="69910"/>
                </a:lnTo>
                <a:lnTo>
                  <a:pt x="53710" y="67873"/>
                </a:lnTo>
                <a:close/>
                <a:moveTo>
                  <a:pt x="82312" y="67873"/>
                </a:moveTo>
                <a:lnTo>
                  <a:pt x="81157" y="69910"/>
                </a:lnTo>
                <a:lnTo>
                  <a:pt x="75868" y="79059"/>
                </a:lnTo>
                <a:lnTo>
                  <a:pt x="74683" y="81095"/>
                </a:lnTo>
                <a:lnTo>
                  <a:pt x="89972" y="81095"/>
                </a:lnTo>
                <a:lnTo>
                  <a:pt x="88787" y="79028"/>
                </a:lnTo>
                <a:lnTo>
                  <a:pt x="83498" y="69910"/>
                </a:lnTo>
                <a:lnTo>
                  <a:pt x="82312" y="67873"/>
                </a:lnTo>
                <a:close/>
                <a:moveTo>
                  <a:pt x="110884" y="67873"/>
                </a:moveTo>
                <a:lnTo>
                  <a:pt x="109729" y="69910"/>
                </a:lnTo>
                <a:lnTo>
                  <a:pt x="104440" y="79059"/>
                </a:lnTo>
                <a:lnTo>
                  <a:pt x="103255" y="81095"/>
                </a:lnTo>
                <a:lnTo>
                  <a:pt x="118514" y="81095"/>
                </a:lnTo>
                <a:lnTo>
                  <a:pt x="117359" y="79028"/>
                </a:lnTo>
                <a:lnTo>
                  <a:pt x="112070" y="69910"/>
                </a:lnTo>
                <a:lnTo>
                  <a:pt x="110884" y="67873"/>
                </a:lnTo>
                <a:close/>
                <a:moveTo>
                  <a:pt x="139487" y="67873"/>
                </a:moveTo>
                <a:lnTo>
                  <a:pt x="138332" y="69910"/>
                </a:lnTo>
                <a:lnTo>
                  <a:pt x="133043" y="79059"/>
                </a:lnTo>
                <a:lnTo>
                  <a:pt x="131857" y="81095"/>
                </a:lnTo>
                <a:lnTo>
                  <a:pt x="147146" y="81095"/>
                </a:lnTo>
                <a:lnTo>
                  <a:pt x="145961" y="79028"/>
                </a:lnTo>
                <a:lnTo>
                  <a:pt x="140672" y="69910"/>
                </a:lnTo>
                <a:lnTo>
                  <a:pt x="139487" y="67873"/>
                </a:lnTo>
                <a:close/>
                <a:moveTo>
                  <a:pt x="168119" y="67873"/>
                </a:moveTo>
                <a:lnTo>
                  <a:pt x="166934" y="69910"/>
                </a:lnTo>
                <a:lnTo>
                  <a:pt x="161645" y="79059"/>
                </a:lnTo>
                <a:lnTo>
                  <a:pt x="160490" y="81095"/>
                </a:lnTo>
                <a:lnTo>
                  <a:pt x="175749" y="81095"/>
                </a:lnTo>
                <a:lnTo>
                  <a:pt x="174563" y="79028"/>
                </a:lnTo>
                <a:lnTo>
                  <a:pt x="169305" y="69910"/>
                </a:lnTo>
                <a:lnTo>
                  <a:pt x="168119" y="67873"/>
                </a:lnTo>
                <a:close/>
                <a:moveTo>
                  <a:pt x="196691" y="67873"/>
                </a:moveTo>
                <a:lnTo>
                  <a:pt x="195506" y="69910"/>
                </a:lnTo>
                <a:lnTo>
                  <a:pt x="190217" y="79059"/>
                </a:lnTo>
                <a:lnTo>
                  <a:pt x="189062" y="81095"/>
                </a:lnTo>
                <a:lnTo>
                  <a:pt x="204321" y="81095"/>
                </a:lnTo>
                <a:lnTo>
                  <a:pt x="203135" y="79028"/>
                </a:lnTo>
                <a:lnTo>
                  <a:pt x="197877" y="69910"/>
                </a:lnTo>
                <a:lnTo>
                  <a:pt x="196691" y="67873"/>
                </a:lnTo>
                <a:close/>
                <a:moveTo>
                  <a:pt x="225294" y="67873"/>
                </a:moveTo>
                <a:lnTo>
                  <a:pt x="224108" y="69910"/>
                </a:lnTo>
                <a:lnTo>
                  <a:pt x="218850" y="79059"/>
                </a:lnTo>
                <a:lnTo>
                  <a:pt x="217664" y="81095"/>
                </a:lnTo>
                <a:lnTo>
                  <a:pt x="232923" y="81095"/>
                </a:lnTo>
                <a:lnTo>
                  <a:pt x="231768" y="79028"/>
                </a:lnTo>
                <a:lnTo>
                  <a:pt x="226479" y="69910"/>
                </a:lnTo>
                <a:lnTo>
                  <a:pt x="225294" y="67873"/>
                </a:lnTo>
                <a:close/>
                <a:moveTo>
                  <a:pt x="253896" y="67873"/>
                </a:moveTo>
                <a:lnTo>
                  <a:pt x="252711" y="69910"/>
                </a:lnTo>
                <a:lnTo>
                  <a:pt x="247452" y="79059"/>
                </a:lnTo>
                <a:lnTo>
                  <a:pt x="246267" y="81095"/>
                </a:lnTo>
                <a:lnTo>
                  <a:pt x="261556" y="81095"/>
                </a:lnTo>
                <a:lnTo>
                  <a:pt x="260370" y="79028"/>
                </a:lnTo>
                <a:lnTo>
                  <a:pt x="255082" y="69910"/>
                </a:lnTo>
                <a:lnTo>
                  <a:pt x="253896" y="67873"/>
                </a:lnTo>
                <a:close/>
                <a:moveTo>
                  <a:pt x="282529" y="67873"/>
                </a:moveTo>
                <a:lnTo>
                  <a:pt x="281343" y="69910"/>
                </a:lnTo>
                <a:lnTo>
                  <a:pt x="276055" y="79059"/>
                </a:lnTo>
                <a:lnTo>
                  <a:pt x="274839" y="81095"/>
                </a:lnTo>
                <a:lnTo>
                  <a:pt x="290128" y="81095"/>
                </a:lnTo>
                <a:lnTo>
                  <a:pt x="288942" y="79028"/>
                </a:lnTo>
                <a:lnTo>
                  <a:pt x="283684" y="69910"/>
                </a:lnTo>
                <a:lnTo>
                  <a:pt x="282529" y="67873"/>
                </a:lnTo>
                <a:close/>
                <a:moveTo>
                  <a:pt x="311101" y="67873"/>
                </a:moveTo>
                <a:lnTo>
                  <a:pt x="309915" y="69910"/>
                </a:lnTo>
                <a:lnTo>
                  <a:pt x="304627" y="79059"/>
                </a:lnTo>
                <a:lnTo>
                  <a:pt x="303441" y="81095"/>
                </a:lnTo>
                <a:lnTo>
                  <a:pt x="318730" y="81095"/>
                </a:lnTo>
                <a:lnTo>
                  <a:pt x="317545" y="79028"/>
                </a:lnTo>
                <a:lnTo>
                  <a:pt x="312256" y="69910"/>
                </a:lnTo>
                <a:lnTo>
                  <a:pt x="311101" y="67873"/>
                </a:lnTo>
                <a:close/>
                <a:moveTo>
                  <a:pt x="25108" y="66961"/>
                </a:moveTo>
                <a:lnTo>
                  <a:pt x="33527" y="81551"/>
                </a:lnTo>
                <a:lnTo>
                  <a:pt x="16718" y="81551"/>
                </a:lnTo>
                <a:lnTo>
                  <a:pt x="25108" y="66961"/>
                </a:lnTo>
                <a:close/>
                <a:moveTo>
                  <a:pt x="53710" y="66961"/>
                </a:moveTo>
                <a:lnTo>
                  <a:pt x="62160" y="81551"/>
                </a:lnTo>
                <a:lnTo>
                  <a:pt x="45260" y="81551"/>
                </a:lnTo>
                <a:lnTo>
                  <a:pt x="53710" y="66961"/>
                </a:lnTo>
                <a:close/>
                <a:moveTo>
                  <a:pt x="82312" y="66961"/>
                </a:moveTo>
                <a:lnTo>
                  <a:pt x="90762" y="81551"/>
                </a:lnTo>
                <a:lnTo>
                  <a:pt x="73923" y="81551"/>
                </a:lnTo>
                <a:lnTo>
                  <a:pt x="82312" y="66961"/>
                </a:lnTo>
                <a:close/>
                <a:moveTo>
                  <a:pt x="110884" y="66961"/>
                </a:moveTo>
                <a:lnTo>
                  <a:pt x="119334" y="81551"/>
                </a:lnTo>
                <a:lnTo>
                  <a:pt x="102495" y="81551"/>
                </a:lnTo>
                <a:lnTo>
                  <a:pt x="110884" y="66961"/>
                </a:lnTo>
                <a:close/>
                <a:moveTo>
                  <a:pt x="139517" y="66961"/>
                </a:moveTo>
                <a:lnTo>
                  <a:pt x="147937" y="81551"/>
                </a:lnTo>
                <a:lnTo>
                  <a:pt x="131097" y="81551"/>
                </a:lnTo>
                <a:lnTo>
                  <a:pt x="139517" y="66961"/>
                </a:lnTo>
                <a:close/>
                <a:moveTo>
                  <a:pt x="168119" y="66961"/>
                </a:moveTo>
                <a:lnTo>
                  <a:pt x="176539" y="81551"/>
                </a:lnTo>
                <a:lnTo>
                  <a:pt x="159700" y="81551"/>
                </a:lnTo>
                <a:lnTo>
                  <a:pt x="168119" y="66961"/>
                </a:lnTo>
                <a:close/>
                <a:moveTo>
                  <a:pt x="196691" y="66961"/>
                </a:moveTo>
                <a:lnTo>
                  <a:pt x="205111" y="81551"/>
                </a:lnTo>
                <a:lnTo>
                  <a:pt x="188302" y="81551"/>
                </a:lnTo>
                <a:lnTo>
                  <a:pt x="196691" y="66961"/>
                </a:lnTo>
                <a:close/>
                <a:moveTo>
                  <a:pt x="225294" y="66961"/>
                </a:moveTo>
                <a:lnTo>
                  <a:pt x="233744" y="81551"/>
                </a:lnTo>
                <a:lnTo>
                  <a:pt x="216905" y="81551"/>
                </a:lnTo>
                <a:lnTo>
                  <a:pt x="225294" y="66961"/>
                </a:lnTo>
                <a:close/>
                <a:moveTo>
                  <a:pt x="253896" y="66961"/>
                </a:moveTo>
                <a:lnTo>
                  <a:pt x="262346" y="81551"/>
                </a:lnTo>
                <a:lnTo>
                  <a:pt x="245507" y="81551"/>
                </a:lnTo>
                <a:lnTo>
                  <a:pt x="253896" y="66961"/>
                </a:lnTo>
                <a:close/>
                <a:moveTo>
                  <a:pt x="282468" y="66961"/>
                </a:moveTo>
                <a:lnTo>
                  <a:pt x="290918" y="81551"/>
                </a:lnTo>
                <a:lnTo>
                  <a:pt x="274079" y="81551"/>
                </a:lnTo>
                <a:lnTo>
                  <a:pt x="282468" y="66961"/>
                </a:lnTo>
                <a:close/>
                <a:moveTo>
                  <a:pt x="311101" y="66961"/>
                </a:moveTo>
                <a:lnTo>
                  <a:pt x="319520" y="81551"/>
                </a:lnTo>
                <a:lnTo>
                  <a:pt x="302651" y="81551"/>
                </a:lnTo>
                <a:lnTo>
                  <a:pt x="311101" y="66961"/>
                </a:lnTo>
                <a:close/>
                <a:moveTo>
                  <a:pt x="110884" y="64256"/>
                </a:moveTo>
                <a:lnTo>
                  <a:pt x="100155" y="82919"/>
                </a:lnTo>
                <a:lnTo>
                  <a:pt x="121736" y="82919"/>
                </a:lnTo>
                <a:lnTo>
                  <a:pt x="110884" y="64256"/>
                </a:lnTo>
                <a:close/>
                <a:moveTo>
                  <a:pt x="225294" y="64256"/>
                </a:moveTo>
                <a:lnTo>
                  <a:pt x="214503" y="82919"/>
                </a:lnTo>
                <a:lnTo>
                  <a:pt x="236084" y="82919"/>
                </a:lnTo>
                <a:lnTo>
                  <a:pt x="225294" y="64256"/>
                </a:lnTo>
                <a:close/>
                <a:moveTo>
                  <a:pt x="1" y="64256"/>
                </a:moveTo>
                <a:lnTo>
                  <a:pt x="10791" y="82950"/>
                </a:lnTo>
                <a:lnTo>
                  <a:pt x="21551" y="64256"/>
                </a:lnTo>
                <a:close/>
                <a:moveTo>
                  <a:pt x="25108" y="64256"/>
                </a:moveTo>
                <a:lnTo>
                  <a:pt x="14317" y="82950"/>
                </a:lnTo>
                <a:lnTo>
                  <a:pt x="35898" y="82950"/>
                </a:lnTo>
                <a:lnTo>
                  <a:pt x="25108" y="64256"/>
                </a:lnTo>
                <a:close/>
                <a:moveTo>
                  <a:pt x="28603" y="64256"/>
                </a:moveTo>
                <a:lnTo>
                  <a:pt x="39394" y="82950"/>
                </a:lnTo>
                <a:lnTo>
                  <a:pt x="50154" y="64256"/>
                </a:lnTo>
                <a:close/>
                <a:moveTo>
                  <a:pt x="53710" y="64256"/>
                </a:moveTo>
                <a:lnTo>
                  <a:pt x="42920" y="82950"/>
                </a:lnTo>
                <a:lnTo>
                  <a:pt x="64500" y="82950"/>
                </a:lnTo>
                <a:lnTo>
                  <a:pt x="53710" y="64256"/>
                </a:lnTo>
                <a:close/>
                <a:moveTo>
                  <a:pt x="57175" y="64256"/>
                </a:moveTo>
                <a:lnTo>
                  <a:pt x="67966" y="82950"/>
                </a:lnTo>
                <a:lnTo>
                  <a:pt x="78756" y="64256"/>
                </a:lnTo>
                <a:close/>
                <a:moveTo>
                  <a:pt x="82312" y="64256"/>
                </a:moveTo>
                <a:lnTo>
                  <a:pt x="71522" y="82950"/>
                </a:lnTo>
                <a:lnTo>
                  <a:pt x="93103" y="82950"/>
                </a:lnTo>
                <a:lnTo>
                  <a:pt x="82312" y="64256"/>
                </a:lnTo>
                <a:close/>
                <a:moveTo>
                  <a:pt x="85777" y="64256"/>
                </a:moveTo>
                <a:lnTo>
                  <a:pt x="96568" y="82950"/>
                </a:lnTo>
                <a:lnTo>
                  <a:pt x="107358" y="64256"/>
                </a:lnTo>
                <a:close/>
                <a:moveTo>
                  <a:pt x="114349" y="64256"/>
                </a:moveTo>
                <a:lnTo>
                  <a:pt x="125140" y="82950"/>
                </a:lnTo>
                <a:lnTo>
                  <a:pt x="135930" y="64256"/>
                </a:lnTo>
                <a:close/>
                <a:moveTo>
                  <a:pt x="139517" y="64256"/>
                </a:moveTo>
                <a:lnTo>
                  <a:pt x="128727" y="82950"/>
                </a:lnTo>
                <a:lnTo>
                  <a:pt x="150308" y="82950"/>
                </a:lnTo>
                <a:lnTo>
                  <a:pt x="139517" y="64256"/>
                </a:lnTo>
                <a:close/>
                <a:moveTo>
                  <a:pt x="142952" y="64256"/>
                </a:moveTo>
                <a:lnTo>
                  <a:pt x="153742" y="82950"/>
                </a:lnTo>
                <a:lnTo>
                  <a:pt x="164533" y="64256"/>
                </a:lnTo>
                <a:close/>
                <a:moveTo>
                  <a:pt x="168119" y="64256"/>
                </a:moveTo>
                <a:lnTo>
                  <a:pt x="157329" y="82950"/>
                </a:lnTo>
                <a:lnTo>
                  <a:pt x="178910" y="82950"/>
                </a:lnTo>
                <a:lnTo>
                  <a:pt x="168119" y="64256"/>
                </a:lnTo>
                <a:close/>
                <a:moveTo>
                  <a:pt x="171585" y="64256"/>
                </a:moveTo>
                <a:lnTo>
                  <a:pt x="182375" y="82950"/>
                </a:lnTo>
                <a:lnTo>
                  <a:pt x="193166" y="64256"/>
                </a:lnTo>
                <a:close/>
                <a:moveTo>
                  <a:pt x="196691" y="64256"/>
                </a:moveTo>
                <a:lnTo>
                  <a:pt x="185901" y="82950"/>
                </a:lnTo>
                <a:lnTo>
                  <a:pt x="207482" y="82950"/>
                </a:lnTo>
                <a:lnTo>
                  <a:pt x="196691" y="64256"/>
                </a:lnTo>
                <a:close/>
                <a:moveTo>
                  <a:pt x="200157" y="64256"/>
                </a:moveTo>
                <a:lnTo>
                  <a:pt x="210947" y="82950"/>
                </a:lnTo>
                <a:lnTo>
                  <a:pt x="221737" y="64256"/>
                </a:lnTo>
                <a:close/>
                <a:moveTo>
                  <a:pt x="228759" y="64256"/>
                </a:moveTo>
                <a:lnTo>
                  <a:pt x="239549" y="82950"/>
                </a:lnTo>
                <a:lnTo>
                  <a:pt x="250340" y="64256"/>
                </a:lnTo>
                <a:close/>
                <a:moveTo>
                  <a:pt x="253896" y="64256"/>
                </a:moveTo>
                <a:lnTo>
                  <a:pt x="243106" y="82950"/>
                </a:lnTo>
                <a:lnTo>
                  <a:pt x="264687" y="82950"/>
                </a:lnTo>
                <a:lnTo>
                  <a:pt x="253896" y="64256"/>
                </a:lnTo>
                <a:close/>
                <a:moveTo>
                  <a:pt x="257361" y="64256"/>
                </a:moveTo>
                <a:lnTo>
                  <a:pt x="268152" y="82950"/>
                </a:lnTo>
                <a:lnTo>
                  <a:pt x="278942" y="64256"/>
                </a:lnTo>
                <a:close/>
                <a:moveTo>
                  <a:pt x="282468" y="64256"/>
                </a:moveTo>
                <a:lnTo>
                  <a:pt x="271678" y="82950"/>
                </a:lnTo>
                <a:lnTo>
                  <a:pt x="293259" y="82950"/>
                </a:lnTo>
                <a:lnTo>
                  <a:pt x="282468" y="64256"/>
                </a:lnTo>
                <a:close/>
                <a:moveTo>
                  <a:pt x="285964" y="64256"/>
                </a:moveTo>
                <a:lnTo>
                  <a:pt x="296754" y="82950"/>
                </a:lnTo>
                <a:lnTo>
                  <a:pt x="307545" y="64256"/>
                </a:lnTo>
                <a:close/>
                <a:moveTo>
                  <a:pt x="311101" y="64256"/>
                </a:moveTo>
                <a:lnTo>
                  <a:pt x="300310" y="82950"/>
                </a:lnTo>
                <a:lnTo>
                  <a:pt x="321891" y="82950"/>
                </a:lnTo>
                <a:lnTo>
                  <a:pt x="311101" y="64256"/>
                </a:lnTo>
                <a:close/>
                <a:moveTo>
                  <a:pt x="9454" y="91126"/>
                </a:moveTo>
                <a:lnTo>
                  <a:pt x="10730" y="93345"/>
                </a:lnTo>
                <a:lnTo>
                  <a:pt x="12068" y="91126"/>
                </a:lnTo>
                <a:close/>
                <a:moveTo>
                  <a:pt x="38056" y="91126"/>
                </a:moveTo>
                <a:lnTo>
                  <a:pt x="39363" y="93345"/>
                </a:lnTo>
                <a:lnTo>
                  <a:pt x="40670" y="91126"/>
                </a:lnTo>
                <a:close/>
                <a:moveTo>
                  <a:pt x="66659" y="91126"/>
                </a:moveTo>
                <a:lnTo>
                  <a:pt x="67966" y="93345"/>
                </a:lnTo>
                <a:lnTo>
                  <a:pt x="69303" y="91126"/>
                </a:lnTo>
                <a:close/>
                <a:moveTo>
                  <a:pt x="95231" y="91126"/>
                </a:moveTo>
                <a:lnTo>
                  <a:pt x="96538" y="93345"/>
                </a:lnTo>
                <a:lnTo>
                  <a:pt x="97875" y="91126"/>
                </a:lnTo>
                <a:close/>
                <a:moveTo>
                  <a:pt x="123863" y="91126"/>
                </a:moveTo>
                <a:lnTo>
                  <a:pt x="125140" y="93345"/>
                </a:lnTo>
                <a:lnTo>
                  <a:pt x="126477" y="91126"/>
                </a:lnTo>
                <a:close/>
                <a:moveTo>
                  <a:pt x="152466" y="91126"/>
                </a:moveTo>
                <a:lnTo>
                  <a:pt x="153742" y="93345"/>
                </a:lnTo>
                <a:lnTo>
                  <a:pt x="155080" y="91126"/>
                </a:lnTo>
                <a:close/>
                <a:moveTo>
                  <a:pt x="181068" y="91126"/>
                </a:moveTo>
                <a:lnTo>
                  <a:pt x="182375" y="93345"/>
                </a:lnTo>
                <a:lnTo>
                  <a:pt x="183652" y="91126"/>
                </a:lnTo>
                <a:close/>
                <a:moveTo>
                  <a:pt x="209640" y="91126"/>
                </a:moveTo>
                <a:lnTo>
                  <a:pt x="210947" y="93345"/>
                </a:lnTo>
                <a:lnTo>
                  <a:pt x="212254" y="91126"/>
                </a:lnTo>
                <a:close/>
                <a:moveTo>
                  <a:pt x="238242" y="91126"/>
                </a:moveTo>
                <a:lnTo>
                  <a:pt x="239549" y="93345"/>
                </a:lnTo>
                <a:lnTo>
                  <a:pt x="240887" y="91126"/>
                </a:lnTo>
                <a:close/>
                <a:moveTo>
                  <a:pt x="266814" y="91126"/>
                </a:moveTo>
                <a:lnTo>
                  <a:pt x="268121" y="93345"/>
                </a:lnTo>
                <a:lnTo>
                  <a:pt x="269459" y="91126"/>
                </a:lnTo>
                <a:close/>
                <a:moveTo>
                  <a:pt x="295447" y="91126"/>
                </a:moveTo>
                <a:lnTo>
                  <a:pt x="296724" y="93345"/>
                </a:lnTo>
                <a:lnTo>
                  <a:pt x="298061" y="91126"/>
                </a:lnTo>
                <a:close/>
                <a:moveTo>
                  <a:pt x="16050" y="88846"/>
                </a:moveTo>
                <a:lnTo>
                  <a:pt x="10761" y="97995"/>
                </a:lnTo>
                <a:lnTo>
                  <a:pt x="5502" y="88846"/>
                </a:lnTo>
                <a:close/>
                <a:moveTo>
                  <a:pt x="44682" y="88846"/>
                </a:moveTo>
                <a:lnTo>
                  <a:pt x="39394" y="97995"/>
                </a:lnTo>
                <a:lnTo>
                  <a:pt x="34105" y="88846"/>
                </a:lnTo>
                <a:close/>
                <a:moveTo>
                  <a:pt x="73224" y="88846"/>
                </a:moveTo>
                <a:lnTo>
                  <a:pt x="67966" y="97995"/>
                </a:lnTo>
                <a:lnTo>
                  <a:pt x="62677" y="88846"/>
                </a:lnTo>
                <a:close/>
                <a:moveTo>
                  <a:pt x="101857" y="88846"/>
                </a:moveTo>
                <a:lnTo>
                  <a:pt x="96568" y="97995"/>
                </a:lnTo>
                <a:lnTo>
                  <a:pt x="91279" y="88846"/>
                </a:lnTo>
                <a:close/>
                <a:moveTo>
                  <a:pt x="130459" y="88846"/>
                </a:moveTo>
                <a:lnTo>
                  <a:pt x="125170" y="97995"/>
                </a:lnTo>
                <a:lnTo>
                  <a:pt x="119912" y="88846"/>
                </a:lnTo>
                <a:close/>
                <a:moveTo>
                  <a:pt x="159031" y="88846"/>
                </a:moveTo>
                <a:lnTo>
                  <a:pt x="153742" y="97995"/>
                </a:lnTo>
                <a:lnTo>
                  <a:pt x="148484" y="88846"/>
                </a:lnTo>
                <a:close/>
                <a:moveTo>
                  <a:pt x="187633" y="88846"/>
                </a:moveTo>
                <a:lnTo>
                  <a:pt x="182375" y="97995"/>
                </a:lnTo>
                <a:lnTo>
                  <a:pt x="177086" y="88846"/>
                </a:lnTo>
                <a:close/>
                <a:moveTo>
                  <a:pt x="216266" y="88846"/>
                </a:moveTo>
                <a:lnTo>
                  <a:pt x="210977" y="97995"/>
                </a:lnTo>
                <a:lnTo>
                  <a:pt x="205689" y="88846"/>
                </a:lnTo>
                <a:close/>
                <a:moveTo>
                  <a:pt x="244808" y="88846"/>
                </a:moveTo>
                <a:lnTo>
                  <a:pt x="239549" y="97995"/>
                </a:lnTo>
                <a:lnTo>
                  <a:pt x="234260" y="88846"/>
                </a:lnTo>
                <a:close/>
                <a:moveTo>
                  <a:pt x="273441" y="88846"/>
                </a:moveTo>
                <a:lnTo>
                  <a:pt x="268152" y="97995"/>
                </a:lnTo>
                <a:lnTo>
                  <a:pt x="262863" y="88846"/>
                </a:lnTo>
                <a:close/>
                <a:moveTo>
                  <a:pt x="302043" y="88846"/>
                </a:moveTo>
                <a:lnTo>
                  <a:pt x="296754" y="97995"/>
                </a:lnTo>
                <a:lnTo>
                  <a:pt x="291496" y="88846"/>
                </a:lnTo>
                <a:close/>
                <a:moveTo>
                  <a:pt x="25108" y="96597"/>
                </a:moveTo>
                <a:lnTo>
                  <a:pt x="23801" y="98816"/>
                </a:lnTo>
                <a:lnTo>
                  <a:pt x="26445" y="98816"/>
                </a:lnTo>
                <a:lnTo>
                  <a:pt x="25108" y="96597"/>
                </a:lnTo>
                <a:close/>
                <a:moveTo>
                  <a:pt x="53710" y="96597"/>
                </a:moveTo>
                <a:lnTo>
                  <a:pt x="52433" y="98816"/>
                </a:lnTo>
                <a:lnTo>
                  <a:pt x="55047" y="98816"/>
                </a:lnTo>
                <a:lnTo>
                  <a:pt x="53710" y="96597"/>
                </a:lnTo>
                <a:close/>
                <a:moveTo>
                  <a:pt x="82312" y="96597"/>
                </a:moveTo>
                <a:lnTo>
                  <a:pt x="81036" y="98816"/>
                </a:lnTo>
                <a:lnTo>
                  <a:pt x="83650" y="98816"/>
                </a:lnTo>
                <a:lnTo>
                  <a:pt x="82312" y="96597"/>
                </a:lnTo>
                <a:close/>
                <a:moveTo>
                  <a:pt x="110884" y="96597"/>
                </a:moveTo>
                <a:lnTo>
                  <a:pt x="109608" y="98816"/>
                </a:lnTo>
                <a:lnTo>
                  <a:pt x="112222" y="98816"/>
                </a:lnTo>
                <a:lnTo>
                  <a:pt x="110884" y="96597"/>
                </a:lnTo>
                <a:close/>
                <a:moveTo>
                  <a:pt x="139517" y="96597"/>
                </a:moveTo>
                <a:lnTo>
                  <a:pt x="138210" y="98816"/>
                </a:lnTo>
                <a:lnTo>
                  <a:pt x="140824" y="98816"/>
                </a:lnTo>
                <a:lnTo>
                  <a:pt x="139517" y="96597"/>
                </a:lnTo>
                <a:close/>
                <a:moveTo>
                  <a:pt x="168119" y="96597"/>
                </a:moveTo>
                <a:lnTo>
                  <a:pt x="166812" y="98816"/>
                </a:lnTo>
                <a:lnTo>
                  <a:pt x="169457" y="98816"/>
                </a:lnTo>
                <a:lnTo>
                  <a:pt x="168119" y="96597"/>
                </a:lnTo>
                <a:close/>
                <a:moveTo>
                  <a:pt x="196691" y="96597"/>
                </a:moveTo>
                <a:lnTo>
                  <a:pt x="195384" y="98816"/>
                </a:lnTo>
                <a:lnTo>
                  <a:pt x="198029" y="98816"/>
                </a:lnTo>
                <a:lnTo>
                  <a:pt x="196691" y="96597"/>
                </a:lnTo>
                <a:close/>
                <a:moveTo>
                  <a:pt x="225294" y="96597"/>
                </a:moveTo>
                <a:lnTo>
                  <a:pt x="224017" y="98816"/>
                </a:lnTo>
                <a:lnTo>
                  <a:pt x="226631" y="98816"/>
                </a:lnTo>
                <a:lnTo>
                  <a:pt x="225294" y="96597"/>
                </a:lnTo>
                <a:close/>
                <a:moveTo>
                  <a:pt x="253896" y="96597"/>
                </a:moveTo>
                <a:lnTo>
                  <a:pt x="252620" y="98816"/>
                </a:lnTo>
                <a:lnTo>
                  <a:pt x="255234" y="98816"/>
                </a:lnTo>
                <a:lnTo>
                  <a:pt x="253896" y="96597"/>
                </a:lnTo>
                <a:close/>
                <a:moveTo>
                  <a:pt x="282468" y="96597"/>
                </a:moveTo>
                <a:lnTo>
                  <a:pt x="281191" y="98816"/>
                </a:lnTo>
                <a:lnTo>
                  <a:pt x="283805" y="98816"/>
                </a:lnTo>
                <a:lnTo>
                  <a:pt x="282468" y="96597"/>
                </a:lnTo>
                <a:close/>
                <a:moveTo>
                  <a:pt x="311101" y="96597"/>
                </a:moveTo>
                <a:lnTo>
                  <a:pt x="309794" y="98816"/>
                </a:lnTo>
                <a:lnTo>
                  <a:pt x="312408" y="98816"/>
                </a:lnTo>
                <a:lnTo>
                  <a:pt x="311101" y="96597"/>
                </a:lnTo>
                <a:close/>
                <a:moveTo>
                  <a:pt x="3132" y="87418"/>
                </a:moveTo>
                <a:lnTo>
                  <a:pt x="4317" y="89485"/>
                </a:lnTo>
                <a:lnTo>
                  <a:pt x="9606" y="98634"/>
                </a:lnTo>
                <a:lnTo>
                  <a:pt x="10761" y="100701"/>
                </a:lnTo>
                <a:lnTo>
                  <a:pt x="11946" y="98634"/>
                </a:lnTo>
                <a:lnTo>
                  <a:pt x="17235" y="89485"/>
                </a:lnTo>
                <a:lnTo>
                  <a:pt x="18421" y="87418"/>
                </a:lnTo>
                <a:close/>
                <a:moveTo>
                  <a:pt x="31764" y="87418"/>
                </a:moveTo>
                <a:lnTo>
                  <a:pt x="32919" y="89485"/>
                </a:lnTo>
                <a:lnTo>
                  <a:pt x="38208" y="98634"/>
                </a:lnTo>
                <a:lnTo>
                  <a:pt x="39394" y="100701"/>
                </a:lnTo>
                <a:lnTo>
                  <a:pt x="40579" y="98634"/>
                </a:lnTo>
                <a:lnTo>
                  <a:pt x="45838" y="89485"/>
                </a:lnTo>
                <a:lnTo>
                  <a:pt x="47023" y="87418"/>
                </a:lnTo>
                <a:close/>
                <a:moveTo>
                  <a:pt x="60336" y="87418"/>
                </a:moveTo>
                <a:lnTo>
                  <a:pt x="61491" y="89485"/>
                </a:lnTo>
                <a:lnTo>
                  <a:pt x="66780" y="98634"/>
                </a:lnTo>
                <a:lnTo>
                  <a:pt x="67966" y="100701"/>
                </a:lnTo>
                <a:lnTo>
                  <a:pt x="69151" y="98634"/>
                </a:lnTo>
                <a:lnTo>
                  <a:pt x="74409" y="89485"/>
                </a:lnTo>
                <a:lnTo>
                  <a:pt x="75595" y="87418"/>
                </a:lnTo>
                <a:close/>
                <a:moveTo>
                  <a:pt x="88939" y="87418"/>
                </a:moveTo>
                <a:lnTo>
                  <a:pt x="90124" y="89485"/>
                </a:lnTo>
                <a:lnTo>
                  <a:pt x="95383" y="98634"/>
                </a:lnTo>
                <a:lnTo>
                  <a:pt x="96568" y="100701"/>
                </a:lnTo>
                <a:lnTo>
                  <a:pt x="97753" y="98634"/>
                </a:lnTo>
                <a:lnTo>
                  <a:pt x="103042" y="89485"/>
                </a:lnTo>
                <a:lnTo>
                  <a:pt x="104197" y="87418"/>
                </a:lnTo>
                <a:close/>
                <a:moveTo>
                  <a:pt x="117541" y="87418"/>
                </a:moveTo>
                <a:lnTo>
                  <a:pt x="118726" y="89485"/>
                </a:lnTo>
                <a:lnTo>
                  <a:pt x="124015" y="98634"/>
                </a:lnTo>
                <a:lnTo>
                  <a:pt x="125170" y="100701"/>
                </a:lnTo>
                <a:lnTo>
                  <a:pt x="126356" y="98634"/>
                </a:lnTo>
                <a:lnTo>
                  <a:pt x="131645" y="89485"/>
                </a:lnTo>
                <a:lnTo>
                  <a:pt x="132830" y="87418"/>
                </a:lnTo>
                <a:close/>
                <a:moveTo>
                  <a:pt x="146113" y="87418"/>
                </a:moveTo>
                <a:lnTo>
                  <a:pt x="147298" y="89485"/>
                </a:lnTo>
                <a:lnTo>
                  <a:pt x="152587" y="98634"/>
                </a:lnTo>
                <a:lnTo>
                  <a:pt x="153742" y="100701"/>
                </a:lnTo>
                <a:lnTo>
                  <a:pt x="154928" y="98634"/>
                </a:lnTo>
                <a:lnTo>
                  <a:pt x="160217" y="89485"/>
                </a:lnTo>
                <a:lnTo>
                  <a:pt x="161402" y="87418"/>
                </a:lnTo>
                <a:close/>
                <a:moveTo>
                  <a:pt x="174715" y="87418"/>
                </a:moveTo>
                <a:lnTo>
                  <a:pt x="175901" y="89485"/>
                </a:lnTo>
                <a:lnTo>
                  <a:pt x="181190" y="98634"/>
                </a:lnTo>
                <a:lnTo>
                  <a:pt x="182375" y="100701"/>
                </a:lnTo>
                <a:lnTo>
                  <a:pt x="183530" y="98634"/>
                </a:lnTo>
                <a:lnTo>
                  <a:pt x="188819" y="89485"/>
                </a:lnTo>
                <a:lnTo>
                  <a:pt x="190004" y="87418"/>
                </a:lnTo>
                <a:close/>
                <a:moveTo>
                  <a:pt x="203348" y="87418"/>
                </a:moveTo>
                <a:lnTo>
                  <a:pt x="204503" y="89485"/>
                </a:lnTo>
                <a:lnTo>
                  <a:pt x="209792" y="98634"/>
                </a:lnTo>
                <a:lnTo>
                  <a:pt x="210977" y="100701"/>
                </a:lnTo>
                <a:lnTo>
                  <a:pt x="212163" y="98634"/>
                </a:lnTo>
                <a:lnTo>
                  <a:pt x="217421" y="89485"/>
                </a:lnTo>
                <a:lnTo>
                  <a:pt x="218607" y="87418"/>
                </a:lnTo>
                <a:close/>
                <a:moveTo>
                  <a:pt x="231890" y="87418"/>
                </a:moveTo>
                <a:lnTo>
                  <a:pt x="233075" y="89485"/>
                </a:lnTo>
                <a:lnTo>
                  <a:pt x="238364" y="98634"/>
                </a:lnTo>
                <a:lnTo>
                  <a:pt x="239549" y="100701"/>
                </a:lnTo>
                <a:lnTo>
                  <a:pt x="240735" y="98634"/>
                </a:lnTo>
                <a:lnTo>
                  <a:pt x="245993" y="89485"/>
                </a:lnTo>
                <a:lnTo>
                  <a:pt x="247179" y="87418"/>
                </a:lnTo>
                <a:close/>
                <a:moveTo>
                  <a:pt x="260522" y="87418"/>
                </a:moveTo>
                <a:lnTo>
                  <a:pt x="261708" y="89485"/>
                </a:lnTo>
                <a:lnTo>
                  <a:pt x="266966" y="98634"/>
                </a:lnTo>
                <a:lnTo>
                  <a:pt x="268152" y="100701"/>
                </a:lnTo>
                <a:lnTo>
                  <a:pt x="269337" y="98634"/>
                </a:lnTo>
                <a:lnTo>
                  <a:pt x="274626" y="89485"/>
                </a:lnTo>
                <a:lnTo>
                  <a:pt x="275781" y="87418"/>
                </a:lnTo>
                <a:close/>
                <a:moveTo>
                  <a:pt x="289125" y="87418"/>
                </a:moveTo>
                <a:lnTo>
                  <a:pt x="290310" y="89485"/>
                </a:lnTo>
                <a:lnTo>
                  <a:pt x="295599" y="98634"/>
                </a:lnTo>
                <a:lnTo>
                  <a:pt x="296754" y="100701"/>
                </a:lnTo>
                <a:lnTo>
                  <a:pt x="297940" y="98634"/>
                </a:lnTo>
                <a:lnTo>
                  <a:pt x="303228" y="89485"/>
                </a:lnTo>
                <a:lnTo>
                  <a:pt x="304414" y="87418"/>
                </a:lnTo>
                <a:close/>
                <a:moveTo>
                  <a:pt x="25108" y="91977"/>
                </a:moveTo>
                <a:lnTo>
                  <a:pt x="30397" y="101156"/>
                </a:lnTo>
                <a:lnTo>
                  <a:pt x="19819" y="101156"/>
                </a:lnTo>
                <a:lnTo>
                  <a:pt x="25108" y="91977"/>
                </a:lnTo>
                <a:close/>
                <a:moveTo>
                  <a:pt x="53710" y="91977"/>
                </a:moveTo>
                <a:lnTo>
                  <a:pt x="58999" y="101156"/>
                </a:lnTo>
                <a:lnTo>
                  <a:pt x="48421" y="101156"/>
                </a:lnTo>
                <a:lnTo>
                  <a:pt x="53710" y="91977"/>
                </a:lnTo>
                <a:close/>
                <a:moveTo>
                  <a:pt x="82312" y="91977"/>
                </a:moveTo>
                <a:lnTo>
                  <a:pt x="87601" y="101156"/>
                </a:lnTo>
                <a:lnTo>
                  <a:pt x="77024" y="101156"/>
                </a:lnTo>
                <a:lnTo>
                  <a:pt x="82312" y="91977"/>
                </a:lnTo>
                <a:close/>
                <a:moveTo>
                  <a:pt x="110884" y="91977"/>
                </a:moveTo>
                <a:lnTo>
                  <a:pt x="116173" y="101156"/>
                </a:lnTo>
                <a:lnTo>
                  <a:pt x="105626" y="101156"/>
                </a:lnTo>
                <a:lnTo>
                  <a:pt x="110884" y="91977"/>
                </a:lnTo>
                <a:close/>
                <a:moveTo>
                  <a:pt x="139487" y="91977"/>
                </a:moveTo>
                <a:lnTo>
                  <a:pt x="144776" y="101156"/>
                </a:lnTo>
                <a:lnTo>
                  <a:pt x="134228" y="101156"/>
                </a:lnTo>
                <a:lnTo>
                  <a:pt x="139487" y="91977"/>
                </a:lnTo>
                <a:close/>
                <a:moveTo>
                  <a:pt x="168119" y="91977"/>
                </a:moveTo>
                <a:lnTo>
                  <a:pt x="173378" y="101156"/>
                </a:lnTo>
                <a:lnTo>
                  <a:pt x="162831" y="101156"/>
                </a:lnTo>
                <a:lnTo>
                  <a:pt x="168119" y="91977"/>
                </a:lnTo>
                <a:close/>
                <a:moveTo>
                  <a:pt x="196691" y="91977"/>
                </a:moveTo>
                <a:lnTo>
                  <a:pt x="201950" y="101156"/>
                </a:lnTo>
                <a:lnTo>
                  <a:pt x="191403" y="101156"/>
                </a:lnTo>
                <a:lnTo>
                  <a:pt x="196691" y="91977"/>
                </a:lnTo>
                <a:close/>
                <a:moveTo>
                  <a:pt x="225294" y="91977"/>
                </a:moveTo>
                <a:lnTo>
                  <a:pt x="230583" y="101156"/>
                </a:lnTo>
                <a:lnTo>
                  <a:pt x="220005" y="101156"/>
                </a:lnTo>
                <a:lnTo>
                  <a:pt x="225294" y="91977"/>
                </a:lnTo>
                <a:close/>
                <a:moveTo>
                  <a:pt x="253896" y="91977"/>
                </a:moveTo>
                <a:lnTo>
                  <a:pt x="259185" y="101156"/>
                </a:lnTo>
                <a:lnTo>
                  <a:pt x="248607" y="101156"/>
                </a:lnTo>
                <a:lnTo>
                  <a:pt x="253896" y="91977"/>
                </a:lnTo>
                <a:close/>
                <a:moveTo>
                  <a:pt x="282468" y="91977"/>
                </a:moveTo>
                <a:lnTo>
                  <a:pt x="287757" y="101156"/>
                </a:lnTo>
                <a:lnTo>
                  <a:pt x="277210" y="101156"/>
                </a:lnTo>
                <a:lnTo>
                  <a:pt x="282468" y="91977"/>
                </a:lnTo>
                <a:close/>
                <a:moveTo>
                  <a:pt x="311101" y="91977"/>
                </a:moveTo>
                <a:lnTo>
                  <a:pt x="316359" y="101156"/>
                </a:lnTo>
                <a:lnTo>
                  <a:pt x="305812" y="101156"/>
                </a:lnTo>
                <a:lnTo>
                  <a:pt x="311101" y="91977"/>
                </a:lnTo>
                <a:close/>
                <a:moveTo>
                  <a:pt x="19211" y="87023"/>
                </a:moveTo>
                <a:lnTo>
                  <a:pt x="10761" y="101582"/>
                </a:lnTo>
                <a:lnTo>
                  <a:pt x="2341" y="87023"/>
                </a:lnTo>
                <a:close/>
                <a:moveTo>
                  <a:pt x="47783" y="87023"/>
                </a:moveTo>
                <a:lnTo>
                  <a:pt x="39363" y="101582"/>
                </a:lnTo>
                <a:lnTo>
                  <a:pt x="30944" y="87023"/>
                </a:lnTo>
                <a:close/>
                <a:moveTo>
                  <a:pt x="76385" y="87023"/>
                </a:moveTo>
                <a:lnTo>
                  <a:pt x="67966" y="101582"/>
                </a:lnTo>
                <a:lnTo>
                  <a:pt x="59576" y="87023"/>
                </a:lnTo>
                <a:close/>
                <a:moveTo>
                  <a:pt x="105018" y="87023"/>
                </a:moveTo>
                <a:lnTo>
                  <a:pt x="96568" y="101582"/>
                </a:lnTo>
                <a:lnTo>
                  <a:pt x="88148" y="87023"/>
                </a:lnTo>
                <a:close/>
                <a:moveTo>
                  <a:pt x="133590" y="87023"/>
                </a:moveTo>
                <a:lnTo>
                  <a:pt x="125140" y="101582"/>
                </a:lnTo>
                <a:lnTo>
                  <a:pt x="116751" y="87023"/>
                </a:lnTo>
                <a:close/>
                <a:moveTo>
                  <a:pt x="162192" y="87023"/>
                </a:moveTo>
                <a:lnTo>
                  <a:pt x="153742" y="101582"/>
                </a:lnTo>
                <a:lnTo>
                  <a:pt x="145353" y="87023"/>
                </a:lnTo>
                <a:close/>
                <a:moveTo>
                  <a:pt x="190795" y="87023"/>
                </a:moveTo>
                <a:lnTo>
                  <a:pt x="182375" y="101582"/>
                </a:lnTo>
                <a:lnTo>
                  <a:pt x="173925" y="87023"/>
                </a:lnTo>
                <a:close/>
                <a:moveTo>
                  <a:pt x="219367" y="87023"/>
                </a:moveTo>
                <a:lnTo>
                  <a:pt x="210947" y="101582"/>
                </a:lnTo>
                <a:lnTo>
                  <a:pt x="202527" y="87023"/>
                </a:lnTo>
                <a:close/>
                <a:moveTo>
                  <a:pt x="247969" y="87023"/>
                </a:moveTo>
                <a:lnTo>
                  <a:pt x="239549" y="101582"/>
                </a:lnTo>
                <a:lnTo>
                  <a:pt x="231130" y="87023"/>
                </a:lnTo>
                <a:close/>
                <a:moveTo>
                  <a:pt x="276602" y="87023"/>
                </a:moveTo>
                <a:lnTo>
                  <a:pt x="268152" y="101582"/>
                </a:lnTo>
                <a:lnTo>
                  <a:pt x="259732" y="87023"/>
                </a:lnTo>
                <a:close/>
                <a:moveTo>
                  <a:pt x="305174" y="87023"/>
                </a:moveTo>
                <a:lnTo>
                  <a:pt x="296724" y="101582"/>
                </a:lnTo>
                <a:lnTo>
                  <a:pt x="288334" y="87023"/>
                </a:lnTo>
                <a:close/>
                <a:moveTo>
                  <a:pt x="25108" y="89241"/>
                </a:moveTo>
                <a:lnTo>
                  <a:pt x="23922" y="91308"/>
                </a:lnTo>
                <a:lnTo>
                  <a:pt x="18633" y="100457"/>
                </a:lnTo>
                <a:lnTo>
                  <a:pt x="17448" y="102524"/>
                </a:lnTo>
                <a:lnTo>
                  <a:pt x="32737" y="102524"/>
                </a:lnTo>
                <a:lnTo>
                  <a:pt x="31552" y="100457"/>
                </a:lnTo>
                <a:lnTo>
                  <a:pt x="26293" y="91308"/>
                </a:lnTo>
                <a:lnTo>
                  <a:pt x="25108" y="89241"/>
                </a:lnTo>
                <a:close/>
                <a:moveTo>
                  <a:pt x="53710" y="89241"/>
                </a:moveTo>
                <a:lnTo>
                  <a:pt x="52525" y="91308"/>
                </a:lnTo>
                <a:lnTo>
                  <a:pt x="47266" y="100457"/>
                </a:lnTo>
                <a:lnTo>
                  <a:pt x="46081" y="102524"/>
                </a:lnTo>
                <a:lnTo>
                  <a:pt x="61339" y="102524"/>
                </a:lnTo>
                <a:lnTo>
                  <a:pt x="60184" y="100457"/>
                </a:lnTo>
                <a:lnTo>
                  <a:pt x="54895" y="91308"/>
                </a:lnTo>
                <a:lnTo>
                  <a:pt x="53710" y="89241"/>
                </a:lnTo>
                <a:close/>
                <a:moveTo>
                  <a:pt x="82312" y="89241"/>
                </a:moveTo>
                <a:lnTo>
                  <a:pt x="81157" y="91308"/>
                </a:lnTo>
                <a:lnTo>
                  <a:pt x="75868" y="100457"/>
                </a:lnTo>
                <a:lnTo>
                  <a:pt x="74683" y="102524"/>
                </a:lnTo>
                <a:lnTo>
                  <a:pt x="89972" y="102524"/>
                </a:lnTo>
                <a:lnTo>
                  <a:pt x="88787" y="100457"/>
                </a:lnTo>
                <a:lnTo>
                  <a:pt x="83498" y="91308"/>
                </a:lnTo>
                <a:lnTo>
                  <a:pt x="82312" y="89241"/>
                </a:lnTo>
                <a:close/>
                <a:moveTo>
                  <a:pt x="110884" y="89241"/>
                </a:moveTo>
                <a:lnTo>
                  <a:pt x="109699" y="91308"/>
                </a:lnTo>
                <a:lnTo>
                  <a:pt x="104440" y="100457"/>
                </a:lnTo>
                <a:lnTo>
                  <a:pt x="103255" y="102524"/>
                </a:lnTo>
                <a:lnTo>
                  <a:pt x="118514" y="102524"/>
                </a:lnTo>
                <a:lnTo>
                  <a:pt x="117359" y="100457"/>
                </a:lnTo>
                <a:lnTo>
                  <a:pt x="112070" y="91308"/>
                </a:lnTo>
                <a:lnTo>
                  <a:pt x="110884" y="89241"/>
                </a:lnTo>
                <a:close/>
                <a:moveTo>
                  <a:pt x="139487" y="89241"/>
                </a:moveTo>
                <a:lnTo>
                  <a:pt x="138332" y="91308"/>
                </a:lnTo>
                <a:lnTo>
                  <a:pt x="133043" y="100457"/>
                </a:lnTo>
                <a:lnTo>
                  <a:pt x="131857" y="102524"/>
                </a:lnTo>
                <a:lnTo>
                  <a:pt x="147146" y="102524"/>
                </a:lnTo>
                <a:lnTo>
                  <a:pt x="145961" y="100457"/>
                </a:lnTo>
                <a:lnTo>
                  <a:pt x="140672" y="91308"/>
                </a:lnTo>
                <a:lnTo>
                  <a:pt x="139487" y="89241"/>
                </a:lnTo>
                <a:close/>
                <a:moveTo>
                  <a:pt x="168119" y="89302"/>
                </a:moveTo>
                <a:lnTo>
                  <a:pt x="166934" y="91339"/>
                </a:lnTo>
                <a:lnTo>
                  <a:pt x="161645" y="100488"/>
                </a:lnTo>
                <a:lnTo>
                  <a:pt x="160490" y="102524"/>
                </a:lnTo>
                <a:lnTo>
                  <a:pt x="175749" y="102524"/>
                </a:lnTo>
                <a:lnTo>
                  <a:pt x="174563" y="100457"/>
                </a:lnTo>
                <a:lnTo>
                  <a:pt x="169305" y="91339"/>
                </a:lnTo>
                <a:lnTo>
                  <a:pt x="168119" y="89302"/>
                </a:lnTo>
                <a:close/>
                <a:moveTo>
                  <a:pt x="196691" y="89241"/>
                </a:moveTo>
                <a:lnTo>
                  <a:pt x="195506" y="91308"/>
                </a:lnTo>
                <a:lnTo>
                  <a:pt x="190217" y="100457"/>
                </a:lnTo>
                <a:lnTo>
                  <a:pt x="189062" y="102524"/>
                </a:lnTo>
                <a:lnTo>
                  <a:pt x="204321" y="102524"/>
                </a:lnTo>
                <a:lnTo>
                  <a:pt x="203135" y="100457"/>
                </a:lnTo>
                <a:lnTo>
                  <a:pt x="197877" y="91308"/>
                </a:lnTo>
                <a:lnTo>
                  <a:pt x="196691" y="89241"/>
                </a:lnTo>
                <a:close/>
                <a:moveTo>
                  <a:pt x="225294" y="89241"/>
                </a:moveTo>
                <a:lnTo>
                  <a:pt x="224108" y="91308"/>
                </a:lnTo>
                <a:lnTo>
                  <a:pt x="218850" y="100457"/>
                </a:lnTo>
                <a:lnTo>
                  <a:pt x="217664" y="102524"/>
                </a:lnTo>
                <a:lnTo>
                  <a:pt x="232923" y="102524"/>
                </a:lnTo>
                <a:lnTo>
                  <a:pt x="231768" y="100457"/>
                </a:lnTo>
                <a:lnTo>
                  <a:pt x="226479" y="91308"/>
                </a:lnTo>
                <a:lnTo>
                  <a:pt x="225294" y="89241"/>
                </a:lnTo>
                <a:close/>
                <a:moveTo>
                  <a:pt x="253896" y="89241"/>
                </a:moveTo>
                <a:lnTo>
                  <a:pt x="252741" y="91308"/>
                </a:lnTo>
                <a:lnTo>
                  <a:pt x="247452" y="100457"/>
                </a:lnTo>
                <a:lnTo>
                  <a:pt x="246267" y="102524"/>
                </a:lnTo>
                <a:lnTo>
                  <a:pt x="261556" y="102524"/>
                </a:lnTo>
                <a:lnTo>
                  <a:pt x="260370" y="100457"/>
                </a:lnTo>
                <a:lnTo>
                  <a:pt x="255082" y="91308"/>
                </a:lnTo>
                <a:lnTo>
                  <a:pt x="253896" y="89241"/>
                </a:lnTo>
                <a:close/>
                <a:moveTo>
                  <a:pt x="282468" y="89241"/>
                </a:moveTo>
                <a:lnTo>
                  <a:pt x="281313" y="91308"/>
                </a:lnTo>
                <a:lnTo>
                  <a:pt x="276024" y="100457"/>
                </a:lnTo>
                <a:lnTo>
                  <a:pt x="274839" y="102524"/>
                </a:lnTo>
                <a:lnTo>
                  <a:pt x="290128" y="102524"/>
                </a:lnTo>
                <a:lnTo>
                  <a:pt x="288942" y="100457"/>
                </a:lnTo>
                <a:lnTo>
                  <a:pt x="283654" y="91308"/>
                </a:lnTo>
                <a:lnTo>
                  <a:pt x="282468" y="89241"/>
                </a:lnTo>
                <a:close/>
                <a:moveTo>
                  <a:pt x="311101" y="89241"/>
                </a:moveTo>
                <a:lnTo>
                  <a:pt x="309915" y="91308"/>
                </a:lnTo>
                <a:lnTo>
                  <a:pt x="304627" y="100457"/>
                </a:lnTo>
                <a:lnTo>
                  <a:pt x="303441" y="102524"/>
                </a:lnTo>
                <a:lnTo>
                  <a:pt x="318730" y="102524"/>
                </a:lnTo>
                <a:lnTo>
                  <a:pt x="317545" y="100457"/>
                </a:lnTo>
                <a:lnTo>
                  <a:pt x="312256" y="91308"/>
                </a:lnTo>
                <a:lnTo>
                  <a:pt x="311101" y="89241"/>
                </a:lnTo>
                <a:close/>
                <a:moveTo>
                  <a:pt x="25108" y="88390"/>
                </a:moveTo>
                <a:lnTo>
                  <a:pt x="33527" y="102980"/>
                </a:lnTo>
                <a:lnTo>
                  <a:pt x="16718" y="102980"/>
                </a:lnTo>
                <a:lnTo>
                  <a:pt x="25108" y="88390"/>
                </a:lnTo>
                <a:close/>
                <a:moveTo>
                  <a:pt x="53710" y="88390"/>
                </a:moveTo>
                <a:lnTo>
                  <a:pt x="62160" y="102980"/>
                </a:lnTo>
                <a:lnTo>
                  <a:pt x="45260" y="102980"/>
                </a:lnTo>
                <a:lnTo>
                  <a:pt x="53710" y="88390"/>
                </a:lnTo>
                <a:close/>
                <a:moveTo>
                  <a:pt x="82312" y="88390"/>
                </a:moveTo>
                <a:lnTo>
                  <a:pt x="90762" y="102980"/>
                </a:lnTo>
                <a:lnTo>
                  <a:pt x="73923" y="102980"/>
                </a:lnTo>
                <a:lnTo>
                  <a:pt x="82312" y="88390"/>
                </a:lnTo>
                <a:close/>
                <a:moveTo>
                  <a:pt x="110884" y="88390"/>
                </a:moveTo>
                <a:lnTo>
                  <a:pt x="119334" y="102980"/>
                </a:lnTo>
                <a:lnTo>
                  <a:pt x="102495" y="102980"/>
                </a:lnTo>
                <a:lnTo>
                  <a:pt x="110884" y="88390"/>
                </a:lnTo>
                <a:close/>
                <a:moveTo>
                  <a:pt x="139517" y="88390"/>
                </a:moveTo>
                <a:lnTo>
                  <a:pt x="147937" y="102980"/>
                </a:lnTo>
                <a:lnTo>
                  <a:pt x="131097" y="102980"/>
                </a:lnTo>
                <a:lnTo>
                  <a:pt x="139517" y="88390"/>
                </a:lnTo>
                <a:close/>
                <a:moveTo>
                  <a:pt x="168119" y="88390"/>
                </a:moveTo>
                <a:lnTo>
                  <a:pt x="176509" y="102980"/>
                </a:lnTo>
                <a:lnTo>
                  <a:pt x="159669" y="102980"/>
                </a:lnTo>
                <a:lnTo>
                  <a:pt x="168119" y="88390"/>
                </a:lnTo>
                <a:close/>
                <a:moveTo>
                  <a:pt x="196691" y="88390"/>
                </a:moveTo>
                <a:lnTo>
                  <a:pt x="205111" y="102980"/>
                </a:lnTo>
                <a:lnTo>
                  <a:pt x="188302" y="102980"/>
                </a:lnTo>
                <a:lnTo>
                  <a:pt x="196691" y="88390"/>
                </a:lnTo>
                <a:close/>
                <a:moveTo>
                  <a:pt x="225294" y="88390"/>
                </a:moveTo>
                <a:lnTo>
                  <a:pt x="233744" y="102980"/>
                </a:lnTo>
                <a:lnTo>
                  <a:pt x="216905" y="102980"/>
                </a:lnTo>
                <a:lnTo>
                  <a:pt x="225294" y="88390"/>
                </a:lnTo>
                <a:close/>
                <a:moveTo>
                  <a:pt x="253896" y="88390"/>
                </a:moveTo>
                <a:lnTo>
                  <a:pt x="262346" y="102980"/>
                </a:lnTo>
                <a:lnTo>
                  <a:pt x="245507" y="102980"/>
                </a:lnTo>
                <a:lnTo>
                  <a:pt x="253896" y="88390"/>
                </a:lnTo>
                <a:close/>
                <a:moveTo>
                  <a:pt x="282468" y="88390"/>
                </a:moveTo>
                <a:lnTo>
                  <a:pt x="290918" y="102980"/>
                </a:lnTo>
                <a:lnTo>
                  <a:pt x="274079" y="102980"/>
                </a:lnTo>
                <a:lnTo>
                  <a:pt x="282468" y="88390"/>
                </a:lnTo>
                <a:close/>
                <a:moveTo>
                  <a:pt x="311101" y="88390"/>
                </a:moveTo>
                <a:lnTo>
                  <a:pt x="319520" y="102980"/>
                </a:lnTo>
                <a:lnTo>
                  <a:pt x="302651" y="102980"/>
                </a:lnTo>
                <a:lnTo>
                  <a:pt x="311101" y="88390"/>
                </a:lnTo>
                <a:close/>
                <a:moveTo>
                  <a:pt x="1" y="85655"/>
                </a:moveTo>
                <a:lnTo>
                  <a:pt x="10791" y="104348"/>
                </a:lnTo>
                <a:lnTo>
                  <a:pt x="21551" y="85655"/>
                </a:lnTo>
                <a:close/>
                <a:moveTo>
                  <a:pt x="25108" y="85655"/>
                </a:moveTo>
                <a:lnTo>
                  <a:pt x="14317" y="104348"/>
                </a:lnTo>
                <a:lnTo>
                  <a:pt x="35898" y="104348"/>
                </a:lnTo>
                <a:lnTo>
                  <a:pt x="25108" y="85655"/>
                </a:lnTo>
                <a:close/>
                <a:moveTo>
                  <a:pt x="28603" y="85655"/>
                </a:moveTo>
                <a:lnTo>
                  <a:pt x="39394" y="104348"/>
                </a:lnTo>
                <a:lnTo>
                  <a:pt x="50154" y="85655"/>
                </a:lnTo>
                <a:close/>
                <a:moveTo>
                  <a:pt x="53710" y="85655"/>
                </a:moveTo>
                <a:lnTo>
                  <a:pt x="42920" y="104348"/>
                </a:lnTo>
                <a:lnTo>
                  <a:pt x="64500" y="104348"/>
                </a:lnTo>
                <a:lnTo>
                  <a:pt x="53710" y="85655"/>
                </a:lnTo>
                <a:close/>
                <a:moveTo>
                  <a:pt x="57175" y="85655"/>
                </a:moveTo>
                <a:lnTo>
                  <a:pt x="67966" y="104348"/>
                </a:lnTo>
                <a:lnTo>
                  <a:pt x="78756" y="85655"/>
                </a:lnTo>
                <a:close/>
                <a:moveTo>
                  <a:pt x="82312" y="85655"/>
                </a:moveTo>
                <a:lnTo>
                  <a:pt x="71522" y="104348"/>
                </a:lnTo>
                <a:lnTo>
                  <a:pt x="93103" y="104348"/>
                </a:lnTo>
                <a:lnTo>
                  <a:pt x="82312" y="85655"/>
                </a:lnTo>
                <a:close/>
                <a:moveTo>
                  <a:pt x="85777" y="85655"/>
                </a:moveTo>
                <a:lnTo>
                  <a:pt x="96568" y="104348"/>
                </a:lnTo>
                <a:lnTo>
                  <a:pt x="107358" y="85655"/>
                </a:lnTo>
                <a:close/>
                <a:moveTo>
                  <a:pt x="110884" y="85655"/>
                </a:moveTo>
                <a:lnTo>
                  <a:pt x="100155" y="104348"/>
                </a:lnTo>
                <a:lnTo>
                  <a:pt x="121736" y="104348"/>
                </a:lnTo>
                <a:lnTo>
                  <a:pt x="110884" y="85655"/>
                </a:lnTo>
                <a:close/>
                <a:moveTo>
                  <a:pt x="114349" y="85655"/>
                </a:moveTo>
                <a:lnTo>
                  <a:pt x="125140" y="104348"/>
                </a:lnTo>
                <a:lnTo>
                  <a:pt x="135930" y="85655"/>
                </a:lnTo>
                <a:close/>
                <a:moveTo>
                  <a:pt x="139517" y="85655"/>
                </a:moveTo>
                <a:lnTo>
                  <a:pt x="128727" y="104348"/>
                </a:lnTo>
                <a:lnTo>
                  <a:pt x="150308" y="104348"/>
                </a:lnTo>
                <a:lnTo>
                  <a:pt x="139517" y="85655"/>
                </a:lnTo>
                <a:close/>
                <a:moveTo>
                  <a:pt x="142952" y="85655"/>
                </a:moveTo>
                <a:lnTo>
                  <a:pt x="153742" y="104348"/>
                </a:lnTo>
                <a:lnTo>
                  <a:pt x="164533" y="85655"/>
                </a:lnTo>
                <a:close/>
                <a:moveTo>
                  <a:pt x="168119" y="85655"/>
                </a:moveTo>
                <a:lnTo>
                  <a:pt x="157329" y="104348"/>
                </a:lnTo>
                <a:lnTo>
                  <a:pt x="178910" y="104348"/>
                </a:lnTo>
                <a:lnTo>
                  <a:pt x="168119" y="85655"/>
                </a:lnTo>
                <a:close/>
                <a:moveTo>
                  <a:pt x="171585" y="85655"/>
                </a:moveTo>
                <a:lnTo>
                  <a:pt x="182375" y="104348"/>
                </a:lnTo>
                <a:lnTo>
                  <a:pt x="193166" y="85655"/>
                </a:lnTo>
                <a:close/>
                <a:moveTo>
                  <a:pt x="196691" y="85655"/>
                </a:moveTo>
                <a:lnTo>
                  <a:pt x="185901" y="104348"/>
                </a:lnTo>
                <a:lnTo>
                  <a:pt x="207482" y="104348"/>
                </a:lnTo>
                <a:lnTo>
                  <a:pt x="196691" y="85655"/>
                </a:lnTo>
                <a:close/>
                <a:moveTo>
                  <a:pt x="200157" y="85655"/>
                </a:moveTo>
                <a:lnTo>
                  <a:pt x="210947" y="104348"/>
                </a:lnTo>
                <a:lnTo>
                  <a:pt x="221737" y="85655"/>
                </a:lnTo>
                <a:close/>
                <a:moveTo>
                  <a:pt x="225294" y="85655"/>
                </a:moveTo>
                <a:lnTo>
                  <a:pt x="214503" y="104348"/>
                </a:lnTo>
                <a:lnTo>
                  <a:pt x="236084" y="104348"/>
                </a:lnTo>
                <a:lnTo>
                  <a:pt x="225294" y="85655"/>
                </a:lnTo>
                <a:close/>
                <a:moveTo>
                  <a:pt x="228759" y="85655"/>
                </a:moveTo>
                <a:lnTo>
                  <a:pt x="239549" y="104348"/>
                </a:lnTo>
                <a:lnTo>
                  <a:pt x="250340" y="85655"/>
                </a:lnTo>
                <a:close/>
                <a:moveTo>
                  <a:pt x="253896" y="85655"/>
                </a:moveTo>
                <a:lnTo>
                  <a:pt x="243106" y="104348"/>
                </a:lnTo>
                <a:lnTo>
                  <a:pt x="264687" y="104348"/>
                </a:lnTo>
                <a:lnTo>
                  <a:pt x="253896" y="85655"/>
                </a:lnTo>
                <a:close/>
                <a:moveTo>
                  <a:pt x="257361" y="85655"/>
                </a:moveTo>
                <a:lnTo>
                  <a:pt x="268152" y="104348"/>
                </a:lnTo>
                <a:lnTo>
                  <a:pt x="278942" y="85655"/>
                </a:lnTo>
                <a:close/>
                <a:moveTo>
                  <a:pt x="282468" y="85655"/>
                </a:moveTo>
                <a:lnTo>
                  <a:pt x="271678" y="104348"/>
                </a:lnTo>
                <a:lnTo>
                  <a:pt x="293259" y="104348"/>
                </a:lnTo>
                <a:lnTo>
                  <a:pt x="282468" y="85655"/>
                </a:lnTo>
                <a:close/>
                <a:moveTo>
                  <a:pt x="285964" y="85655"/>
                </a:moveTo>
                <a:lnTo>
                  <a:pt x="296754" y="104348"/>
                </a:lnTo>
                <a:lnTo>
                  <a:pt x="307545" y="85655"/>
                </a:lnTo>
                <a:close/>
                <a:moveTo>
                  <a:pt x="311101" y="85655"/>
                </a:moveTo>
                <a:lnTo>
                  <a:pt x="300310" y="104348"/>
                </a:lnTo>
                <a:lnTo>
                  <a:pt x="321891" y="104348"/>
                </a:lnTo>
                <a:lnTo>
                  <a:pt x="311101" y="85655"/>
                </a:lnTo>
                <a:close/>
                <a:moveTo>
                  <a:pt x="9454" y="112555"/>
                </a:moveTo>
                <a:lnTo>
                  <a:pt x="10730" y="114774"/>
                </a:lnTo>
                <a:lnTo>
                  <a:pt x="12068" y="112555"/>
                </a:lnTo>
                <a:close/>
                <a:moveTo>
                  <a:pt x="38056" y="112555"/>
                </a:moveTo>
                <a:lnTo>
                  <a:pt x="39363" y="114774"/>
                </a:lnTo>
                <a:lnTo>
                  <a:pt x="40670" y="112555"/>
                </a:lnTo>
                <a:close/>
                <a:moveTo>
                  <a:pt x="66659" y="112555"/>
                </a:moveTo>
                <a:lnTo>
                  <a:pt x="67966" y="114774"/>
                </a:lnTo>
                <a:lnTo>
                  <a:pt x="69303" y="112555"/>
                </a:lnTo>
                <a:close/>
                <a:moveTo>
                  <a:pt x="95231" y="112555"/>
                </a:moveTo>
                <a:lnTo>
                  <a:pt x="96538" y="114774"/>
                </a:lnTo>
                <a:lnTo>
                  <a:pt x="97875" y="112555"/>
                </a:lnTo>
                <a:close/>
                <a:moveTo>
                  <a:pt x="123863" y="112555"/>
                </a:moveTo>
                <a:lnTo>
                  <a:pt x="125140" y="114774"/>
                </a:lnTo>
                <a:lnTo>
                  <a:pt x="126477" y="112555"/>
                </a:lnTo>
                <a:close/>
                <a:moveTo>
                  <a:pt x="152466" y="112555"/>
                </a:moveTo>
                <a:lnTo>
                  <a:pt x="153742" y="114774"/>
                </a:lnTo>
                <a:lnTo>
                  <a:pt x="155080" y="112555"/>
                </a:lnTo>
                <a:close/>
                <a:moveTo>
                  <a:pt x="181068" y="112555"/>
                </a:moveTo>
                <a:lnTo>
                  <a:pt x="182375" y="114774"/>
                </a:lnTo>
                <a:lnTo>
                  <a:pt x="183652" y="112555"/>
                </a:lnTo>
                <a:close/>
                <a:moveTo>
                  <a:pt x="209640" y="112555"/>
                </a:moveTo>
                <a:lnTo>
                  <a:pt x="210947" y="114774"/>
                </a:lnTo>
                <a:lnTo>
                  <a:pt x="212254" y="112555"/>
                </a:lnTo>
                <a:close/>
                <a:moveTo>
                  <a:pt x="238242" y="112555"/>
                </a:moveTo>
                <a:lnTo>
                  <a:pt x="239549" y="114774"/>
                </a:lnTo>
                <a:lnTo>
                  <a:pt x="240887" y="112555"/>
                </a:lnTo>
                <a:close/>
                <a:moveTo>
                  <a:pt x="266814" y="112555"/>
                </a:moveTo>
                <a:lnTo>
                  <a:pt x="268121" y="114774"/>
                </a:lnTo>
                <a:lnTo>
                  <a:pt x="269459" y="112555"/>
                </a:lnTo>
                <a:close/>
                <a:moveTo>
                  <a:pt x="295447" y="112555"/>
                </a:moveTo>
                <a:lnTo>
                  <a:pt x="296724" y="114774"/>
                </a:lnTo>
                <a:lnTo>
                  <a:pt x="298061" y="112555"/>
                </a:lnTo>
                <a:close/>
                <a:moveTo>
                  <a:pt x="16050" y="110214"/>
                </a:moveTo>
                <a:lnTo>
                  <a:pt x="10761" y="119394"/>
                </a:lnTo>
                <a:lnTo>
                  <a:pt x="5502" y="110214"/>
                </a:lnTo>
                <a:close/>
                <a:moveTo>
                  <a:pt x="44682" y="110214"/>
                </a:moveTo>
                <a:lnTo>
                  <a:pt x="39394" y="119394"/>
                </a:lnTo>
                <a:lnTo>
                  <a:pt x="34105" y="110214"/>
                </a:lnTo>
                <a:close/>
                <a:moveTo>
                  <a:pt x="73224" y="110214"/>
                </a:moveTo>
                <a:lnTo>
                  <a:pt x="67966" y="119394"/>
                </a:lnTo>
                <a:lnTo>
                  <a:pt x="62677" y="110214"/>
                </a:lnTo>
                <a:close/>
                <a:moveTo>
                  <a:pt x="101857" y="110214"/>
                </a:moveTo>
                <a:lnTo>
                  <a:pt x="96568" y="119394"/>
                </a:lnTo>
                <a:lnTo>
                  <a:pt x="91279" y="110214"/>
                </a:lnTo>
                <a:close/>
                <a:moveTo>
                  <a:pt x="130459" y="110214"/>
                </a:moveTo>
                <a:lnTo>
                  <a:pt x="125170" y="119394"/>
                </a:lnTo>
                <a:lnTo>
                  <a:pt x="119912" y="110214"/>
                </a:lnTo>
                <a:close/>
                <a:moveTo>
                  <a:pt x="159031" y="110214"/>
                </a:moveTo>
                <a:lnTo>
                  <a:pt x="153742" y="119394"/>
                </a:lnTo>
                <a:lnTo>
                  <a:pt x="148484" y="110214"/>
                </a:lnTo>
                <a:close/>
                <a:moveTo>
                  <a:pt x="187633" y="110214"/>
                </a:moveTo>
                <a:lnTo>
                  <a:pt x="182375" y="119394"/>
                </a:lnTo>
                <a:lnTo>
                  <a:pt x="177086" y="110214"/>
                </a:lnTo>
                <a:close/>
                <a:moveTo>
                  <a:pt x="216266" y="110214"/>
                </a:moveTo>
                <a:lnTo>
                  <a:pt x="210977" y="119394"/>
                </a:lnTo>
                <a:lnTo>
                  <a:pt x="205689" y="110214"/>
                </a:lnTo>
                <a:close/>
                <a:moveTo>
                  <a:pt x="244808" y="110214"/>
                </a:moveTo>
                <a:lnTo>
                  <a:pt x="239549" y="119394"/>
                </a:lnTo>
                <a:lnTo>
                  <a:pt x="234260" y="110214"/>
                </a:lnTo>
                <a:close/>
                <a:moveTo>
                  <a:pt x="273441" y="110214"/>
                </a:moveTo>
                <a:lnTo>
                  <a:pt x="268152" y="119394"/>
                </a:lnTo>
                <a:lnTo>
                  <a:pt x="262863" y="110214"/>
                </a:lnTo>
                <a:close/>
                <a:moveTo>
                  <a:pt x="302043" y="110214"/>
                </a:moveTo>
                <a:lnTo>
                  <a:pt x="296754" y="119394"/>
                </a:lnTo>
                <a:lnTo>
                  <a:pt x="291496" y="110214"/>
                </a:lnTo>
                <a:close/>
                <a:moveTo>
                  <a:pt x="25108" y="118026"/>
                </a:moveTo>
                <a:lnTo>
                  <a:pt x="23801" y="120245"/>
                </a:lnTo>
                <a:lnTo>
                  <a:pt x="26445" y="120245"/>
                </a:lnTo>
                <a:lnTo>
                  <a:pt x="25108" y="118026"/>
                </a:lnTo>
                <a:close/>
                <a:moveTo>
                  <a:pt x="53710" y="118026"/>
                </a:moveTo>
                <a:lnTo>
                  <a:pt x="52433" y="120245"/>
                </a:lnTo>
                <a:lnTo>
                  <a:pt x="55047" y="120245"/>
                </a:lnTo>
                <a:lnTo>
                  <a:pt x="53710" y="118026"/>
                </a:lnTo>
                <a:close/>
                <a:moveTo>
                  <a:pt x="82312" y="118026"/>
                </a:moveTo>
                <a:lnTo>
                  <a:pt x="81036" y="120245"/>
                </a:lnTo>
                <a:lnTo>
                  <a:pt x="83650" y="120245"/>
                </a:lnTo>
                <a:lnTo>
                  <a:pt x="82312" y="118026"/>
                </a:lnTo>
                <a:close/>
                <a:moveTo>
                  <a:pt x="110884" y="118026"/>
                </a:moveTo>
                <a:lnTo>
                  <a:pt x="109608" y="120245"/>
                </a:lnTo>
                <a:lnTo>
                  <a:pt x="112222" y="120245"/>
                </a:lnTo>
                <a:lnTo>
                  <a:pt x="110884" y="118026"/>
                </a:lnTo>
                <a:close/>
                <a:moveTo>
                  <a:pt x="139517" y="118026"/>
                </a:moveTo>
                <a:lnTo>
                  <a:pt x="138210" y="120245"/>
                </a:lnTo>
                <a:lnTo>
                  <a:pt x="140824" y="120245"/>
                </a:lnTo>
                <a:lnTo>
                  <a:pt x="139517" y="118026"/>
                </a:lnTo>
                <a:close/>
                <a:moveTo>
                  <a:pt x="168119" y="118026"/>
                </a:moveTo>
                <a:lnTo>
                  <a:pt x="166812" y="120245"/>
                </a:lnTo>
                <a:lnTo>
                  <a:pt x="169457" y="120245"/>
                </a:lnTo>
                <a:lnTo>
                  <a:pt x="168119" y="118026"/>
                </a:lnTo>
                <a:close/>
                <a:moveTo>
                  <a:pt x="196691" y="118026"/>
                </a:moveTo>
                <a:lnTo>
                  <a:pt x="195384" y="120245"/>
                </a:lnTo>
                <a:lnTo>
                  <a:pt x="198029" y="120245"/>
                </a:lnTo>
                <a:lnTo>
                  <a:pt x="196691" y="118026"/>
                </a:lnTo>
                <a:close/>
                <a:moveTo>
                  <a:pt x="225294" y="118026"/>
                </a:moveTo>
                <a:lnTo>
                  <a:pt x="224017" y="120245"/>
                </a:lnTo>
                <a:lnTo>
                  <a:pt x="226631" y="120245"/>
                </a:lnTo>
                <a:lnTo>
                  <a:pt x="225294" y="118026"/>
                </a:lnTo>
                <a:close/>
                <a:moveTo>
                  <a:pt x="253896" y="118026"/>
                </a:moveTo>
                <a:lnTo>
                  <a:pt x="252620" y="120245"/>
                </a:lnTo>
                <a:lnTo>
                  <a:pt x="255234" y="120245"/>
                </a:lnTo>
                <a:lnTo>
                  <a:pt x="253896" y="118026"/>
                </a:lnTo>
                <a:close/>
                <a:moveTo>
                  <a:pt x="282468" y="118026"/>
                </a:moveTo>
                <a:lnTo>
                  <a:pt x="281191" y="120245"/>
                </a:lnTo>
                <a:lnTo>
                  <a:pt x="283805" y="120245"/>
                </a:lnTo>
                <a:lnTo>
                  <a:pt x="282468" y="118026"/>
                </a:lnTo>
                <a:close/>
                <a:moveTo>
                  <a:pt x="311101" y="118026"/>
                </a:moveTo>
                <a:lnTo>
                  <a:pt x="309794" y="120245"/>
                </a:lnTo>
                <a:lnTo>
                  <a:pt x="312408" y="120245"/>
                </a:lnTo>
                <a:lnTo>
                  <a:pt x="311101" y="118026"/>
                </a:lnTo>
                <a:close/>
                <a:moveTo>
                  <a:pt x="3132" y="108847"/>
                </a:moveTo>
                <a:lnTo>
                  <a:pt x="4317" y="110913"/>
                </a:lnTo>
                <a:lnTo>
                  <a:pt x="9606" y="120063"/>
                </a:lnTo>
                <a:lnTo>
                  <a:pt x="10761" y="122099"/>
                </a:lnTo>
                <a:lnTo>
                  <a:pt x="11946" y="120063"/>
                </a:lnTo>
                <a:lnTo>
                  <a:pt x="17235" y="110913"/>
                </a:lnTo>
                <a:lnTo>
                  <a:pt x="18421" y="108847"/>
                </a:lnTo>
                <a:close/>
                <a:moveTo>
                  <a:pt x="31764" y="108847"/>
                </a:moveTo>
                <a:lnTo>
                  <a:pt x="32919" y="110913"/>
                </a:lnTo>
                <a:lnTo>
                  <a:pt x="38178" y="120063"/>
                </a:lnTo>
                <a:lnTo>
                  <a:pt x="39394" y="122099"/>
                </a:lnTo>
                <a:lnTo>
                  <a:pt x="40579" y="120063"/>
                </a:lnTo>
                <a:lnTo>
                  <a:pt x="45838" y="110913"/>
                </a:lnTo>
                <a:lnTo>
                  <a:pt x="47023" y="108847"/>
                </a:lnTo>
                <a:close/>
                <a:moveTo>
                  <a:pt x="60336" y="108847"/>
                </a:moveTo>
                <a:lnTo>
                  <a:pt x="61491" y="110913"/>
                </a:lnTo>
                <a:lnTo>
                  <a:pt x="66780" y="120063"/>
                </a:lnTo>
                <a:lnTo>
                  <a:pt x="67966" y="122099"/>
                </a:lnTo>
                <a:lnTo>
                  <a:pt x="69151" y="120063"/>
                </a:lnTo>
                <a:lnTo>
                  <a:pt x="74409" y="110913"/>
                </a:lnTo>
                <a:lnTo>
                  <a:pt x="75595" y="108847"/>
                </a:lnTo>
                <a:close/>
                <a:moveTo>
                  <a:pt x="88939" y="108847"/>
                </a:moveTo>
                <a:lnTo>
                  <a:pt x="90124" y="110913"/>
                </a:lnTo>
                <a:lnTo>
                  <a:pt x="95383" y="120063"/>
                </a:lnTo>
                <a:lnTo>
                  <a:pt x="96568" y="122099"/>
                </a:lnTo>
                <a:lnTo>
                  <a:pt x="97753" y="120063"/>
                </a:lnTo>
                <a:lnTo>
                  <a:pt x="103042" y="110913"/>
                </a:lnTo>
                <a:lnTo>
                  <a:pt x="104197" y="108847"/>
                </a:lnTo>
                <a:close/>
                <a:moveTo>
                  <a:pt x="117541" y="108847"/>
                </a:moveTo>
                <a:lnTo>
                  <a:pt x="118726" y="110913"/>
                </a:lnTo>
                <a:lnTo>
                  <a:pt x="124015" y="120063"/>
                </a:lnTo>
                <a:lnTo>
                  <a:pt x="125170" y="122099"/>
                </a:lnTo>
                <a:lnTo>
                  <a:pt x="126356" y="120063"/>
                </a:lnTo>
                <a:lnTo>
                  <a:pt x="131645" y="110913"/>
                </a:lnTo>
                <a:lnTo>
                  <a:pt x="132830" y="108847"/>
                </a:lnTo>
                <a:close/>
                <a:moveTo>
                  <a:pt x="146113" y="108847"/>
                </a:moveTo>
                <a:lnTo>
                  <a:pt x="147298" y="110913"/>
                </a:lnTo>
                <a:lnTo>
                  <a:pt x="152587" y="120063"/>
                </a:lnTo>
                <a:lnTo>
                  <a:pt x="153742" y="122099"/>
                </a:lnTo>
                <a:lnTo>
                  <a:pt x="154928" y="120063"/>
                </a:lnTo>
                <a:lnTo>
                  <a:pt x="160217" y="110913"/>
                </a:lnTo>
                <a:lnTo>
                  <a:pt x="161402" y="108847"/>
                </a:lnTo>
                <a:close/>
                <a:moveTo>
                  <a:pt x="174715" y="108847"/>
                </a:moveTo>
                <a:lnTo>
                  <a:pt x="175901" y="110913"/>
                </a:lnTo>
                <a:lnTo>
                  <a:pt x="181190" y="120063"/>
                </a:lnTo>
                <a:lnTo>
                  <a:pt x="182375" y="122099"/>
                </a:lnTo>
                <a:lnTo>
                  <a:pt x="183530" y="120063"/>
                </a:lnTo>
                <a:lnTo>
                  <a:pt x="188819" y="110913"/>
                </a:lnTo>
                <a:lnTo>
                  <a:pt x="190004" y="108847"/>
                </a:lnTo>
                <a:close/>
                <a:moveTo>
                  <a:pt x="203348" y="108847"/>
                </a:moveTo>
                <a:lnTo>
                  <a:pt x="204503" y="110913"/>
                </a:lnTo>
                <a:lnTo>
                  <a:pt x="209792" y="120063"/>
                </a:lnTo>
                <a:lnTo>
                  <a:pt x="210977" y="122099"/>
                </a:lnTo>
                <a:lnTo>
                  <a:pt x="212163" y="120063"/>
                </a:lnTo>
                <a:lnTo>
                  <a:pt x="217421" y="110913"/>
                </a:lnTo>
                <a:lnTo>
                  <a:pt x="218607" y="108847"/>
                </a:lnTo>
                <a:close/>
                <a:moveTo>
                  <a:pt x="231890" y="108847"/>
                </a:moveTo>
                <a:lnTo>
                  <a:pt x="233075" y="110913"/>
                </a:lnTo>
                <a:lnTo>
                  <a:pt x="238364" y="120063"/>
                </a:lnTo>
                <a:lnTo>
                  <a:pt x="239549" y="122099"/>
                </a:lnTo>
                <a:lnTo>
                  <a:pt x="240735" y="120063"/>
                </a:lnTo>
                <a:lnTo>
                  <a:pt x="245993" y="110913"/>
                </a:lnTo>
                <a:lnTo>
                  <a:pt x="247179" y="108847"/>
                </a:lnTo>
                <a:close/>
                <a:moveTo>
                  <a:pt x="260522" y="108847"/>
                </a:moveTo>
                <a:lnTo>
                  <a:pt x="261708" y="110913"/>
                </a:lnTo>
                <a:lnTo>
                  <a:pt x="266966" y="120063"/>
                </a:lnTo>
                <a:lnTo>
                  <a:pt x="268152" y="122099"/>
                </a:lnTo>
                <a:lnTo>
                  <a:pt x="269337" y="120063"/>
                </a:lnTo>
                <a:lnTo>
                  <a:pt x="274626" y="110913"/>
                </a:lnTo>
                <a:lnTo>
                  <a:pt x="275781" y="108847"/>
                </a:lnTo>
                <a:close/>
                <a:moveTo>
                  <a:pt x="289125" y="108847"/>
                </a:moveTo>
                <a:lnTo>
                  <a:pt x="290310" y="110913"/>
                </a:lnTo>
                <a:lnTo>
                  <a:pt x="295599" y="120063"/>
                </a:lnTo>
                <a:lnTo>
                  <a:pt x="296754" y="122099"/>
                </a:lnTo>
                <a:lnTo>
                  <a:pt x="297940" y="120063"/>
                </a:lnTo>
                <a:lnTo>
                  <a:pt x="303228" y="110913"/>
                </a:lnTo>
                <a:lnTo>
                  <a:pt x="304414" y="108847"/>
                </a:lnTo>
                <a:close/>
                <a:moveTo>
                  <a:pt x="25108" y="113406"/>
                </a:moveTo>
                <a:lnTo>
                  <a:pt x="30397" y="122585"/>
                </a:lnTo>
                <a:lnTo>
                  <a:pt x="19819" y="122585"/>
                </a:lnTo>
                <a:lnTo>
                  <a:pt x="25108" y="113406"/>
                </a:lnTo>
                <a:close/>
                <a:moveTo>
                  <a:pt x="53710" y="113406"/>
                </a:moveTo>
                <a:lnTo>
                  <a:pt x="58999" y="122585"/>
                </a:lnTo>
                <a:lnTo>
                  <a:pt x="48421" y="122585"/>
                </a:lnTo>
                <a:lnTo>
                  <a:pt x="53710" y="113406"/>
                </a:lnTo>
                <a:close/>
                <a:moveTo>
                  <a:pt x="82312" y="113406"/>
                </a:moveTo>
                <a:lnTo>
                  <a:pt x="87601" y="122585"/>
                </a:lnTo>
                <a:lnTo>
                  <a:pt x="77024" y="122585"/>
                </a:lnTo>
                <a:lnTo>
                  <a:pt x="82312" y="113406"/>
                </a:lnTo>
                <a:close/>
                <a:moveTo>
                  <a:pt x="110884" y="113406"/>
                </a:moveTo>
                <a:lnTo>
                  <a:pt x="116173" y="122585"/>
                </a:lnTo>
                <a:lnTo>
                  <a:pt x="105626" y="122585"/>
                </a:lnTo>
                <a:lnTo>
                  <a:pt x="110884" y="113406"/>
                </a:lnTo>
                <a:close/>
                <a:moveTo>
                  <a:pt x="139487" y="113406"/>
                </a:moveTo>
                <a:lnTo>
                  <a:pt x="144776" y="122585"/>
                </a:lnTo>
                <a:lnTo>
                  <a:pt x="134228" y="122585"/>
                </a:lnTo>
                <a:lnTo>
                  <a:pt x="139487" y="113406"/>
                </a:lnTo>
                <a:close/>
                <a:moveTo>
                  <a:pt x="168119" y="113406"/>
                </a:moveTo>
                <a:lnTo>
                  <a:pt x="173378" y="122585"/>
                </a:lnTo>
                <a:lnTo>
                  <a:pt x="162831" y="122585"/>
                </a:lnTo>
                <a:lnTo>
                  <a:pt x="168119" y="113406"/>
                </a:lnTo>
                <a:close/>
                <a:moveTo>
                  <a:pt x="196691" y="113406"/>
                </a:moveTo>
                <a:lnTo>
                  <a:pt x="201950" y="122585"/>
                </a:lnTo>
                <a:lnTo>
                  <a:pt x="191403" y="122585"/>
                </a:lnTo>
                <a:lnTo>
                  <a:pt x="196691" y="113406"/>
                </a:lnTo>
                <a:close/>
                <a:moveTo>
                  <a:pt x="225294" y="113406"/>
                </a:moveTo>
                <a:lnTo>
                  <a:pt x="230583" y="122585"/>
                </a:lnTo>
                <a:lnTo>
                  <a:pt x="220005" y="122585"/>
                </a:lnTo>
                <a:lnTo>
                  <a:pt x="225294" y="113406"/>
                </a:lnTo>
                <a:close/>
                <a:moveTo>
                  <a:pt x="253896" y="113406"/>
                </a:moveTo>
                <a:lnTo>
                  <a:pt x="259185" y="122585"/>
                </a:lnTo>
                <a:lnTo>
                  <a:pt x="248607" y="122585"/>
                </a:lnTo>
                <a:lnTo>
                  <a:pt x="253896" y="113406"/>
                </a:lnTo>
                <a:close/>
                <a:moveTo>
                  <a:pt x="282468" y="113406"/>
                </a:moveTo>
                <a:lnTo>
                  <a:pt x="287757" y="122585"/>
                </a:lnTo>
                <a:lnTo>
                  <a:pt x="277210" y="122585"/>
                </a:lnTo>
                <a:lnTo>
                  <a:pt x="282468" y="113406"/>
                </a:lnTo>
                <a:close/>
                <a:moveTo>
                  <a:pt x="311101" y="113406"/>
                </a:moveTo>
                <a:lnTo>
                  <a:pt x="316359" y="122585"/>
                </a:lnTo>
                <a:lnTo>
                  <a:pt x="305812" y="122585"/>
                </a:lnTo>
                <a:lnTo>
                  <a:pt x="311101" y="113406"/>
                </a:lnTo>
                <a:close/>
                <a:moveTo>
                  <a:pt x="19211" y="108421"/>
                </a:moveTo>
                <a:lnTo>
                  <a:pt x="10761" y="123011"/>
                </a:lnTo>
                <a:lnTo>
                  <a:pt x="2341" y="108421"/>
                </a:lnTo>
                <a:close/>
                <a:moveTo>
                  <a:pt x="47783" y="108421"/>
                </a:moveTo>
                <a:lnTo>
                  <a:pt x="39363" y="123011"/>
                </a:lnTo>
                <a:lnTo>
                  <a:pt x="30913" y="108421"/>
                </a:lnTo>
                <a:close/>
                <a:moveTo>
                  <a:pt x="76385" y="108421"/>
                </a:moveTo>
                <a:lnTo>
                  <a:pt x="67966" y="123011"/>
                </a:lnTo>
                <a:lnTo>
                  <a:pt x="59516" y="108421"/>
                </a:lnTo>
                <a:close/>
                <a:moveTo>
                  <a:pt x="105018" y="108421"/>
                </a:moveTo>
                <a:lnTo>
                  <a:pt x="96568" y="123011"/>
                </a:lnTo>
                <a:lnTo>
                  <a:pt x="88148" y="108421"/>
                </a:lnTo>
                <a:close/>
                <a:moveTo>
                  <a:pt x="133590" y="108421"/>
                </a:moveTo>
                <a:lnTo>
                  <a:pt x="125140" y="123011"/>
                </a:lnTo>
                <a:lnTo>
                  <a:pt x="116720" y="108421"/>
                </a:lnTo>
                <a:close/>
                <a:moveTo>
                  <a:pt x="162192" y="108421"/>
                </a:moveTo>
                <a:lnTo>
                  <a:pt x="153742" y="123011"/>
                </a:lnTo>
                <a:lnTo>
                  <a:pt x="145353" y="108421"/>
                </a:lnTo>
                <a:close/>
                <a:moveTo>
                  <a:pt x="190795" y="108421"/>
                </a:moveTo>
                <a:lnTo>
                  <a:pt x="182375" y="123011"/>
                </a:lnTo>
                <a:lnTo>
                  <a:pt x="173925" y="108421"/>
                </a:lnTo>
                <a:close/>
                <a:moveTo>
                  <a:pt x="219367" y="108421"/>
                </a:moveTo>
                <a:lnTo>
                  <a:pt x="210947" y="123011"/>
                </a:lnTo>
                <a:lnTo>
                  <a:pt x="202497" y="108421"/>
                </a:lnTo>
                <a:close/>
                <a:moveTo>
                  <a:pt x="247969" y="108421"/>
                </a:moveTo>
                <a:lnTo>
                  <a:pt x="239549" y="123011"/>
                </a:lnTo>
                <a:lnTo>
                  <a:pt x="231099" y="108421"/>
                </a:lnTo>
                <a:close/>
                <a:moveTo>
                  <a:pt x="276602" y="108421"/>
                </a:moveTo>
                <a:lnTo>
                  <a:pt x="268152" y="123011"/>
                </a:lnTo>
                <a:lnTo>
                  <a:pt x="259732" y="108421"/>
                </a:lnTo>
                <a:close/>
                <a:moveTo>
                  <a:pt x="305174" y="108421"/>
                </a:moveTo>
                <a:lnTo>
                  <a:pt x="296724" y="123011"/>
                </a:lnTo>
                <a:lnTo>
                  <a:pt x="288304" y="108421"/>
                </a:lnTo>
                <a:close/>
                <a:moveTo>
                  <a:pt x="25108" y="110670"/>
                </a:moveTo>
                <a:lnTo>
                  <a:pt x="23922" y="112737"/>
                </a:lnTo>
                <a:lnTo>
                  <a:pt x="18633" y="121886"/>
                </a:lnTo>
                <a:lnTo>
                  <a:pt x="17448" y="123953"/>
                </a:lnTo>
                <a:lnTo>
                  <a:pt x="32737" y="123953"/>
                </a:lnTo>
                <a:lnTo>
                  <a:pt x="31552" y="121886"/>
                </a:lnTo>
                <a:lnTo>
                  <a:pt x="26293" y="112737"/>
                </a:lnTo>
                <a:lnTo>
                  <a:pt x="25108" y="110670"/>
                </a:lnTo>
                <a:close/>
                <a:moveTo>
                  <a:pt x="53710" y="110670"/>
                </a:moveTo>
                <a:lnTo>
                  <a:pt x="52525" y="112737"/>
                </a:lnTo>
                <a:lnTo>
                  <a:pt x="47266" y="121886"/>
                </a:lnTo>
                <a:lnTo>
                  <a:pt x="46081" y="123953"/>
                </a:lnTo>
                <a:lnTo>
                  <a:pt x="61339" y="123953"/>
                </a:lnTo>
                <a:lnTo>
                  <a:pt x="60184" y="121886"/>
                </a:lnTo>
                <a:lnTo>
                  <a:pt x="54895" y="112737"/>
                </a:lnTo>
                <a:lnTo>
                  <a:pt x="53710" y="110670"/>
                </a:lnTo>
                <a:close/>
                <a:moveTo>
                  <a:pt x="82312" y="110670"/>
                </a:moveTo>
                <a:lnTo>
                  <a:pt x="81157" y="112737"/>
                </a:lnTo>
                <a:lnTo>
                  <a:pt x="75868" y="121886"/>
                </a:lnTo>
                <a:lnTo>
                  <a:pt x="74683" y="123953"/>
                </a:lnTo>
                <a:lnTo>
                  <a:pt x="89972" y="123953"/>
                </a:lnTo>
                <a:lnTo>
                  <a:pt x="88787" y="121886"/>
                </a:lnTo>
                <a:lnTo>
                  <a:pt x="83498" y="112737"/>
                </a:lnTo>
                <a:lnTo>
                  <a:pt x="82312" y="110670"/>
                </a:lnTo>
                <a:close/>
                <a:moveTo>
                  <a:pt x="110884" y="110670"/>
                </a:moveTo>
                <a:lnTo>
                  <a:pt x="109699" y="112737"/>
                </a:lnTo>
                <a:lnTo>
                  <a:pt x="104440" y="121886"/>
                </a:lnTo>
                <a:lnTo>
                  <a:pt x="103255" y="123953"/>
                </a:lnTo>
                <a:lnTo>
                  <a:pt x="118514" y="123953"/>
                </a:lnTo>
                <a:lnTo>
                  <a:pt x="117359" y="121886"/>
                </a:lnTo>
                <a:lnTo>
                  <a:pt x="112070" y="112737"/>
                </a:lnTo>
                <a:lnTo>
                  <a:pt x="110884" y="110670"/>
                </a:lnTo>
                <a:close/>
                <a:moveTo>
                  <a:pt x="139487" y="110670"/>
                </a:moveTo>
                <a:lnTo>
                  <a:pt x="138332" y="112737"/>
                </a:lnTo>
                <a:lnTo>
                  <a:pt x="133043" y="121886"/>
                </a:lnTo>
                <a:lnTo>
                  <a:pt x="131857" y="123953"/>
                </a:lnTo>
                <a:lnTo>
                  <a:pt x="147146" y="123953"/>
                </a:lnTo>
                <a:lnTo>
                  <a:pt x="145961" y="121886"/>
                </a:lnTo>
                <a:lnTo>
                  <a:pt x="140672" y="112737"/>
                </a:lnTo>
                <a:lnTo>
                  <a:pt x="139487" y="110670"/>
                </a:lnTo>
                <a:close/>
                <a:moveTo>
                  <a:pt x="168119" y="110670"/>
                </a:moveTo>
                <a:lnTo>
                  <a:pt x="166934" y="112737"/>
                </a:lnTo>
                <a:lnTo>
                  <a:pt x="161645" y="121886"/>
                </a:lnTo>
                <a:lnTo>
                  <a:pt x="160490" y="123953"/>
                </a:lnTo>
                <a:lnTo>
                  <a:pt x="175749" y="123953"/>
                </a:lnTo>
                <a:lnTo>
                  <a:pt x="174563" y="121886"/>
                </a:lnTo>
                <a:lnTo>
                  <a:pt x="169305" y="112737"/>
                </a:lnTo>
                <a:lnTo>
                  <a:pt x="168119" y="110670"/>
                </a:lnTo>
                <a:close/>
                <a:moveTo>
                  <a:pt x="196691" y="110670"/>
                </a:moveTo>
                <a:lnTo>
                  <a:pt x="195506" y="112737"/>
                </a:lnTo>
                <a:lnTo>
                  <a:pt x="190217" y="121886"/>
                </a:lnTo>
                <a:lnTo>
                  <a:pt x="189062" y="123953"/>
                </a:lnTo>
                <a:lnTo>
                  <a:pt x="204321" y="123953"/>
                </a:lnTo>
                <a:lnTo>
                  <a:pt x="203135" y="121886"/>
                </a:lnTo>
                <a:lnTo>
                  <a:pt x="197877" y="112737"/>
                </a:lnTo>
                <a:lnTo>
                  <a:pt x="196691" y="110670"/>
                </a:lnTo>
                <a:close/>
                <a:moveTo>
                  <a:pt x="225294" y="110670"/>
                </a:moveTo>
                <a:lnTo>
                  <a:pt x="224108" y="112737"/>
                </a:lnTo>
                <a:lnTo>
                  <a:pt x="218850" y="121886"/>
                </a:lnTo>
                <a:lnTo>
                  <a:pt x="217664" y="123953"/>
                </a:lnTo>
                <a:lnTo>
                  <a:pt x="232923" y="123953"/>
                </a:lnTo>
                <a:lnTo>
                  <a:pt x="231768" y="121886"/>
                </a:lnTo>
                <a:lnTo>
                  <a:pt x="226479" y="112737"/>
                </a:lnTo>
                <a:lnTo>
                  <a:pt x="225294" y="110670"/>
                </a:lnTo>
                <a:close/>
                <a:moveTo>
                  <a:pt x="253896" y="110670"/>
                </a:moveTo>
                <a:lnTo>
                  <a:pt x="252741" y="112737"/>
                </a:lnTo>
                <a:lnTo>
                  <a:pt x="247452" y="121886"/>
                </a:lnTo>
                <a:lnTo>
                  <a:pt x="246267" y="123953"/>
                </a:lnTo>
                <a:lnTo>
                  <a:pt x="261556" y="123953"/>
                </a:lnTo>
                <a:lnTo>
                  <a:pt x="260370" y="121886"/>
                </a:lnTo>
                <a:lnTo>
                  <a:pt x="255082" y="112737"/>
                </a:lnTo>
                <a:lnTo>
                  <a:pt x="253896" y="110670"/>
                </a:lnTo>
                <a:close/>
                <a:moveTo>
                  <a:pt x="282468" y="110670"/>
                </a:moveTo>
                <a:lnTo>
                  <a:pt x="281313" y="112737"/>
                </a:lnTo>
                <a:lnTo>
                  <a:pt x="276024" y="121886"/>
                </a:lnTo>
                <a:lnTo>
                  <a:pt x="274839" y="123953"/>
                </a:lnTo>
                <a:lnTo>
                  <a:pt x="290128" y="123953"/>
                </a:lnTo>
                <a:lnTo>
                  <a:pt x="288942" y="121886"/>
                </a:lnTo>
                <a:lnTo>
                  <a:pt x="283654" y="112737"/>
                </a:lnTo>
                <a:lnTo>
                  <a:pt x="282468" y="110670"/>
                </a:lnTo>
                <a:close/>
                <a:moveTo>
                  <a:pt x="311101" y="110670"/>
                </a:moveTo>
                <a:lnTo>
                  <a:pt x="309915" y="112737"/>
                </a:lnTo>
                <a:lnTo>
                  <a:pt x="304627" y="121886"/>
                </a:lnTo>
                <a:lnTo>
                  <a:pt x="303441" y="123953"/>
                </a:lnTo>
                <a:lnTo>
                  <a:pt x="318730" y="123953"/>
                </a:lnTo>
                <a:lnTo>
                  <a:pt x="317545" y="121886"/>
                </a:lnTo>
                <a:lnTo>
                  <a:pt x="312256" y="112737"/>
                </a:lnTo>
                <a:lnTo>
                  <a:pt x="311101" y="110670"/>
                </a:lnTo>
                <a:close/>
                <a:moveTo>
                  <a:pt x="25108" y="109819"/>
                </a:moveTo>
                <a:lnTo>
                  <a:pt x="33527" y="124379"/>
                </a:lnTo>
                <a:lnTo>
                  <a:pt x="16718" y="124379"/>
                </a:lnTo>
                <a:lnTo>
                  <a:pt x="25108" y="109819"/>
                </a:lnTo>
                <a:close/>
                <a:moveTo>
                  <a:pt x="53710" y="109819"/>
                </a:moveTo>
                <a:lnTo>
                  <a:pt x="62160" y="124379"/>
                </a:lnTo>
                <a:lnTo>
                  <a:pt x="45260" y="124379"/>
                </a:lnTo>
                <a:lnTo>
                  <a:pt x="53710" y="109819"/>
                </a:lnTo>
                <a:close/>
                <a:moveTo>
                  <a:pt x="82312" y="109819"/>
                </a:moveTo>
                <a:lnTo>
                  <a:pt x="90762" y="124379"/>
                </a:lnTo>
                <a:lnTo>
                  <a:pt x="73923" y="124379"/>
                </a:lnTo>
                <a:lnTo>
                  <a:pt x="82312" y="109819"/>
                </a:lnTo>
                <a:close/>
                <a:moveTo>
                  <a:pt x="110884" y="109819"/>
                </a:moveTo>
                <a:lnTo>
                  <a:pt x="119334" y="124379"/>
                </a:lnTo>
                <a:lnTo>
                  <a:pt x="102495" y="124379"/>
                </a:lnTo>
                <a:lnTo>
                  <a:pt x="110884" y="109819"/>
                </a:lnTo>
                <a:close/>
                <a:moveTo>
                  <a:pt x="139517" y="109819"/>
                </a:moveTo>
                <a:lnTo>
                  <a:pt x="147937" y="124379"/>
                </a:lnTo>
                <a:lnTo>
                  <a:pt x="131097" y="124379"/>
                </a:lnTo>
                <a:lnTo>
                  <a:pt x="139517" y="109819"/>
                </a:lnTo>
                <a:close/>
                <a:moveTo>
                  <a:pt x="168119" y="109819"/>
                </a:moveTo>
                <a:lnTo>
                  <a:pt x="176539" y="124379"/>
                </a:lnTo>
                <a:lnTo>
                  <a:pt x="159700" y="124379"/>
                </a:lnTo>
                <a:lnTo>
                  <a:pt x="168119" y="109819"/>
                </a:lnTo>
                <a:close/>
                <a:moveTo>
                  <a:pt x="196691" y="109819"/>
                </a:moveTo>
                <a:lnTo>
                  <a:pt x="205111" y="124379"/>
                </a:lnTo>
                <a:lnTo>
                  <a:pt x="188302" y="124379"/>
                </a:lnTo>
                <a:lnTo>
                  <a:pt x="196691" y="109819"/>
                </a:lnTo>
                <a:close/>
                <a:moveTo>
                  <a:pt x="225294" y="109819"/>
                </a:moveTo>
                <a:lnTo>
                  <a:pt x="233744" y="124379"/>
                </a:lnTo>
                <a:lnTo>
                  <a:pt x="216905" y="124379"/>
                </a:lnTo>
                <a:lnTo>
                  <a:pt x="225294" y="109819"/>
                </a:lnTo>
                <a:close/>
                <a:moveTo>
                  <a:pt x="253896" y="109819"/>
                </a:moveTo>
                <a:lnTo>
                  <a:pt x="262346" y="124379"/>
                </a:lnTo>
                <a:lnTo>
                  <a:pt x="245507" y="124379"/>
                </a:lnTo>
                <a:lnTo>
                  <a:pt x="253896" y="109819"/>
                </a:lnTo>
                <a:close/>
                <a:moveTo>
                  <a:pt x="282468" y="109819"/>
                </a:moveTo>
                <a:lnTo>
                  <a:pt x="290918" y="124379"/>
                </a:lnTo>
                <a:lnTo>
                  <a:pt x="274079" y="124379"/>
                </a:lnTo>
                <a:lnTo>
                  <a:pt x="282468" y="109819"/>
                </a:lnTo>
                <a:close/>
                <a:moveTo>
                  <a:pt x="311101" y="109819"/>
                </a:moveTo>
                <a:lnTo>
                  <a:pt x="319520" y="124379"/>
                </a:lnTo>
                <a:lnTo>
                  <a:pt x="302651" y="124379"/>
                </a:lnTo>
                <a:lnTo>
                  <a:pt x="311101" y="109819"/>
                </a:lnTo>
                <a:close/>
                <a:moveTo>
                  <a:pt x="110884" y="107084"/>
                </a:moveTo>
                <a:lnTo>
                  <a:pt x="100155" y="125716"/>
                </a:lnTo>
                <a:lnTo>
                  <a:pt x="121736" y="125716"/>
                </a:lnTo>
                <a:lnTo>
                  <a:pt x="110884" y="107084"/>
                </a:lnTo>
                <a:close/>
                <a:moveTo>
                  <a:pt x="225294" y="107084"/>
                </a:moveTo>
                <a:lnTo>
                  <a:pt x="214503" y="125716"/>
                </a:lnTo>
                <a:lnTo>
                  <a:pt x="236084" y="125716"/>
                </a:lnTo>
                <a:lnTo>
                  <a:pt x="225294" y="107084"/>
                </a:lnTo>
                <a:close/>
                <a:moveTo>
                  <a:pt x="1" y="107084"/>
                </a:moveTo>
                <a:lnTo>
                  <a:pt x="10791" y="125777"/>
                </a:lnTo>
                <a:lnTo>
                  <a:pt x="21551" y="107084"/>
                </a:lnTo>
                <a:close/>
                <a:moveTo>
                  <a:pt x="25108" y="107084"/>
                </a:moveTo>
                <a:lnTo>
                  <a:pt x="14317" y="125777"/>
                </a:lnTo>
                <a:lnTo>
                  <a:pt x="35898" y="125777"/>
                </a:lnTo>
                <a:lnTo>
                  <a:pt x="25108" y="107084"/>
                </a:lnTo>
                <a:close/>
                <a:moveTo>
                  <a:pt x="28603" y="107084"/>
                </a:moveTo>
                <a:lnTo>
                  <a:pt x="39394" y="125777"/>
                </a:lnTo>
                <a:lnTo>
                  <a:pt x="50154" y="107084"/>
                </a:lnTo>
                <a:close/>
                <a:moveTo>
                  <a:pt x="53710" y="107084"/>
                </a:moveTo>
                <a:lnTo>
                  <a:pt x="42920" y="125777"/>
                </a:lnTo>
                <a:lnTo>
                  <a:pt x="64500" y="125777"/>
                </a:lnTo>
                <a:lnTo>
                  <a:pt x="53710" y="107084"/>
                </a:lnTo>
                <a:close/>
                <a:moveTo>
                  <a:pt x="57175" y="107084"/>
                </a:moveTo>
                <a:lnTo>
                  <a:pt x="67966" y="125777"/>
                </a:lnTo>
                <a:lnTo>
                  <a:pt x="78756" y="107084"/>
                </a:lnTo>
                <a:close/>
                <a:moveTo>
                  <a:pt x="82312" y="107084"/>
                </a:moveTo>
                <a:lnTo>
                  <a:pt x="71522" y="125777"/>
                </a:lnTo>
                <a:lnTo>
                  <a:pt x="93103" y="125777"/>
                </a:lnTo>
                <a:lnTo>
                  <a:pt x="82312" y="107084"/>
                </a:lnTo>
                <a:close/>
                <a:moveTo>
                  <a:pt x="85777" y="107084"/>
                </a:moveTo>
                <a:lnTo>
                  <a:pt x="96568" y="125777"/>
                </a:lnTo>
                <a:lnTo>
                  <a:pt x="107358" y="107084"/>
                </a:lnTo>
                <a:close/>
                <a:moveTo>
                  <a:pt x="114349" y="107084"/>
                </a:moveTo>
                <a:lnTo>
                  <a:pt x="125140" y="125777"/>
                </a:lnTo>
                <a:lnTo>
                  <a:pt x="135930" y="107084"/>
                </a:lnTo>
                <a:close/>
                <a:moveTo>
                  <a:pt x="139517" y="107084"/>
                </a:moveTo>
                <a:lnTo>
                  <a:pt x="128727" y="125777"/>
                </a:lnTo>
                <a:lnTo>
                  <a:pt x="150308" y="125777"/>
                </a:lnTo>
                <a:lnTo>
                  <a:pt x="139517" y="107084"/>
                </a:lnTo>
                <a:close/>
                <a:moveTo>
                  <a:pt x="142952" y="107084"/>
                </a:moveTo>
                <a:lnTo>
                  <a:pt x="153742" y="125777"/>
                </a:lnTo>
                <a:lnTo>
                  <a:pt x="164533" y="107084"/>
                </a:lnTo>
                <a:close/>
                <a:moveTo>
                  <a:pt x="168119" y="107084"/>
                </a:moveTo>
                <a:lnTo>
                  <a:pt x="157329" y="125777"/>
                </a:lnTo>
                <a:lnTo>
                  <a:pt x="178910" y="125777"/>
                </a:lnTo>
                <a:lnTo>
                  <a:pt x="168119" y="107084"/>
                </a:lnTo>
                <a:close/>
                <a:moveTo>
                  <a:pt x="171585" y="107084"/>
                </a:moveTo>
                <a:lnTo>
                  <a:pt x="182375" y="125777"/>
                </a:lnTo>
                <a:lnTo>
                  <a:pt x="193166" y="107084"/>
                </a:lnTo>
                <a:close/>
                <a:moveTo>
                  <a:pt x="196691" y="107084"/>
                </a:moveTo>
                <a:lnTo>
                  <a:pt x="185901" y="125777"/>
                </a:lnTo>
                <a:lnTo>
                  <a:pt x="207482" y="125777"/>
                </a:lnTo>
                <a:lnTo>
                  <a:pt x="196691" y="107084"/>
                </a:lnTo>
                <a:close/>
                <a:moveTo>
                  <a:pt x="200157" y="107084"/>
                </a:moveTo>
                <a:lnTo>
                  <a:pt x="210947" y="125777"/>
                </a:lnTo>
                <a:lnTo>
                  <a:pt x="221737" y="107084"/>
                </a:lnTo>
                <a:close/>
                <a:moveTo>
                  <a:pt x="228759" y="107084"/>
                </a:moveTo>
                <a:lnTo>
                  <a:pt x="239549" y="125777"/>
                </a:lnTo>
                <a:lnTo>
                  <a:pt x="250340" y="107084"/>
                </a:lnTo>
                <a:close/>
                <a:moveTo>
                  <a:pt x="253896" y="107084"/>
                </a:moveTo>
                <a:lnTo>
                  <a:pt x="243106" y="125777"/>
                </a:lnTo>
                <a:lnTo>
                  <a:pt x="264687" y="125777"/>
                </a:lnTo>
                <a:lnTo>
                  <a:pt x="253896" y="107084"/>
                </a:lnTo>
                <a:close/>
                <a:moveTo>
                  <a:pt x="257361" y="107084"/>
                </a:moveTo>
                <a:lnTo>
                  <a:pt x="268152" y="125777"/>
                </a:lnTo>
                <a:lnTo>
                  <a:pt x="278942" y="107084"/>
                </a:lnTo>
                <a:close/>
                <a:moveTo>
                  <a:pt x="282468" y="107084"/>
                </a:moveTo>
                <a:lnTo>
                  <a:pt x="271678" y="125777"/>
                </a:lnTo>
                <a:lnTo>
                  <a:pt x="293259" y="125777"/>
                </a:lnTo>
                <a:lnTo>
                  <a:pt x="282468" y="107084"/>
                </a:lnTo>
                <a:close/>
                <a:moveTo>
                  <a:pt x="285964" y="107084"/>
                </a:moveTo>
                <a:lnTo>
                  <a:pt x="296754" y="125777"/>
                </a:lnTo>
                <a:lnTo>
                  <a:pt x="307545" y="107084"/>
                </a:lnTo>
                <a:close/>
                <a:moveTo>
                  <a:pt x="311101" y="107084"/>
                </a:moveTo>
                <a:lnTo>
                  <a:pt x="300310" y="125777"/>
                </a:lnTo>
                <a:lnTo>
                  <a:pt x="321891" y="125777"/>
                </a:lnTo>
                <a:lnTo>
                  <a:pt x="311101" y="107084"/>
                </a:lnTo>
                <a:close/>
                <a:moveTo>
                  <a:pt x="9454" y="133923"/>
                </a:moveTo>
                <a:lnTo>
                  <a:pt x="10730" y="136172"/>
                </a:lnTo>
                <a:lnTo>
                  <a:pt x="12068" y="133923"/>
                </a:lnTo>
                <a:close/>
                <a:moveTo>
                  <a:pt x="38056" y="133923"/>
                </a:moveTo>
                <a:lnTo>
                  <a:pt x="39363" y="136172"/>
                </a:lnTo>
                <a:lnTo>
                  <a:pt x="40670" y="133923"/>
                </a:lnTo>
                <a:close/>
                <a:moveTo>
                  <a:pt x="66659" y="133923"/>
                </a:moveTo>
                <a:lnTo>
                  <a:pt x="67966" y="136172"/>
                </a:lnTo>
                <a:lnTo>
                  <a:pt x="69303" y="133923"/>
                </a:lnTo>
                <a:close/>
                <a:moveTo>
                  <a:pt x="95231" y="133923"/>
                </a:moveTo>
                <a:lnTo>
                  <a:pt x="96538" y="136172"/>
                </a:lnTo>
                <a:lnTo>
                  <a:pt x="97875" y="133923"/>
                </a:lnTo>
                <a:close/>
                <a:moveTo>
                  <a:pt x="123863" y="133923"/>
                </a:moveTo>
                <a:lnTo>
                  <a:pt x="125140" y="136172"/>
                </a:lnTo>
                <a:lnTo>
                  <a:pt x="126477" y="133923"/>
                </a:lnTo>
                <a:close/>
                <a:moveTo>
                  <a:pt x="152466" y="133923"/>
                </a:moveTo>
                <a:lnTo>
                  <a:pt x="153742" y="136172"/>
                </a:lnTo>
                <a:lnTo>
                  <a:pt x="155080" y="133923"/>
                </a:lnTo>
                <a:close/>
                <a:moveTo>
                  <a:pt x="181068" y="133923"/>
                </a:moveTo>
                <a:lnTo>
                  <a:pt x="182375" y="136172"/>
                </a:lnTo>
                <a:lnTo>
                  <a:pt x="183652" y="133923"/>
                </a:lnTo>
                <a:close/>
                <a:moveTo>
                  <a:pt x="209640" y="133923"/>
                </a:moveTo>
                <a:lnTo>
                  <a:pt x="210947" y="136172"/>
                </a:lnTo>
                <a:lnTo>
                  <a:pt x="212254" y="133923"/>
                </a:lnTo>
                <a:close/>
                <a:moveTo>
                  <a:pt x="238242" y="133923"/>
                </a:moveTo>
                <a:lnTo>
                  <a:pt x="239549" y="136172"/>
                </a:lnTo>
                <a:lnTo>
                  <a:pt x="240887" y="133923"/>
                </a:lnTo>
                <a:close/>
                <a:moveTo>
                  <a:pt x="266814" y="133923"/>
                </a:moveTo>
                <a:lnTo>
                  <a:pt x="268121" y="136172"/>
                </a:lnTo>
                <a:lnTo>
                  <a:pt x="269459" y="133923"/>
                </a:lnTo>
                <a:close/>
                <a:moveTo>
                  <a:pt x="295447" y="133923"/>
                </a:moveTo>
                <a:lnTo>
                  <a:pt x="296724" y="136172"/>
                </a:lnTo>
                <a:lnTo>
                  <a:pt x="298061" y="133923"/>
                </a:lnTo>
                <a:close/>
                <a:moveTo>
                  <a:pt x="16050" y="131643"/>
                </a:moveTo>
                <a:lnTo>
                  <a:pt x="10761" y="140823"/>
                </a:lnTo>
                <a:lnTo>
                  <a:pt x="5502" y="131643"/>
                </a:lnTo>
                <a:close/>
                <a:moveTo>
                  <a:pt x="44682" y="131643"/>
                </a:moveTo>
                <a:lnTo>
                  <a:pt x="39394" y="140823"/>
                </a:lnTo>
                <a:lnTo>
                  <a:pt x="34105" y="131643"/>
                </a:lnTo>
                <a:close/>
                <a:moveTo>
                  <a:pt x="73224" y="131643"/>
                </a:moveTo>
                <a:lnTo>
                  <a:pt x="67966" y="140823"/>
                </a:lnTo>
                <a:lnTo>
                  <a:pt x="62677" y="131643"/>
                </a:lnTo>
                <a:close/>
                <a:moveTo>
                  <a:pt x="101857" y="131643"/>
                </a:moveTo>
                <a:lnTo>
                  <a:pt x="96568" y="140823"/>
                </a:lnTo>
                <a:lnTo>
                  <a:pt x="91279" y="131643"/>
                </a:lnTo>
                <a:close/>
                <a:moveTo>
                  <a:pt x="130459" y="131643"/>
                </a:moveTo>
                <a:lnTo>
                  <a:pt x="125170" y="140823"/>
                </a:lnTo>
                <a:lnTo>
                  <a:pt x="119912" y="131643"/>
                </a:lnTo>
                <a:close/>
                <a:moveTo>
                  <a:pt x="159031" y="131643"/>
                </a:moveTo>
                <a:lnTo>
                  <a:pt x="153742" y="140823"/>
                </a:lnTo>
                <a:lnTo>
                  <a:pt x="148484" y="131643"/>
                </a:lnTo>
                <a:close/>
                <a:moveTo>
                  <a:pt x="187633" y="131643"/>
                </a:moveTo>
                <a:lnTo>
                  <a:pt x="182375" y="140823"/>
                </a:lnTo>
                <a:lnTo>
                  <a:pt x="177086" y="131643"/>
                </a:lnTo>
                <a:close/>
                <a:moveTo>
                  <a:pt x="216266" y="131643"/>
                </a:moveTo>
                <a:lnTo>
                  <a:pt x="210977" y="140823"/>
                </a:lnTo>
                <a:lnTo>
                  <a:pt x="205689" y="131643"/>
                </a:lnTo>
                <a:close/>
                <a:moveTo>
                  <a:pt x="244808" y="131643"/>
                </a:moveTo>
                <a:lnTo>
                  <a:pt x="239549" y="140823"/>
                </a:lnTo>
                <a:lnTo>
                  <a:pt x="234260" y="131643"/>
                </a:lnTo>
                <a:close/>
                <a:moveTo>
                  <a:pt x="273441" y="131643"/>
                </a:moveTo>
                <a:lnTo>
                  <a:pt x="268152" y="140823"/>
                </a:lnTo>
                <a:lnTo>
                  <a:pt x="262863" y="131643"/>
                </a:lnTo>
                <a:close/>
                <a:moveTo>
                  <a:pt x="302043" y="131643"/>
                </a:moveTo>
                <a:lnTo>
                  <a:pt x="296754" y="140823"/>
                </a:lnTo>
                <a:lnTo>
                  <a:pt x="291496" y="131643"/>
                </a:lnTo>
                <a:close/>
                <a:moveTo>
                  <a:pt x="25108" y="139394"/>
                </a:moveTo>
                <a:lnTo>
                  <a:pt x="23801" y="141643"/>
                </a:lnTo>
                <a:lnTo>
                  <a:pt x="26445" y="141643"/>
                </a:lnTo>
                <a:lnTo>
                  <a:pt x="25108" y="139394"/>
                </a:lnTo>
                <a:close/>
                <a:moveTo>
                  <a:pt x="53710" y="139394"/>
                </a:moveTo>
                <a:lnTo>
                  <a:pt x="52433" y="141643"/>
                </a:lnTo>
                <a:lnTo>
                  <a:pt x="55047" y="141643"/>
                </a:lnTo>
                <a:lnTo>
                  <a:pt x="53710" y="139394"/>
                </a:lnTo>
                <a:close/>
                <a:moveTo>
                  <a:pt x="82312" y="139394"/>
                </a:moveTo>
                <a:lnTo>
                  <a:pt x="81036" y="141643"/>
                </a:lnTo>
                <a:lnTo>
                  <a:pt x="83650" y="141643"/>
                </a:lnTo>
                <a:lnTo>
                  <a:pt x="82312" y="139394"/>
                </a:lnTo>
                <a:close/>
                <a:moveTo>
                  <a:pt x="110884" y="139394"/>
                </a:moveTo>
                <a:lnTo>
                  <a:pt x="109608" y="141643"/>
                </a:lnTo>
                <a:lnTo>
                  <a:pt x="112222" y="141643"/>
                </a:lnTo>
                <a:lnTo>
                  <a:pt x="110884" y="139394"/>
                </a:lnTo>
                <a:close/>
                <a:moveTo>
                  <a:pt x="139517" y="139394"/>
                </a:moveTo>
                <a:lnTo>
                  <a:pt x="138210" y="141643"/>
                </a:lnTo>
                <a:lnTo>
                  <a:pt x="140824" y="141643"/>
                </a:lnTo>
                <a:lnTo>
                  <a:pt x="139517" y="139394"/>
                </a:lnTo>
                <a:close/>
                <a:moveTo>
                  <a:pt x="168119" y="139394"/>
                </a:moveTo>
                <a:lnTo>
                  <a:pt x="166812" y="141643"/>
                </a:lnTo>
                <a:lnTo>
                  <a:pt x="169457" y="141643"/>
                </a:lnTo>
                <a:lnTo>
                  <a:pt x="168119" y="139394"/>
                </a:lnTo>
                <a:close/>
                <a:moveTo>
                  <a:pt x="196691" y="139394"/>
                </a:moveTo>
                <a:lnTo>
                  <a:pt x="195384" y="141643"/>
                </a:lnTo>
                <a:lnTo>
                  <a:pt x="198029" y="141643"/>
                </a:lnTo>
                <a:lnTo>
                  <a:pt x="196691" y="139394"/>
                </a:lnTo>
                <a:close/>
                <a:moveTo>
                  <a:pt x="225294" y="139394"/>
                </a:moveTo>
                <a:lnTo>
                  <a:pt x="224017" y="141643"/>
                </a:lnTo>
                <a:lnTo>
                  <a:pt x="226631" y="141643"/>
                </a:lnTo>
                <a:lnTo>
                  <a:pt x="225294" y="139394"/>
                </a:lnTo>
                <a:close/>
                <a:moveTo>
                  <a:pt x="253896" y="139394"/>
                </a:moveTo>
                <a:lnTo>
                  <a:pt x="252620" y="141643"/>
                </a:lnTo>
                <a:lnTo>
                  <a:pt x="255234" y="141643"/>
                </a:lnTo>
                <a:lnTo>
                  <a:pt x="253896" y="139394"/>
                </a:lnTo>
                <a:close/>
                <a:moveTo>
                  <a:pt x="282468" y="139394"/>
                </a:moveTo>
                <a:lnTo>
                  <a:pt x="281191" y="141643"/>
                </a:lnTo>
                <a:lnTo>
                  <a:pt x="283805" y="141643"/>
                </a:lnTo>
                <a:lnTo>
                  <a:pt x="282468" y="139394"/>
                </a:lnTo>
                <a:close/>
                <a:moveTo>
                  <a:pt x="311101" y="139394"/>
                </a:moveTo>
                <a:lnTo>
                  <a:pt x="309794" y="141643"/>
                </a:lnTo>
                <a:lnTo>
                  <a:pt x="312408" y="141643"/>
                </a:lnTo>
                <a:lnTo>
                  <a:pt x="311101" y="139394"/>
                </a:lnTo>
                <a:close/>
                <a:moveTo>
                  <a:pt x="3132" y="130245"/>
                </a:moveTo>
                <a:lnTo>
                  <a:pt x="4317" y="132312"/>
                </a:lnTo>
                <a:lnTo>
                  <a:pt x="9606" y="141461"/>
                </a:lnTo>
                <a:lnTo>
                  <a:pt x="10761" y="143498"/>
                </a:lnTo>
                <a:lnTo>
                  <a:pt x="11946" y="141461"/>
                </a:lnTo>
                <a:lnTo>
                  <a:pt x="17235" y="132312"/>
                </a:lnTo>
                <a:lnTo>
                  <a:pt x="18421" y="130245"/>
                </a:lnTo>
                <a:close/>
                <a:moveTo>
                  <a:pt x="31764" y="130245"/>
                </a:moveTo>
                <a:lnTo>
                  <a:pt x="32919" y="132312"/>
                </a:lnTo>
                <a:lnTo>
                  <a:pt x="38208" y="141461"/>
                </a:lnTo>
                <a:lnTo>
                  <a:pt x="39394" y="143498"/>
                </a:lnTo>
                <a:lnTo>
                  <a:pt x="40579" y="141461"/>
                </a:lnTo>
                <a:lnTo>
                  <a:pt x="45838" y="132312"/>
                </a:lnTo>
                <a:lnTo>
                  <a:pt x="47023" y="130245"/>
                </a:lnTo>
                <a:close/>
                <a:moveTo>
                  <a:pt x="60336" y="130245"/>
                </a:moveTo>
                <a:lnTo>
                  <a:pt x="61491" y="132312"/>
                </a:lnTo>
                <a:lnTo>
                  <a:pt x="66780" y="141461"/>
                </a:lnTo>
                <a:lnTo>
                  <a:pt x="67966" y="143498"/>
                </a:lnTo>
                <a:lnTo>
                  <a:pt x="69151" y="141461"/>
                </a:lnTo>
                <a:lnTo>
                  <a:pt x="74409" y="132312"/>
                </a:lnTo>
                <a:lnTo>
                  <a:pt x="75595" y="130245"/>
                </a:lnTo>
                <a:close/>
                <a:moveTo>
                  <a:pt x="88939" y="130245"/>
                </a:moveTo>
                <a:lnTo>
                  <a:pt x="90124" y="132312"/>
                </a:lnTo>
                <a:lnTo>
                  <a:pt x="95383" y="141461"/>
                </a:lnTo>
                <a:lnTo>
                  <a:pt x="96568" y="143498"/>
                </a:lnTo>
                <a:lnTo>
                  <a:pt x="97753" y="141461"/>
                </a:lnTo>
                <a:lnTo>
                  <a:pt x="103042" y="132312"/>
                </a:lnTo>
                <a:lnTo>
                  <a:pt x="104197" y="130245"/>
                </a:lnTo>
                <a:close/>
                <a:moveTo>
                  <a:pt x="117541" y="130245"/>
                </a:moveTo>
                <a:lnTo>
                  <a:pt x="118726" y="132312"/>
                </a:lnTo>
                <a:lnTo>
                  <a:pt x="124015" y="141461"/>
                </a:lnTo>
                <a:lnTo>
                  <a:pt x="125170" y="143498"/>
                </a:lnTo>
                <a:lnTo>
                  <a:pt x="126356" y="141461"/>
                </a:lnTo>
                <a:lnTo>
                  <a:pt x="131645" y="132312"/>
                </a:lnTo>
                <a:lnTo>
                  <a:pt x="132830" y="130245"/>
                </a:lnTo>
                <a:close/>
                <a:moveTo>
                  <a:pt x="146113" y="130245"/>
                </a:moveTo>
                <a:lnTo>
                  <a:pt x="147298" y="132312"/>
                </a:lnTo>
                <a:lnTo>
                  <a:pt x="152587" y="141461"/>
                </a:lnTo>
                <a:lnTo>
                  <a:pt x="153742" y="143498"/>
                </a:lnTo>
                <a:lnTo>
                  <a:pt x="154928" y="141461"/>
                </a:lnTo>
                <a:lnTo>
                  <a:pt x="160217" y="132312"/>
                </a:lnTo>
                <a:lnTo>
                  <a:pt x="161402" y="130245"/>
                </a:lnTo>
                <a:close/>
                <a:moveTo>
                  <a:pt x="174715" y="130245"/>
                </a:moveTo>
                <a:lnTo>
                  <a:pt x="175901" y="132312"/>
                </a:lnTo>
                <a:lnTo>
                  <a:pt x="181190" y="141461"/>
                </a:lnTo>
                <a:lnTo>
                  <a:pt x="182375" y="143498"/>
                </a:lnTo>
                <a:lnTo>
                  <a:pt x="183530" y="141461"/>
                </a:lnTo>
                <a:lnTo>
                  <a:pt x="188819" y="132312"/>
                </a:lnTo>
                <a:lnTo>
                  <a:pt x="190004" y="130245"/>
                </a:lnTo>
                <a:close/>
                <a:moveTo>
                  <a:pt x="203348" y="130245"/>
                </a:moveTo>
                <a:lnTo>
                  <a:pt x="204503" y="132312"/>
                </a:lnTo>
                <a:lnTo>
                  <a:pt x="209792" y="141461"/>
                </a:lnTo>
                <a:lnTo>
                  <a:pt x="210977" y="143498"/>
                </a:lnTo>
                <a:lnTo>
                  <a:pt x="212163" y="141461"/>
                </a:lnTo>
                <a:lnTo>
                  <a:pt x="217421" y="132312"/>
                </a:lnTo>
                <a:lnTo>
                  <a:pt x="218607" y="130245"/>
                </a:lnTo>
                <a:close/>
                <a:moveTo>
                  <a:pt x="231890" y="130245"/>
                </a:moveTo>
                <a:lnTo>
                  <a:pt x="233075" y="132312"/>
                </a:lnTo>
                <a:lnTo>
                  <a:pt x="238364" y="141461"/>
                </a:lnTo>
                <a:lnTo>
                  <a:pt x="239549" y="143498"/>
                </a:lnTo>
                <a:lnTo>
                  <a:pt x="240735" y="141461"/>
                </a:lnTo>
                <a:lnTo>
                  <a:pt x="245993" y="132312"/>
                </a:lnTo>
                <a:lnTo>
                  <a:pt x="247179" y="130245"/>
                </a:lnTo>
                <a:close/>
                <a:moveTo>
                  <a:pt x="260522" y="130245"/>
                </a:moveTo>
                <a:lnTo>
                  <a:pt x="261708" y="132312"/>
                </a:lnTo>
                <a:lnTo>
                  <a:pt x="266966" y="141461"/>
                </a:lnTo>
                <a:lnTo>
                  <a:pt x="268152" y="143498"/>
                </a:lnTo>
                <a:lnTo>
                  <a:pt x="269337" y="141461"/>
                </a:lnTo>
                <a:lnTo>
                  <a:pt x="274626" y="132312"/>
                </a:lnTo>
                <a:lnTo>
                  <a:pt x="275781" y="130245"/>
                </a:lnTo>
                <a:close/>
                <a:moveTo>
                  <a:pt x="289125" y="130245"/>
                </a:moveTo>
                <a:lnTo>
                  <a:pt x="290310" y="132312"/>
                </a:lnTo>
                <a:lnTo>
                  <a:pt x="295599" y="141461"/>
                </a:lnTo>
                <a:lnTo>
                  <a:pt x="296754" y="143498"/>
                </a:lnTo>
                <a:lnTo>
                  <a:pt x="297940" y="141461"/>
                </a:lnTo>
                <a:lnTo>
                  <a:pt x="303228" y="132312"/>
                </a:lnTo>
                <a:lnTo>
                  <a:pt x="304414" y="130245"/>
                </a:lnTo>
                <a:close/>
                <a:moveTo>
                  <a:pt x="25108" y="134804"/>
                </a:moveTo>
                <a:lnTo>
                  <a:pt x="30397" y="143953"/>
                </a:lnTo>
                <a:lnTo>
                  <a:pt x="19819" y="143953"/>
                </a:lnTo>
                <a:lnTo>
                  <a:pt x="25108" y="134804"/>
                </a:lnTo>
                <a:close/>
                <a:moveTo>
                  <a:pt x="53710" y="134804"/>
                </a:moveTo>
                <a:lnTo>
                  <a:pt x="58999" y="143953"/>
                </a:lnTo>
                <a:lnTo>
                  <a:pt x="48421" y="143953"/>
                </a:lnTo>
                <a:lnTo>
                  <a:pt x="53710" y="134804"/>
                </a:lnTo>
                <a:close/>
                <a:moveTo>
                  <a:pt x="82312" y="134804"/>
                </a:moveTo>
                <a:lnTo>
                  <a:pt x="87601" y="143953"/>
                </a:lnTo>
                <a:lnTo>
                  <a:pt x="77024" y="143953"/>
                </a:lnTo>
                <a:lnTo>
                  <a:pt x="82312" y="134804"/>
                </a:lnTo>
                <a:close/>
                <a:moveTo>
                  <a:pt x="110884" y="134804"/>
                </a:moveTo>
                <a:lnTo>
                  <a:pt x="116173" y="143953"/>
                </a:lnTo>
                <a:lnTo>
                  <a:pt x="105626" y="143953"/>
                </a:lnTo>
                <a:lnTo>
                  <a:pt x="110884" y="134804"/>
                </a:lnTo>
                <a:close/>
                <a:moveTo>
                  <a:pt x="139487" y="134804"/>
                </a:moveTo>
                <a:lnTo>
                  <a:pt x="144776" y="143953"/>
                </a:lnTo>
                <a:lnTo>
                  <a:pt x="134228" y="143953"/>
                </a:lnTo>
                <a:lnTo>
                  <a:pt x="139487" y="134804"/>
                </a:lnTo>
                <a:close/>
                <a:moveTo>
                  <a:pt x="168119" y="134804"/>
                </a:moveTo>
                <a:lnTo>
                  <a:pt x="173378" y="143953"/>
                </a:lnTo>
                <a:lnTo>
                  <a:pt x="162831" y="143953"/>
                </a:lnTo>
                <a:lnTo>
                  <a:pt x="168119" y="134804"/>
                </a:lnTo>
                <a:close/>
                <a:moveTo>
                  <a:pt x="196691" y="134804"/>
                </a:moveTo>
                <a:lnTo>
                  <a:pt x="201950" y="143953"/>
                </a:lnTo>
                <a:lnTo>
                  <a:pt x="191403" y="143953"/>
                </a:lnTo>
                <a:lnTo>
                  <a:pt x="196691" y="134804"/>
                </a:lnTo>
                <a:close/>
                <a:moveTo>
                  <a:pt x="225294" y="134804"/>
                </a:moveTo>
                <a:lnTo>
                  <a:pt x="230583" y="143953"/>
                </a:lnTo>
                <a:lnTo>
                  <a:pt x="220005" y="143953"/>
                </a:lnTo>
                <a:lnTo>
                  <a:pt x="225294" y="134804"/>
                </a:lnTo>
                <a:close/>
                <a:moveTo>
                  <a:pt x="253896" y="134804"/>
                </a:moveTo>
                <a:lnTo>
                  <a:pt x="259185" y="143953"/>
                </a:lnTo>
                <a:lnTo>
                  <a:pt x="248607" y="143953"/>
                </a:lnTo>
                <a:lnTo>
                  <a:pt x="253896" y="134804"/>
                </a:lnTo>
                <a:close/>
                <a:moveTo>
                  <a:pt x="282468" y="134804"/>
                </a:moveTo>
                <a:lnTo>
                  <a:pt x="287757" y="143953"/>
                </a:lnTo>
                <a:lnTo>
                  <a:pt x="277210" y="143953"/>
                </a:lnTo>
                <a:lnTo>
                  <a:pt x="282468" y="134804"/>
                </a:lnTo>
                <a:close/>
                <a:moveTo>
                  <a:pt x="311101" y="134804"/>
                </a:moveTo>
                <a:lnTo>
                  <a:pt x="316359" y="143953"/>
                </a:lnTo>
                <a:lnTo>
                  <a:pt x="305812" y="143953"/>
                </a:lnTo>
                <a:lnTo>
                  <a:pt x="311101" y="134804"/>
                </a:lnTo>
                <a:close/>
                <a:moveTo>
                  <a:pt x="19211" y="129820"/>
                </a:moveTo>
                <a:lnTo>
                  <a:pt x="10761" y="144409"/>
                </a:lnTo>
                <a:lnTo>
                  <a:pt x="2341" y="129820"/>
                </a:lnTo>
                <a:close/>
                <a:moveTo>
                  <a:pt x="47783" y="129820"/>
                </a:moveTo>
                <a:lnTo>
                  <a:pt x="39363" y="144409"/>
                </a:lnTo>
                <a:lnTo>
                  <a:pt x="30913" y="129820"/>
                </a:lnTo>
                <a:close/>
                <a:moveTo>
                  <a:pt x="76385" y="129820"/>
                </a:moveTo>
                <a:lnTo>
                  <a:pt x="67966" y="144409"/>
                </a:lnTo>
                <a:lnTo>
                  <a:pt x="59516" y="129820"/>
                </a:lnTo>
                <a:close/>
                <a:moveTo>
                  <a:pt x="105018" y="129820"/>
                </a:moveTo>
                <a:lnTo>
                  <a:pt x="96568" y="144409"/>
                </a:lnTo>
                <a:lnTo>
                  <a:pt x="88148" y="129820"/>
                </a:lnTo>
                <a:close/>
                <a:moveTo>
                  <a:pt x="133590" y="129820"/>
                </a:moveTo>
                <a:lnTo>
                  <a:pt x="125140" y="144409"/>
                </a:lnTo>
                <a:lnTo>
                  <a:pt x="116720" y="129820"/>
                </a:lnTo>
                <a:close/>
                <a:moveTo>
                  <a:pt x="162192" y="129820"/>
                </a:moveTo>
                <a:lnTo>
                  <a:pt x="153742" y="144409"/>
                </a:lnTo>
                <a:lnTo>
                  <a:pt x="145353" y="129820"/>
                </a:lnTo>
                <a:close/>
                <a:moveTo>
                  <a:pt x="190795" y="129820"/>
                </a:moveTo>
                <a:lnTo>
                  <a:pt x="182375" y="144409"/>
                </a:lnTo>
                <a:lnTo>
                  <a:pt x="173925" y="129820"/>
                </a:lnTo>
                <a:close/>
                <a:moveTo>
                  <a:pt x="219367" y="129820"/>
                </a:moveTo>
                <a:lnTo>
                  <a:pt x="210947" y="144409"/>
                </a:lnTo>
                <a:lnTo>
                  <a:pt x="202497" y="129820"/>
                </a:lnTo>
                <a:close/>
                <a:moveTo>
                  <a:pt x="247969" y="129820"/>
                </a:moveTo>
                <a:lnTo>
                  <a:pt x="239549" y="144409"/>
                </a:lnTo>
                <a:lnTo>
                  <a:pt x="231099" y="129820"/>
                </a:lnTo>
                <a:close/>
                <a:moveTo>
                  <a:pt x="276602" y="129820"/>
                </a:moveTo>
                <a:lnTo>
                  <a:pt x="268152" y="144409"/>
                </a:lnTo>
                <a:lnTo>
                  <a:pt x="259732" y="129820"/>
                </a:lnTo>
                <a:close/>
                <a:moveTo>
                  <a:pt x="305174" y="129820"/>
                </a:moveTo>
                <a:lnTo>
                  <a:pt x="296724" y="144409"/>
                </a:lnTo>
                <a:lnTo>
                  <a:pt x="288304" y="129820"/>
                </a:lnTo>
                <a:close/>
                <a:moveTo>
                  <a:pt x="25108" y="132069"/>
                </a:moveTo>
                <a:lnTo>
                  <a:pt x="23922" y="134136"/>
                </a:lnTo>
                <a:lnTo>
                  <a:pt x="18633" y="143285"/>
                </a:lnTo>
                <a:lnTo>
                  <a:pt x="17448" y="145321"/>
                </a:lnTo>
                <a:lnTo>
                  <a:pt x="32737" y="145321"/>
                </a:lnTo>
                <a:lnTo>
                  <a:pt x="31552" y="143285"/>
                </a:lnTo>
                <a:lnTo>
                  <a:pt x="26293" y="134136"/>
                </a:lnTo>
                <a:lnTo>
                  <a:pt x="25108" y="132069"/>
                </a:lnTo>
                <a:close/>
                <a:moveTo>
                  <a:pt x="53710" y="132069"/>
                </a:moveTo>
                <a:lnTo>
                  <a:pt x="52525" y="134136"/>
                </a:lnTo>
                <a:lnTo>
                  <a:pt x="47266" y="143285"/>
                </a:lnTo>
                <a:lnTo>
                  <a:pt x="46081" y="145321"/>
                </a:lnTo>
                <a:lnTo>
                  <a:pt x="61339" y="145321"/>
                </a:lnTo>
                <a:lnTo>
                  <a:pt x="60184" y="143285"/>
                </a:lnTo>
                <a:lnTo>
                  <a:pt x="54895" y="134136"/>
                </a:lnTo>
                <a:lnTo>
                  <a:pt x="53710" y="132069"/>
                </a:lnTo>
                <a:close/>
                <a:moveTo>
                  <a:pt x="82312" y="132069"/>
                </a:moveTo>
                <a:lnTo>
                  <a:pt x="81157" y="134136"/>
                </a:lnTo>
                <a:lnTo>
                  <a:pt x="75868" y="143285"/>
                </a:lnTo>
                <a:lnTo>
                  <a:pt x="74683" y="145321"/>
                </a:lnTo>
                <a:lnTo>
                  <a:pt x="89972" y="145321"/>
                </a:lnTo>
                <a:lnTo>
                  <a:pt x="88787" y="143285"/>
                </a:lnTo>
                <a:lnTo>
                  <a:pt x="83498" y="134136"/>
                </a:lnTo>
                <a:lnTo>
                  <a:pt x="82312" y="132069"/>
                </a:lnTo>
                <a:close/>
                <a:moveTo>
                  <a:pt x="110884" y="132069"/>
                </a:moveTo>
                <a:lnTo>
                  <a:pt x="109699" y="134136"/>
                </a:lnTo>
                <a:lnTo>
                  <a:pt x="104440" y="143285"/>
                </a:lnTo>
                <a:lnTo>
                  <a:pt x="103255" y="145321"/>
                </a:lnTo>
                <a:lnTo>
                  <a:pt x="118514" y="145321"/>
                </a:lnTo>
                <a:lnTo>
                  <a:pt x="117359" y="143285"/>
                </a:lnTo>
                <a:lnTo>
                  <a:pt x="112070" y="134136"/>
                </a:lnTo>
                <a:lnTo>
                  <a:pt x="110884" y="132069"/>
                </a:lnTo>
                <a:close/>
                <a:moveTo>
                  <a:pt x="139487" y="132069"/>
                </a:moveTo>
                <a:lnTo>
                  <a:pt x="138332" y="134136"/>
                </a:lnTo>
                <a:lnTo>
                  <a:pt x="133043" y="143285"/>
                </a:lnTo>
                <a:lnTo>
                  <a:pt x="131857" y="145321"/>
                </a:lnTo>
                <a:lnTo>
                  <a:pt x="147146" y="145321"/>
                </a:lnTo>
                <a:lnTo>
                  <a:pt x="145961" y="143285"/>
                </a:lnTo>
                <a:lnTo>
                  <a:pt x="140672" y="134136"/>
                </a:lnTo>
                <a:lnTo>
                  <a:pt x="139487" y="132069"/>
                </a:lnTo>
                <a:close/>
                <a:moveTo>
                  <a:pt x="168119" y="132099"/>
                </a:moveTo>
                <a:lnTo>
                  <a:pt x="166934" y="134166"/>
                </a:lnTo>
                <a:lnTo>
                  <a:pt x="161645" y="143315"/>
                </a:lnTo>
                <a:lnTo>
                  <a:pt x="160490" y="145321"/>
                </a:lnTo>
                <a:lnTo>
                  <a:pt x="175749" y="145321"/>
                </a:lnTo>
                <a:lnTo>
                  <a:pt x="174563" y="143285"/>
                </a:lnTo>
                <a:lnTo>
                  <a:pt x="169305" y="134166"/>
                </a:lnTo>
                <a:lnTo>
                  <a:pt x="168119" y="132099"/>
                </a:lnTo>
                <a:close/>
                <a:moveTo>
                  <a:pt x="196691" y="132069"/>
                </a:moveTo>
                <a:lnTo>
                  <a:pt x="195506" y="134136"/>
                </a:lnTo>
                <a:lnTo>
                  <a:pt x="190217" y="143285"/>
                </a:lnTo>
                <a:lnTo>
                  <a:pt x="189062" y="145321"/>
                </a:lnTo>
                <a:lnTo>
                  <a:pt x="204321" y="145321"/>
                </a:lnTo>
                <a:lnTo>
                  <a:pt x="203135" y="143285"/>
                </a:lnTo>
                <a:lnTo>
                  <a:pt x="197877" y="134136"/>
                </a:lnTo>
                <a:lnTo>
                  <a:pt x="196691" y="132069"/>
                </a:lnTo>
                <a:close/>
                <a:moveTo>
                  <a:pt x="225294" y="132069"/>
                </a:moveTo>
                <a:lnTo>
                  <a:pt x="224108" y="134136"/>
                </a:lnTo>
                <a:lnTo>
                  <a:pt x="218850" y="143285"/>
                </a:lnTo>
                <a:lnTo>
                  <a:pt x="217664" y="145321"/>
                </a:lnTo>
                <a:lnTo>
                  <a:pt x="232923" y="145321"/>
                </a:lnTo>
                <a:lnTo>
                  <a:pt x="231768" y="143285"/>
                </a:lnTo>
                <a:lnTo>
                  <a:pt x="226479" y="134136"/>
                </a:lnTo>
                <a:lnTo>
                  <a:pt x="225294" y="132069"/>
                </a:lnTo>
                <a:close/>
                <a:moveTo>
                  <a:pt x="253896" y="132069"/>
                </a:moveTo>
                <a:lnTo>
                  <a:pt x="252741" y="134136"/>
                </a:lnTo>
                <a:lnTo>
                  <a:pt x="247452" y="143285"/>
                </a:lnTo>
                <a:lnTo>
                  <a:pt x="246267" y="145321"/>
                </a:lnTo>
                <a:lnTo>
                  <a:pt x="261556" y="145321"/>
                </a:lnTo>
                <a:lnTo>
                  <a:pt x="260370" y="143285"/>
                </a:lnTo>
                <a:lnTo>
                  <a:pt x="255082" y="134136"/>
                </a:lnTo>
                <a:lnTo>
                  <a:pt x="253896" y="132069"/>
                </a:lnTo>
                <a:close/>
                <a:moveTo>
                  <a:pt x="282468" y="132069"/>
                </a:moveTo>
                <a:lnTo>
                  <a:pt x="281313" y="134136"/>
                </a:lnTo>
                <a:lnTo>
                  <a:pt x="276024" y="143285"/>
                </a:lnTo>
                <a:lnTo>
                  <a:pt x="274839" y="145321"/>
                </a:lnTo>
                <a:lnTo>
                  <a:pt x="290128" y="145321"/>
                </a:lnTo>
                <a:lnTo>
                  <a:pt x="288942" y="143285"/>
                </a:lnTo>
                <a:lnTo>
                  <a:pt x="283654" y="134136"/>
                </a:lnTo>
                <a:lnTo>
                  <a:pt x="282468" y="132069"/>
                </a:lnTo>
                <a:close/>
                <a:moveTo>
                  <a:pt x="311101" y="132069"/>
                </a:moveTo>
                <a:lnTo>
                  <a:pt x="309915" y="134136"/>
                </a:lnTo>
                <a:lnTo>
                  <a:pt x="304627" y="143285"/>
                </a:lnTo>
                <a:lnTo>
                  <a:pt x="303441" y="145321"/>
                </a:lnTo>
                <a:lnTo>
                  <a:pt x="318730" y="145321"/>
                </a:lnTo>
                <a:lnTo>
                  <a:pt x="317545" y="143285"/>
                </a:lnTo>
                <a:lnTo>
                  <a:pt x="312256" y="134136"/>
                </a:lnTo>
                <a:lnTo>
                  <a:pt x="311101" y="132069"/>
                </a:lnTo>
                <a:close/>
                <a:moveTo>
                  <a:pt x="25108" y="131187"/>
                </a:moveTo>
                <a:lnTo>
                  <a:pt x="33527" y="145777"/>
                </a:lnTo>
                <a:lnTo>
                  <a:pt x="16718" y="145777"/>
                </a:lnTo>
                <a:lnTo>
                  <a:pt x="25108" y="131187"/>
                </a:lnTo>
                <a:close/>
                <a:moveTo>
                  <a:pt x="53710" y="131187"/>
                </a:moveTo>
                <a:lnTo>
                  <a:pt x="62160" y="145777"/>
                </a:lnTo>
                <a:lnTo>
                  <a:pt x="45260" y="145777"/>
                </a:lnTo>
                <a:lnTo>
                  <a:pt x="53710" y="131187"/>
                </a:lnTo>
                <a:close/>
                <a:moveTo>
                  <a:pt x="82312" y="131187"/>
                </a:moveTo>
                <a:lnTo>
                  <a:pt x="90762" y="145777"/>
                </a:lnTo>
                <a:lnTo>
                  <a:pt x="73923" y="145777"/>
                </a:lnTo>
                <a:lnTo>
                  <a:pt x="82312" y="131187"/>
                </a:lnTo>
                <a:close/>
                <a:moveTo>
                  <a:pt x="110884" y="131187"/>
                </a:moveTo>
                <a:lnTo>
                  <a:pt x="119334" y="145777"/>
                </a:lnTo>
                <a:lnTo>
                  <a:pt x="102495" y="145777"/>
                </a:lnTo>
                <a:lnTo>
                  <a:pt x="110884" y="131187"/>
                </a:lnTo>
                <a:close/>
                <a:moveTo>
                  <a:pt x="139517" y="131187"/>
                </a:moveTo>
                <a:lnTo>
                  <a:pt x="147937" y="145777"/>
                </a:lnTo>
                <a:lnTo>
                  <a:pt x="131097" y="145777"/>
                </a:lnTo>
                <a:lnTo>
                  <a:pt x="139517" y="131187"/>
                </a:lnTo>
                <a:close/>
                <a:moveTo>
                  <a:pt x="168119" y="131187"/>
                </a:moveTo>
                <a:lnTo>
                  <a:pt x="176539" y="145777"/>
                </a:lnTo>
                <a:lnTo>
                  <a:pt x="159700" y="145777"/>
                </a:lnTo>
                <a:lnTo>
                  <a:pt x="168119" y="131187"/>
                </a:lnTo>
                <a:close/>
                <a:moveTo>
                  <a:pt x="196691" y="131187"/>
                </a:moveTo>
                <a:lnTo>
                  <a:pt x="205111" y="145777"/>
                </a:lnTo>
                <a:lnTo>
                  <a:pt x="188302" y="145777"/>
                </a:lnTo>
                <a:lnTo>
                  <a:pt x="196691" y="131187"/>
                </a:lnTo>
                <a:close/>
                <a:moveTo>
                  <a:pt x="225294" y="131187"/>
                </a:moveTo>
                <a:lnTo>
                  <a:pt x="233744" y="145777"/>
                </a:lnTo>
                <a:lnTo>
                  <a:pt x="216905" y="145777"/>
                </a:lnTo>
                <a:lnTo>
                  <a:pt x="225294" y="131187"/>
                </a:lnTo>
                <a:close/>
                <a:moveTo>
                  <a:pt x="253896" y="131187"/>
                </a:moveTo>
                <a:lnTo>
                  <a:pt x="262346" y="145777"/>
                </a:lnTo>
                <a:lnTo>
                  <a:pt x="245507" y="145777"/>
                </a:lnTo>
                <a:lnTo>
                  <a:pt x="253896" y="131187"/>
                </a:lnTo>
                <a:close/>
                <a:moveTo>
                  <a:pt x="282468" y="131187"/>
                </a:moveTo>
                <a:lnTo>
                  <a:pt x="290918" y="145777"/>
                </a:lnTo>
                <a:lnTo>
                  <a:pt x="274079" y="145777"/>
                </a:lnTo>
                <a:lnTo>
                  <a:pt x="282468" y="131187"/>
                </a:lnTo>
                <a:close/>
                <a:moveTo>
                  <a:pt x="311101" y="131187"/>
                </a:moveTo>
                <a:lnTo>
                  <a:pt x="319520" y="145777"/>
                </a:lnTo>
                <a:lnTo>
                  <a:pt x="302651" y="145777"/>
                </a:lnTo>
                <a:lnTo>
                  <a:pt x="311101" y="131187"/>
                </a:lnTo>
                <a:close/>
                <a:moveTo>
                  <a:pt x="1" y="128452"/>
                </a:moveTo>
                <a:lnTo>
                  <a:pt x="10791" y="147145"/>
                </a:lnTo>
                <a:lnTo>
                  <a:pt x="21551" y="128452"/>
                </a:lnTo>
                <a:close/>
                <a:moveTo>
                  <a:pt x="25108" y="128452"/>
                </a:moveTo>
                <a:lnTo>
                  <a:pt x="14317" y="147145"/>
                </a:lnTo>
                <a:lnTo>
                  <a:pt x="35898" y="147145"/>
                </a:lnTo>
                <a:lnTo>
                  <a:pt x="25108" y="128452"/>
                </a:lnTo>
                <a:close/>
                <a:moveTo>
                  <a:pt x="28603" y="128452"/>
                </a:moveTo>
                <a:lnTo>
                  <a:pt x="39394" y="147145"/>
                </a:lnTo>
                <a:lnTo>
                  <a:pt x="50154" y="128452"/>
                </a:lnTo>
                <a:close/>
                <a:moveTo>
                  <a:pt x="53710" y="128452"/>
                </a:moveTo>
                <a:lnTo>
                  <a:pt x="42920" y="147145"/>
                </a:lnTo>
                <a:lnTo>
                  <a:pt x="64500" y="147145"/>
                </a:lnTo>
                <a:lnTo>
                  <a:pt x="53710" y="128452"/>
                </a:lnTo>
                <a:close/>
                <a:moveTo>
                  <a:pt x="57175" y="128452"/>
                </a:moveTo>
                <a:lnTo>
                  <a:pt x="67966" y="147145"/>
                </a:lnTo>
                <a:lnTo>
                  <a:pt x="78756" y="128452"/>
                </a:lnTo>
                <a:close/>
                <a:moveTo>
                  <a:pt x="82312" y="128452"/>
                </a:moveTo>
                <a:lnTo>
                  <a:pt x="71522" y="147145"/>
                </a:lnTo>
                <a:lnTo>
                  <a:pt x="93103" y="147145"/>
                </a:lnTo>
                <a:lnTo>
                  <a:pt x="82312" y="128452"/>
                </a:lnTo>
                <a:close/>
                <a:moveTo>
                  <a:pt x="85777" y="128452"/>
                </a:moveTo>
                <a:lnTo>
                  <a:pt x="96568" y="147145"/>
                </a:lnTo>
                <a:lnTo>
                  <a:pt x="107358" y="128452"/>
                </a:lnTo>
                <a:close/>
                <a:moveTo>
                  <a:pt x="110884" y="128452"/>
                </a:moveTo>
                <a:lnTo>
                  <a:pt x="100155" y="147145"/>
                </a:lnTo>
                <a:lnTo>
                  <a:pt x="121736" y="147145"/>
                </a:lnTo>
                <a:lnTo>
                  <a:pt x="110884" y="128452"/>
                </a:lnTo>
                <a:close/>
                <a:moveTo>
                  <a:pt x="114349" y="128452"/>
                </a:moveTo>
                <a:lnTo>
                  <a:pt x="125140" y="147145"/>
                </a:lnTo>
                <a:lnTo>
                  <a:pt x="135930" y="128452"/>
                </a:lnTo>
                <a:close/>
                <a:moveTo>
                  <a:pt x="139517" y="128452"/>
                </a:moveTo>
                <a:lnTo>
                  <a:pt x="128727" y="147145"/>
                </a:lnTo>
                <a:lnTo>
                  <a:pt x="150308" y="147145"/>
                </a:lnTo>
                <a:lnTo>
                  <a:pt x="139517" y="128452"/>
                </a:lnTo>
                <a:close/>
                <a:moveTo>
                  <a:pt x="142952" y="128452"/>
                </a:moveTo>
                <a:lnTo>
                  <a:pt x="153742" y="147145"/>
                </a:lnTo>
                <a:lnTo>
                  <a:pt x="164533" y="128452"/>
                </a:lnTo>
                <a:close/>
                <a:moveTo>
                  <a:pt x="168119" y="128452"/>
                </a:moveTo>
                <a:lnTo>
                  <a:pt x="157329" y="147145"/>
                </a:lnTo>
                <a:lnTo>
                  <a:pt x="178910" y="147145"/>
                </a:lnTo>
                <a:lnTo>
                  <a:pt x="168119" y="128452"/>
                </a:lnTo>
                <a:close/>
                <a:moveTo>
                  <a:pt x="171585" y="128452"/>
                </a:moveTo>
                <a:lnTo>
                  <a:pt x="182375" y="147145"/>
                </a:lnTo>
                <a:lnTo>
                  <a:pt x="193166" y="128452"/>
                </a:lnTo>
                <a:close/>
                <a:moveTo>
                  <a:pt x="196691" y="128452"/>
                </a:moveTo>
                <a:lnTo>
                  <a:pt x="185901" y="147145"/>
                </a:lnTo>
                <a:lnTo>
                  <a:pt x="207482" y="147145"/>
                </a:lnTo>
                <a:lnTo>
                  <a:pt x="196691" y="128452"/>
                </a:lnTo>
                <a:close/>
                <a:moveTo>
                  <a:pt x="200157" y="128452"/>
                </a:moveTo>
                <a:lnTo>
                  <a:pt x="210947" y="147145"/>
                </a:lnTo>
                <a:lnTo>
                  <a:pt x="221737" y="128452"/>
                </a:lnTo>
                <a:close/>
                <a:moveTo>
                  <a:pt x="225294" y="128452"/>
                </a:moveTo>
                <a:lnTo>
                  <a:pt x="214503" y="147145"/>
                </a:lnTo>
                <a:lnTo>
                  <a:pt x="236084" y="147145"/>
                </a:lnTo>
                <a:lnTo>
                  <a:pt x="225294" y="128452"/>
                </a:lnTo>
                <a:close/>
                <a:moveTo>
                  <a:pt x="228759" y="128452"/>
                </a:moveTo>
                <a:lnTo>
                  <a:pt x="239549" y="147145"/>
                </a:lnTo>
                <a:lnTo>
                  <a:pt x="250340" y="128452"/>
                </a:lnTo>
                <a:close/>
                <a:moveTo>
                  <a:pt x="253896" y="128452"/>
                </a:moveTo>
                <a:lnTo>
                  <a:pt x="243106" y="147145"/>
                </a:lnTo>
                <a:lnTo>
                  <a:pt x="264687" y="147145"/>
                </a:lnTo>
                <a:lnTo>
                  <a:pt x="253896" y="128452"/>
                </a:lnTo>
                <a:close/>
                <a:moveTo>
                  <a:pt x="257361" y="128452"/>
                </a:moveTo>
                <a:lnTo>
                  <a:pt x="268152" y="147145"/>
                </a:lnTo>
                <a:lnTo>
                  <a:pt x="278942" y="128452"/>
                </a:lnTo>
                <a:close/>
                <a:moveTo>
                  <a:pt x="282468" y="128452"/>
                </a:moveTo>
                <a:lnTo>
                  <a:pt x="271678" y="147145"/>
                </a:lnTo>
                <a:lnTo>
                  <a:pt x="293259" y="147145"/>
                </a:lnTo>
                <a:lnTo>
                  <a:pt x="282468" y="128452"/>
                </a:lnTo>
                <a:close/>
                <a:moveTo>
                  <a:pt x="285964" y="128452"/>
                </a:moveTo>
                <a:lnTo>
                  <a:pt x="296754" y="147145"/>
                </a:lnTo>
                <a:lnTo>
                  <a:pt x="307545" y="128452"/>
                </a:lnTo>
                <a:close/>
                <a:moveTo>
                  <a:pt x="311101" y="128452"/>
                </a:moveTo>
                <a:lnTo>
                  <a:pt x="300310" y="147145"/>
                </a:lnTo>
                <a:lnTo>
                  <a:pt x="321891" y="147145"/>
                </a:lnTo>
                <a:lnTo>
                  <a:pt x="311101" y="128452"/>
                </a:lnTo>
                <a:close/>
                <a:moveTo>
                  <a:pt x="9454" y="155352"/>
                </a:moveTo>
                <a:lnTo>
                  <a:pt x="10730" y="157601"/>
                </a:lnTo>
                <a:lnTo>
                  <a:pt x="12068" y="155352"/>
                </a:lnTo>
                <a:close/>
                <a:moveTo>
                  <a:pt x="38056" y="155352"/>
                </a:moveTo>
                <a:lnTo>
                  <a:pt x="39363" y="157601"/>
                </a:lnTo>
                <a:lnTo>
                  <a:pt x="40670" y="155352"/>
                </a:lnTo>
                <a:close/>
                <a:moveTo>
                  <a:pt x="66659" y="155352"/>
                </a:moveTo>
                <a:lnTo>
                  <a:pt x="67966" y="157601"/>
                </a:lnTo>
                <a:lnTo>
                  <a:pt x="69303" y="155352"/>
                </a:lnTo>
                <a:close/>
                <a:moveTo>
                  <a:pt x="95231" y="155352"/>
                </a:moveTo>
                <a:lnTo>
                  <a:pt x="96538" y="157601"/>
                </a:lnTo>
                <a:lnTo>
                  <a:pt x="97875" y="155352"/>
                </a:lnTo>
                <a:close/>
                <a:moveTo>
                  <a:pt x="123863" y="155352"/>
                </a:moveTo>
                <a:lnTo>
                  <a:pt x="125140" y="157601"/>
                </a:lnTo>
                <a:lnTo>
                  <a:pt x="126477" y="155352"/>
                </a:lnTo>
                <a:close/>
                <a:moveTo>
                  <a:pt x="152466" y="155352"/>
                </a:moveTo>
                <a:lnTo>
                  <a:pt x="153742" y="157601"/>
                </a:lnTo>
                <a:lnTo>
                  <a:pt x="155080" y="155352"/>
                </a:lnTo>
                <a:close/>
                <a:moveTo>
                  <a:pt x="181068" y="155352"/>
                </a:moveTo>
                <a:lnTo>
                  <a:pt x="182375" y="157601"/>
                </a:lnTo>
                <a:lnTo>
                  <a:pt x="183652" y="155352"/>
                </a:lnTo>
                <a:close/>
                <a:moveTo>
                  <a:pt x="209640" y="155352"/>
                </a:moveTo>
                <a:lnTo>
                  <a:pt x="210947" y="157601"/>
                </a:lnTo>
                <a:lnTo>
                  <a:pt x="212254" y="155352"/>
                </a:lnTo>
                <a:close/>
                <a:moveTo>
                  <a:pt x="238242" y="155352"/>
                </a:moveTo>
                <a:lnTo>
                  <a:pt x="239549" y="157601"/>
                </a:lnTo>
                <a:lnTo>
                  <a:pt x="240887" y="155352"/>
                </a:lnTo>
                <a:close/>
                <a:moveTo>
                  <a:pt x="266814" y="155352"/>
                </a:moveTo>
                <a:lnTo>
                  <a:pt x="268121" y="157601"/>
                </a:lnTo>
                <a:lnTo>
                  <a:pt x="269459" y="155352"/>
                </a:lnTo>
                <a:close/>
                <a:moveTo>
                  <a:pt x="295447" y="155352"/>
                </a:moveTo>
                <a:lnTo>
                  <a:pt x="296724" y="157601"/>
                </a:lnTo>
                <a:lnTo>
                  <a:pt x="298061" y="155352"/>
                </a:lnTo>
                <a:close/>
                <a:moveTo>
                  <a:pt x="16050" y="153042"/>
                </a:moveTo>
                <a:lnTo>
                  <a:pt x="10761" y="162191"/>
                </a:lnTo>
                <a:lnTo>
                  <a:pt x="5502" y="153042"/>
                </a:lnTo>
                <a:close/>
                <a:moveTo>
                  <a:pt x="44682" y="153042"/>
                </a:moveTo>
                <a:lnTo>
                  <a:pt x="39394" y="162191"/>
                </a:lnTo>
                <a:lnTo>
                  <a:pt x="34105" y="153042"/>
                </a:lnTo>
                <a:close/>
                <a:moveTo>
                  <a:pt x="73224" y="153042"/>
                </a:moveTo>
                <a:lnTo>
                  <a:pt x="67966" y="162191"/>
                </a:lnTo>
                <a:lnTo>
                  <a:pt x="62677" y="153042"/>
                </a:lnTo>
                <a:close/>
                <a:moveTo>
                  <a:pt x="101857" y="153042"/>
                </a:moveTo>
                <a:lnTo>
                  <a:pt x="96568" y="162191"/>
                </a:lnTo>
                <a:lnTo>
                  <a:pt x="91279" y="153042"/>
                </a:lnTo>
                <a:close/>
                <a:moveTo>
                  <a:pt x="130459" y="153042"/>
                </a:moveTo>
                <a:lnTo>
                  <a:pt x="125170" y="162191"/>
                </a:lnTo>
                <a:lnTo>
                  <a:pt x="119912" y="153042"/>
                </a:lnTo>
                <a:close/>
                <a:moveTo>
                  <a:pt x="159031" y="153042"/>
                </a:moveTo>
                <a:lnTo>
                  <a:pt x="153742" y="162191"/>
                </a:lnTo>
                <a:lnTo>
                  <a:pt x="148484" y="153042"/>
                </a:lnTo>
                <a:close/>
                <a:moveTo>
                  <a:pt x="187633" y="153042"/>
                </a:moveTo>
                <a:lnTo>
                  <a:pt x="182375" y="162191"/>
                </a:lnTo>
                <a:lnTo>
                  <a:pt x="177086" y="153042"/>
                </a:lnTo>
                <a:close/>
                <a:moveTo>
                  <a:pt x="216266" y="153042"/>
                </a:moveTo>
                <a:lnTo>
                  <a:pt x="210977" y="162191"/>
                </a:lnTo>
                <a:lnTo>
                  <a:pt x="205689" y="153042"/>
                </a:lnTo>
                <a:close/>
                <a:moveTo>
                  <a:pt x="244808" y="153042"/>
                </a:moveTo>
                <a:lnTo>
                  <a:pt x="239549" y="162191"/>
                </a:lnTo>
                <a:lnTo>
                  <a:pt x="234260" y="153042"/>
                </a:lnTo>
                <a:close/>
                <a:moveTo>
                  <a:pt x="273441" y="153042"/>
                </a:moveTo>
                <a:lnTo>
                  <a:pt x="268152" y="162191"/>
                </a:lnTo>
                <a:lnTo>
                  <a:pt x="262863" y="153042"/>
                </a:lnTo>
                <a:close/>
                <a:moveTo>
                  <a:pt x="302043" y="153042"/>
                </a:moveTo>
                <a:lnTo>
                  <a:pt x="296754" y="162191"/>
                </a:lnTo>
                <a:lnTo>
                  <a:pt x="291496" y="153042"/>
                </a:lnTo>
                <a:close/>
                <a:moveTo>
                  <a:pt x="25108" y="160823"/>
                </a:moveTo>
                <a:lnTo>
                  <a:pt x="23801" y="163072"/>
                </a:lnTo>
                <a:lnTo>
                  <a:pt x="26445" y="163072"/>
                </a:lnTo>
                <a:lnTo>
                  <a:pt x="25108" y="160823"/>
                </a:lnTo>
                <a:close/>
                <a:moveTo>
                  <a:pt x="53710" y="160823"/>
                </a:moveTo>
                <a:lnTo>
                  <a:pt x="52433" y="163072"/>
                </a:lnTo>
                <a:lnTo>
                  <a:pt x="55047" y="163072"/>
                </a:lnTo>
                <a:lnTo>
                  <a:pt x="53710" y="160823"/>
                </a:lnTo>
                <a:close/>
                <a:moveTo>
                  <a:pt x="82312" y="160823"/>
                </a:moveTo>
                <a:lnTo>
                  <a:pt x="81036" y="163072"/>
                </a:lnTo>
                <a:lnTo>
                  <a:pt x="83650" y="163072"/>
                </a:lnTo>
                <a:lnTo>
                  <a:pt x="82312" y="160823"/>
                </a:lnTo>
                <a:close/>
                <a:moveTo>
                  <a:pt x="110884" y="160823"/>
                </a:moveTo>
                <a:lnTo>
                  <a:pt x="109608" y="163072"/>
                </a:lnTo>
                <a:lnTo>
                  <a:pt x="112222" y="163072"/>
                </a:lnTo>
                <a:lnTo>
                  <a:pt x="110884" y="160823"/>
                </a:lnTo>
                <a:close/>
                <a:moveTo>
                  <a:pt x="139517" y="160823"/>
                </a:moveTo>
                <a:lnTo>
                  <a:pt x="138210" y="163072"/>
                </a:lnTo>
                <a:lnTo>
                  <a:pt x="140824" y="163072"/>
                </a:lnTo>
                <a:lnTo>
                  <a:pt x="139517" y="160823"/>
                </a:lnTo>
                <a:close/>
                <a:moveTo>
                  <a:pt x="168119" y="160823"/>
                </a:moveTo>
                <a:lnTo>
                  <a:pt x="166812" y="163072"/>
                </a:lnTo>
                <a:lnTo>
                  <a:pt x="169457" y="163072"/>
                </a:lnTo>
                <a:lnTo>
                  <a:pt x="168119" y="160823"/>
                </a:lnTo>
                <a:close/>
                <a:moveTo>
                  <a:pt x="196691" y="160823"/>
                </a:moveTo>
                <a:lnTo>
                  <a:pt x="195384" y="163072"/>
                </a:lnTo>
                <a:lnTo>
                  <a:pt x="198029" y="163072"/>
                </a:lnTo>
                <a:lnTo>
                  <a:pt x="196691" y="160823"/>
                </a:lnTo>
                <a:close/>
                <a:moveTo>
                  <a:pt x="225294" y="160823"/>
                </a:moveTo>
                <a:lnTo>
                  <a:pt x="224017" y="163072"/>
                </a:lnTo>
                <a:lnTo>
                  <a:pt x="226631" y="163072"/>
                </a:lnTo>
                <a:lnTo>
                  <a:pt x="225294" y="160823"/>
                </a:lnTo>
                <a:close/>
                <a:moveTo>
                  <a:pt x="253896" y="160823"/>
                </a:moveTo>
                <a:lnTo>
                  <a:pt x="252620" y="163072"/>
                </a:lnTo>
                <a:lnTo>
                  <a:pt x="255234" y="163072"/>
                </a:lnTo>
                <a:lnTo>
                  <a:pt x="253896" y="160823"/>
                </a:lnTo>
                <a:close/>
                <a:moveTo>
                  <a:pt x="282468" y="160823"/>
                </a:moveTo>
                <a:lnTo>
                  <a:pt x="281191" y="163072"/>
                </a:lnTo>
                <a:lnTo>
                  <a:pt x="283805" y="163072"/>
                </a:lnTo>
                <a:lnTo>
                  <a:pt x="282468" y="160823"/>
                </a:lnTo>
                <a:close/>
                <a:moveTo>
                  <a:pt x="311101" y="160823"/>
                </a:moveTo>
                <a:lnTo>
                  <a:pt x="309794" y="163072"/>
                </a:lnTo>
                <a:lnTo>
                  <a:pt x="312408" y="163072"/>
                </a:lnTo>
                <a:lnTo>
                  <a:pt x="311101" y="160823"/>
                </a:lnTo>
                <a:close/>
                <a:moveTo>
                  <a:pt x="3132" y="151674"/>
                </a:moveTo>
                <a:lnTo>
                  <a:pt x="4317" y="153741"/>
                </a:lnTo>
                <a:lnTo>
                  <a:pt x="9606" y="162890"/>
                </a:lnTo>
                <a:lnTo>
                  <a:pt x="10761" y="164926"/>
                </a:lnTo>
                <a:lnTo>
                  <a:pt x="11946" y="162890"/>
                </a:lnTo>
                <a:lnTo>
                  <a:pt x="17235" y="153741"/>
                </a:lnTo>
                <a:lnTo>
                  <a:pt x="18421" y="151674"/>
                </a:lnTo>
                <a:close/>
                <a:moveTo>
                  <a:pt x="31764" y="151674"/>
                </a:moveTo>
                <a:lnTo>
                  <a:pt x="32919" y="153741"/>
                </a:lnTo>
                <a:lnTo>
                  <a:pt x="38208" y="162890"/>
                </a:lnTo>
                <a:lnTo>
                  <a:pt x="39394" y="164926"/>
                </a:lnTo>
                <a:lnTo>
                  <a:pt x="40579" y="162890"/>
                </a:lnTo>
                <a:lnTo>
                  <a:pt x="45838" y="153741"/>
                </a:lnTo>
                <a:lnTo>
                  <a:pt x="47023" y="151674"/>
                </a:lnTo>
                <a:close/>
                <a:moveTo>
                  <a:pt x="60336" y="151674"/>
                </a:moveTo>
                <a:lnTo>
                  <a:pt x="61491" y="153741"/>
                </a:lnTo>
                <a:lnTo>
                  <a:pt x="66780" y="162890"/>
                </a:lnTo>
                <a:lnTo>
                  <a:pt x="67966" y="164926"/>
                </a:lnTo>
                <a:lnTo>
                  <a:pt x="69151" y="162890"/>
                </a:lnTo>
                <a:lnTo>
                  <a:pt x="74409" y="153741"/>
                </a:lnTo>
                <a:lnTo>
                  <a:pt x="75595" y="151674"/>
                </a:lnTo>
                <a:close/>
                <a:moveTo>
                  <a:pt x="88939" y="151674"/>
                </a:moveTo>
                <a:lnTo>
                  <a:pt x="90124" y="153741"/>
                </a:lnTo>
                <a:lnTo>
                  <a:pt x="95383" y="162890"/>
                </a:lnTo>
                <a:lnTo>
                  <a:pt x="96568" y="164926"/>
                </a:lnTo>
                <a:lnTo>
                  <a:pt x="97753" y="162890"/>
                </a:lnTo>
                <a:lnTo>
                  <a:pt x="103042" y="153741"/>
                </a:lnTo>
                <a:lnTo>
                  <a:pt x="104197" y="151674"/>
                </a:lnTo>
                <a:close/>
                <a:moveTo>
                  <a:pt x="117541" y="151674"/>
                </a:moveTo>
                <a:lnTo>
                  <a:pt x="118726" y="153741"/>
                </a:lnTo>
                <a:lnTo>
                  <a:pt x="124015" y="162890"/>
                </a:lnTo>
                <a:lnTo>
                  <a:pt x="125170" y="164926"/>
                </a:lnTo>
                <a:lnTo>
                  <a:pt x="126356" y="162890"/>
                </a:lnTo>
                <a:lnTo>
                  <a:pt x="131645" y="153741"/>
                </a:lnTo>
                <a:lnTo>
                  <a:pt x="132830" y="151674"/>
                </a:lnTo>
                <a:close/>
                <a:moveTo>
                  <a:pt x="146113" y="151674"/>
                </a:moveTo>
                <a:lnTo>
                  <a:pt x="147298" y="153741"/>
                </a:lnTo>
                <a:lnTo>
                  <a:pt x="152587" y="162890"/>
                </a:lnTo>
                <a:lnTo>
                  <a:pt x="153742" y="164926"/>
                </a:lnTo>
                <a:lnTo>
                  <a:pt x="154928" y="162890"/>
                </a:lnTo>
                <a:lnTo>
                  <a:pt x="160217" y="153741"/>
                </a:lnTo>
                <a:lnTo>
                  <a:pt x="161402" y="151674"/>
                </a:lnTo>
                <a:close/>
                <a:moveTo>
                  <a:pt x="174715" y="151674"/>
                </a:moveTo>
                <a:lnTo>
                  <a:pt x="175901" y="153741"/>
                </a:lnTo>
                <a:lnTo>
                  <a:pt x="181190" y="162890"/>
                </a:lnTo>
                <a:lnTo>
                  <a:pt x="182375" y="164926"/>
                </a:lnTo>
                <a:lnTo>
                  <a:pt x="183530" y="162890"/>
                </a:lnTo>
                <a:lnTo>
                  <a:pt x="188819" y="153741"/>
                </a:lnTo>
                <a:lnTo>
                  <a:pt x="190004" y="151674"/>
                </a:lnTo>
                <a:close/>
                <a:moveTo>
                  <a:pt x="203348" y="151674"/>
                </a:moveTo>
                <a:lnTo>
                  <a:pt x="204503" y="153741"/>
                </a:lnTo>
                <a:lnTo>
                  <a:pt x="209792" y="162890"/>
                </a:lnTo>
                <a:lnTo>
                  <a:pt x="210977" y="164926"/>
                </a:lnTo>
                <a:lnTo>
                  <a:pt x="212163" y="162890"/>
                </a:lnTo>
                <a:lnTo>
                  <a:pt x="217421" y="153741"/>
                </a:lnTo>
                <a:lnTo>
                  <a:pt x="218607" y="151674"/>
                </a:lnTo>
                <a:close/>
                <a:moveTo>
                  <a:pt x="231890" y="151674"/>
                </a:moveTo>
                <a:lnTo>
                  <a:pt x="233075" y="153741"/>
                </a:lnTo>
                <a:lnTo>
                  <a:pt x="238364" y="162890"/>
                </a:lnTo>
                <a:lnTo>
                  <a:pt x="239549" y="164926"/>
                </a:lnTo>
                <a:lnTo>
                  <a:pt x="240735" y="162890"/>
                </a:lnTo>
                <a:lnTo>
                  <a:pt x="245993" y="153741"/>
                </a:lnTo>
                <a:lnTo>
                  <a:pt x="247179" y="151674"/>
                </a:lnTo>
                <a:close/>
                <a:moveTo>
                  <a:pt x="260522" y="151674"/>
                </a:moveTo>
                <a:lnTo>
                  <a:pt x="261708" y="153741"/>
                </a:lnTo>
                <a:lnTo>
                  <a:pt x="266966" y="162890"/>
                </a:lnTo>
                <a:lnTo>
                  <a:pt x="268152" y="164926"/>
                </a:lnTo>
                <a:lnTo>
                  <a:pt x="269337" y="162890"/>
                </a:lnTo>
                <a:lnTo>
                  <a:pt x="274626" y="153741"/>
                </a:lnTo>
                <a:lnTo>
                  <a:pt x="275781" y="151674"/>
                </a:lnTo>
                <a:close/>
                <a:moveTo>
                  <a:pt x="289125" y="151674"/>
                </a:moveTo>
                <a:lnTo>
                  <a:pt x="290310" y="153741"/>
                </a:lnTo>
                <a:lnTo>
                  <a:pt x="295599" y="162890"/>
                </a:lnTo>
                <a:lnTo>
                  <a:pt x="296754" y="164926"/>
                </a:lnTo>
                <a:lnTo>
                  <a:pt x="297940" y="162890"/>
                </a:lnTo>
                <a:lnTo>
                  <a:pt x="303228" y="153741"/>
                </a:lnTo>
                <a:lnTo>
                  <a:pt x="304414" y="151674"/>
                </a:lnTo>
                <a:close/>
                <a:moveTo>
                  <a:pt x="25108" y="156233"/>
                </a:moveTo>
                <a:lnTo>
                  <a:pt x="30397" y="165382"/>
                </a:lnTo>
                <a:lnTo>
                  <a:pt x="19819" y="165382"/>
                </a:lnTo>
                <a:lnTo>
                  <a:pt x="25108" y="156233"/>
                </a:lnTo>
                <a:close/>
                <a:moveTo>
                  <a:pt x="53710" y="156233"/>
                </a:moveTo>
                <a:lnTo>
                  <a:pt x="58999" y="165382"/>
                </a:lnTo>
                <a:lnTo>
                  <a:pt x="48421" y="165382"/>
                </a:lnTo>
                <a:lnTo>
                  <a:pt x="53710" y="156233"/>
                </a:lnTo>
                <a:close/>
                <a:moveTo>
                  <a:pt x="82312" y="156233"/>
                </a:moveTo>
                <a:lnTo>
                  <a:pt x="87601" y="165382"/>
                </a:lnTo>
                <a:lnTo>
                  <a:pt x="77024" y="165382"/>
                </a:lnTo>
                <a:lnTo>
                  <a:pt x="82312" y="156233"/>
                </a:lnTo>
                <a:close/>
                <a:moveTo>
                  <a:pt x="110884" y="156233"/>
                </a:moveTo>
                <a:lnTo>
                  <a:pt x="116173" y="165382"/>
                </a:lnTo>
                <a:lnTo>
                  <a:pt x="105626" y="165382"/>
                </a:lnTo>
                <a:lnTo>
                  <a:pt x="110884" y="156233"/>
                </a:lnTo>
                <a:close/>
                <a:moveTo>
                  <a:pt x="139487" y="156233"/>
                </a:moveTo>
                <a:lnTo>
                  <a:pt x="144776" y="165382"/>
                </a:lnTo>
                <a:lnTo>
                  <a:pt x="134228" y="165382"/>
                </a:lnTo>
                <a:lnTo>
                  <a:pt x="139487" y="156233"/>
                </a:lnTo>
                <a:close/>
                <a:moveTo>
                  <a:pt x="168119" y="156233"/>
                </a:moveTo>
                <a:lnTo>
                  <a:pt x="173378" y="165382"/>
                </a:lnTo>
                <a:lnTo>
                  <a:pt x="162831" y="165382"/>
                </a:lnTo>
                <a:lnTo>
                  <a:pt x="168119" y="156233"/>
                </a:lnTo>
                <a:close/>
                <a:moveTo>
                  <a:pt x="196691" y="156233"/>
                </a:moveTo>
                <a:lnTo>
                  <a:pt x="201950" y="165382"/>
                </a:lnTo>
                <a:lnTo>
                  <a:pt x="191403" y="165382"/>
                </a:lnTo>
                <a:lnTo>
                  <a:pt x="196691" y="156233"/>
                </a:lnTo>
                <a:close/>
                <a:moveTo>
                  <a:pt x="225294" y="156233"/>
                </a:moveTo>
                <a:lnTo>
                  <a:pt x="230583" y="165382"/>
                </a:lnTo>
                <a:lnTo>
                  <a:pt x="220005" y="165382"/>
                </a:lnTo>
                <a:lnTo>
                  <a:pt x="225294" y="156233"/>
                </a:lnTo>
                <a:close/>
                <a:moveTo>
                  <a:pt x="253896" y="156233"/>
                </a:moveTo>
                <a:lnTo>
                  <a:pt x="259185" y="165382"/>
                </a:lnTo>
                <a:lnTo>
                  <a:pt x="248607" y="165382"/>
                </a:lnTo>
                <a:lnTo>
                  <a:pt x="253896" y="156233"/>
                </a:lnTo>
                <a:close/>
                <a:moveTo>
                  <a:pt x="282468" y="156233"/>
                </a:moveTo>
                <a:lnTo>
                  <a:pt x="287757" y="165382"/>
                </a:lnTo>
                <a:lnTo>
                  <a:pt x="277210" y="165382"/>
                </a:lnTo>
                <a:lnTo>
                  <a:pt x="282468" y="156233"/>
                </a:lnTo>
                <a:close/>
                <a:moveTo>
                  <a:pt x="311101" y="156233"/>
                </a:moveTo>
                <a:lnTo>
                  <a:pt x="316359" y="165382"/>
                </a:lnTo>
                <a:lnTo>
                  <a:pt x="305812" y="165382"/>
                </a:lnTo>
                <a:lnTo>
                  <a:pt x="311101" y="156233"/>
                </a:lnTo>
                <a:close/>
                <a:moveTo>
                  <a:pt x="19211" y="151248"/>
                </a:moveTo>
                <a:lnTo>
                  <a:pt x="10761" y="165838"/>
                </a:lnTo>
                <a:lnTo>
                  <a:pt x="2341" y="151248"/>
                </a:lnTo>
                <a:close/>
                <a:moveTo>
                  <a:pt x="47783" y="151248"/>
                </a:moveTo>
                <a:lnTo>
                  <a:pt x="39363" y="165838"/>
                </a:lnTo>
                <a:lnTo>
                  <a:pt x="30913" y="151248"/>
                </a:lnTo>
                <a:close/>
                <a:moveTo>
                  <a:pt x="76385" y="151248"/>
                </a:moveTo>
                <a:lnTo>
                  <a:pt x="67966" y="165838"/>
                </a:lnTo>
                <a:lnTo>
                  <a:pt x="59516" y="151248"/>
                </a:lnTo>
                <a:close/>
                <a:moveTo>
                  <a:pt x="105018" y="151248"/>
                </a:moveTo>
                <a:lnTo>
                  <a:pt x="96568" y="165838"/>
                </a:lnTo>
                <a:lnTo>
                  <a:pt x="88148" y="151248"/>
                </a:lnTo>
                <a:close/>
                <a:moveTo>
                  <a:pt x="133590" y="151248"/>
                </a:moveTo>
                <a:lnTo>
                  <a:pt x="125140" y="165838"/>
                </a:lnTo>
                <a:lnTo>
                  <a:pt x="116720" y="151248"/>
                </a:lnTo>
                <a:close/>
                <a:moveTo>
                  <a:pt x="162192" y="151248"/>
                </a:moveTo>
                <a:lnTo>
                  <a:pt x="153742" y="165838"/>
                </a:lnTo>
                <a:lnTo>
                  <a:pt x="145353" y="151248"/>
                </a:lnTo>
                <a:close/>
                <a:moveTo>
                  <a:pt x="190795" y="151248"/>
                </a:moveTo>
                <a:lnTo>
                  <a:pt x="182375" y="165838"/>
                </a:lnTo>
                <a:lnTo>
                  <a:pt x="173925" y="151248"/>
                </a:lnTo>
                <a:close/>
                <a:moveTo>
                  <a:pt x="219367" y="151248"/>
                </a:moveTo>
                <a:lnTo>
                  <a:pt x="210947" y="165838"/>
                </a:lnTo>
                <a:lnTo>
                  <a:pt x="202497" y="151248"/>
                </a:lnTo>
                <a:close/>
                <a:moveTo>
                  <a:pt x="247969" y="151248"/>
                </a:moveTo>
                <a:lnTo>
                  <a:pt x="239549" y="165838"/>
                </a:lnTo>
                <a:lnTo>
                  <a:pt x="231099" y="151248"/>
                </a:lnTo>
                <a:close/>
                <a:moveTo>
                  <a:pt x="276602" y="151248"/>
                </a:moveTo>
                <a:lnTo>
                  <a:pt x="268152" y="165838"/>
                </a:lnTo>
                <a:lnTo>
                  <a:pt x="259732" y="151248"/>
                </a:lnTo>
                <a:close/>
                <a:moveTo>
                  <a:pt x="305174" y="151248"/>
                </a:moveTo>
                <a:lnTo>
                  <a:pt x="296724" y="165838"/>
                </a:lnTo>
                <a:lnTo>
                  <a:pt x="288304" y="151248"/>
                </a:lnTo>
                <a:close/>
                <a:moveTo>
                  <a:pt x="25108" y="153498"/>
                </a:moveTo>
                <a:lnTo>
                  <a:pt x="23922" y="155565"/>
                </a:lnTo>
                <a:lnTo>
                  <a:pt x="18633" y="164714"/>
                </a:lnTo>
                <a:lnTo>
                  <a:pt x="17448" y="166750"/>
                </a:lnTo>
                <a:lnTo>
                  <a:pt x="32737" y="166750"/>
                </a:lnTo>
                <a:lnTo>
                  <a:pt x="31552" y="164714"/>
                </a:lnTo>
                <a:lnTo>
                  <a:pt x="26293" y="155565"/>
                </a:lnTo>
                <a:lnTo>
                  <a:pt x="25108" y="153498"/>
                </a:lnTo>
                <a:close/>
                <a:moveTo>
                  <a:pt x="53710" y="153498"/>
                </a:moveTo>
                <a:lnTo>
                  <a:pt x="52525" y="155565"/>
                </a:lnTo>
                <a:lnTo>
                  <a:pt x="47266" y="164714"/>
                </a:lnTo>
                <a:lnTo>
                  <a:pt x="46081" y="166750"/>
                </a:lnTo>
                <a:lnTo>
                  <a:pt x="61339" y="166750"/>
                </a:lnTo>
                <a:lnTo>
                  <a:pt x="60184" y="164714"/>
                </a:lnTo>
                <a:lnTo>
                  <a:pt x="54895" y="155565"/>
                </a:lnTo>
                <a:lnTo>
                  <a:pt x="53710" y="153498"/>
                </a:lnTo>
                <a:close/>
                <a:moveTo>
                  <a:pt x="82312" y="153498"/>
                </a:moveTo>
                <a:lnTo>
                  <a:pt x="81157" y="155565"/>
                </a:lnTo>
                <a:lnTo>
                  <a:pt x="75868" y="164714"/>
                </a:lnTo>
                <a:lnTo>
                  <a:pt x="74683" y="166750"/>
                </a:lnTo>
                <a:lnTo>
                  <a:pt x="89972" y="166750"/>
                </a:lnTo>
                <a:lnTo>
                  <a:pt x="88787" y="164714"/>
                </a:lnTo>
                <a:lnTo>
                  <a:pt x="83498" y="155565"/>
                </a:lnTo>
                <a:lnTo>
                  <a:pt x="82312" y="153498"/>
                </a:lnTo>
                <a:close/>
                <a:moveTo>
                  <a:pt x="110884" y="153498"/>
                </a:moveTo>
                <a:lnTo>
                  <a:pt x="109699" y="155565"/>
                </a:lnTo>
                <a:lnTo>
                  <a:pt x="104440" y="164714"/>
                </a:lnTo>
                <a:lnTo>
                  <a:pt x="103255" y="166750"/>
                </a:lnTo>
                <a:lnTo>
                  <a:pt x="118514" y="166750"/>
                </a:lnTo>
                <a:lnTo>
                  <a:pt x="117359" y="164714"/>
                </a:lnTo>
                <a:lnTo>
                  <a:pt x="112070" y="155565"/>
                </a:lnTo>
                <a:lnTo>
                  <a:pt x="110884" y="153498"/>
                </a:lnTo>
                <a:close/>
                <a:moveTo>
                  <a:pt x="139487" y="153498"/>
                </a:moveTo>
                <a:lnTo>
                  <a:pt x="138332" y="155565"/>
                </a:lnTo>
                <a:lnTo>
                  <a:pt x="133043" y="164714"/>
                </a:lnTo>
                <a:lnTo>
                  <a:pt x="131857" y="166750"/>
                </a:lnTo>
                <a:lnTo>
                  <a:pt x="147146" y="166750"/>
                </a:lnTo>
                <a:lnTo>
                  <a:pt x="145961" y="164714"/>
                </a:lnTo>
                <a:lnTo>
                  <a:pt x="140672" y="155565"/>
                </a:lnTo>
                <a:lnTo>
                  <a:pt x="139487" y="153498"/>
                </a:lnTo>
                <a:close/>
                <a:moveTo>
                  <a:pt x="168119" y="153498"/>
                </a:moveTo>
                <a:lnTo>
                  <a:pt x="166934" y="155565"/>
                </a:lnTo>
                <a:lnTo>
                  <a:pt x="161645" y="164714"/>
                </a:lnTo>
                <a:lnTo>
                  <a:pt x="160490" y="166750"/>
                </a:lnTo>
                <a:lnTo>
                  <a:pt x="175749" y="166750"/>
                </a:lnTo>
                <a:lnTo>
                  <a:pt x="174563" y="164714"/>
                </a:lnTo>
                <a:lnTo>
                  <a:pt x="169305" y="155565"/>
                </a:lnTo>
                <a:lnTo>
                  <a:pt x="168119" y="153498"/>
                </a:lnTo>
                <a:close/>
                <a:moveTo>
                  <a:pt x="196691" y="153498"/>
                </a:moveTo>
                <a:lnTo>
                  <a:pt x="195506" y="155565"/>
                </a:lnTo>
                <a:lnTo>
                  <a:pt x="190217" y="164714"/>
                </a:lnTo>
                <a:lnTo>
                  <a:pt x="189062" y="166750"/>
                </a:lnTo>
                <a:lnTo>
                  <a:pt x="204321" y="166750"/>
                </a:lnTo>
                <a:lnTo>
                  <a:pt x="203135" y="164714"/>
                </a:lnTo>
                <a:lnTo>
                  <a:pt x="197877" y="155565"/>
                </a:lnTo>
                <a:lnTo>
                  <a:pt x="196691" y="153498"/>
                </a:lnTo>
                <a:close/>
                <a:moveTo>
                  <a:pt x="225294" y="153498"/>
                </a:moveTo>
                <a:lnTo>
                  <a:pt x="224108" y="155565"/>
                </a:lnTo>
                <a:lnTo>
                  <a:pt x="218850" y="164714"/>
                </a:lnTo>
                <a:lnTo>
                  <a:pt x="217664" y="166750"/>
                </a:lnTo>
                <a:lnTo>
                  <a:pt x="232923" y="166750"/>
                </a:lnTo>
                <a:lnTo>
                  <a:pt x="231768" y="164714"/>
                </a:lnTo>
                <a:lnTo>
                  <a:pt x="226479" y="155565"/>
                </a:lnTo>
                <a:lnTo>
                  <a:pt x="225294" y="153498"/>
                </a:lnTo>
                <a:close/>
                <a:moveTo>
                  <a:pt x="253896" y="153498"/>
                </a:moveTo>
                <a:lnTo>
                  <a:pt x="252741" y="155565"/>
                </a:lnTo>
                <a:lnTo>
                  <a:pt x="247452" y="164714"/>
                </a:lnTo>
                <a:lnTo>
                  <a:pt x="246267" y="166750"/>
                </a:lnTo>
                <a:lnTo>
                  <a:pt x="261556" y="166750"/>
                </a:lnTo>
                <a:lnTo>
                  <a:pt x="260370" y="164714"/>
                </a:lnTo>
                <a:lnTo>
                  <a:pt x="255082" y="155565"/>
                </a:lnTo>
                <a:lnTo>
                  <a:pt x="253896" y="153498"/>
                </a:lnTo>
                <a:close/>
                <a:moveTo>
                  <a:pt x="282468" y="153498"/>
                </a:moveTo>
                <a:lnTo>
                  <a:pt x="281313" y="155565"/>
                </a:lnTo>
                <a:lnTo>
                  <a:pt x="276024" y="164714"/>
                </a:lnTo>
                <a:lnTo>
                  <a:pt x="274839" y="166750"/>
                </a:lnTo>
                <a:lnTo>
                  <a:pt x="290128" y="166750"/>
                </a:lnTo>
                <a:lnTo>
                  <a:pt x="288942" y="164714"/>
                </a:lnTo>
                <a:lnTo>
                  <a:pt x="283654" y="155565"/>
                </a:lnTo>
                <a:lnTo>
                  <a:pt x="282468" y="153498"/>
                </a:lnTo>
                <a:close/>
                <a:moveTo>
                  <a:pt x="311101" y="153498"/>
                </a:moveTo>
                <a:lnTo>
                  <a:pt x="309915" y="155565"/>
                </a:lnTo>
                <a:lnTo>
                  <a:pt x="304627" y="164714"/>
                </a:lnTo>
                <a:lnTo>
                  <a:pt x="303441" y="166750"/>
                </a:lnTo>
                <a:lnTo>
                  <a:pt x="318730" y="166750"/>
                </a:lnTo>
                <a:lnTo>
                  <a:pt x="317545" y="164714"/>
                </a:lnTo>
                <a:lnTo>
                  <a:pt x="312256" y="155565"/>
                </a:lnTo>
                <a:lnTo>
                  <a:pt x="311101" y="153498"/>
                </a:lnTo>
                <a:close/>
                <a:moveTo>
                  <a:pt x="25108" y="152616"/>
                </a:moveTo>
                <a:lnTo>
                  <a:pt x="33527" y="167206"/>
                </a:lnTo>
                <a:lnTo>
                  <a:pt x="16718" y="167206"/>
                </a:lnTo>
                <a:lnTo>
                  <a:pt x="25108" y="152616"/>
                </a:lnTo>
                <a:close/>
                <a:moveTo>
                  <a:pt x="53710" y="152616"/>
                </a:moveTo>
                <a:lnTo>
                  <a:pt x="62160" y="167206"/>
                </a:lnTo>
                <a:lnTo>
                  <a:pt x="45260" y="167206"/>
                </a:lnTo>
                <a:lnTo>
                  <a:pt x="53710" y="152616"/>
                </a:lnTo>
                <a:close/>
                <a:moveTo>
                  <a:pt x="82312" y="152616"/>
                </a:moveTo>
                <a:lnTo>
                  <a:pt x="90762" y="167206"/>
                </a:lnTo>
                <a:lnTo>
                  <a:pt x="73923" y="167206"/>
                </a:lnTo>
                <a:lnTo>
                  <a:pt x="82312" y="152616"/>
                </a:lnTo>
                <a:close/>
                <a:moveTo>
                  <a:pt x="110884" y="152616"/>
                </a:moveTo>
                <a:lnTo>
                  <a:pt x="119334" y="167206"/>
                </a:lnTo>
                <a:lnTo>
                  <a:pt x="102495" y="167206"/>
                </a:lnTo>
                <a:lnTo>
                  <a:pt x="110884" y="152616"/>
                </a:lnTo>
                <a:close/>
                <a:moveTo>
                  <a:pt x="139517" y="152616"/>
                </a:moveTo>
                <a:lnTo>
                  <a:pt x="147937" y="167206"/>
                </a:lnTo>
                <a:lnTo>
                  <a:pt x="131097" y="167206"/>
                </a:lnTo>
                <a:lnTo>
                  <a:pt x="139517" y="152616"/>
                </a:lnTo>
                <a:close/>
                <a:moveTo>
                  <a:pt x="168119" y="152616"/>
                </a:moveTo>
                <a:lnTo>
                  <a:pt x="176539" y="167206"/>
                </a:lnTo>
                <a:lnTo>
                  <a:pt x="159700" y="167206"/>
                </a:lnTo>
                <a:lnTo>
                  <a:pt x="168119" y="152616"/>
                </a:lnTo>
                <a:close/>
                <a:moveTo>
                  <a:pt x="196691" y="152616"/>
                </a:moveTo>
                <a:lnTo>
                  <a:pt x="205111" y="167206"/>
                </a:lnTo>
                <a:lnTo>
                  <a:pt x="188302" y="167206"/>
                </a:lnTo>
                <a:lnTo>
                  <a:pt x="196691" y="152616"/>
                </a:lnTo>
                <a:close/>
                <a:moveTo>
                  <a:pt x="225294" y="152616"/>
                </a:moveTo>
                <a:lnTo>
                  <a:pt x="233744" y="167206"/>
                </a:lnTo>
                <a:lnTo>
                  <a:pt x="216905" y="167206"/>
                </a:lnTo>
                <a:lnTo>
                  <a:pt x="225294" y="152616"/>
                </a:lnTo>
                <a:close/>
                <a:moveTo>
                  <a:pt x="253896" y="152616"/>
                </a:moveTo>
                <a:lnTo>
                  <a:pt x="262346" y="167206"/>
                </a:lnTo>
                <a:lnTo>
                  <a:pt x="245507" y="167206"/>
                </a:lnTo>
                <a:lnTo>
                  <a:pt x="253896" y="152616"/>
                </a:lnTo>
                <a:close/>
                <a:moveTo>
                  <a:pt x="282468" y="152616"/>
                </a:moveTo>
                <a:lnTo>
                  <a:pt x="290918" y="167206"/>
                </a:lnTo>
                <a:lnTo>
                  <a:pt x="274079" y="167206"/>
                </a:lnTo>
                <a:lnTo>
                  <a:pt x="282468" y="152616"/>
                </a:lnTo>
                <a:close/>
                <a:moveTo>
                  <a:pt x="311101" y="152616"/>
                </a:moveTo>
                <a:lnTo>
                  <a:pt x="319520" y="167206"/>
                </a:lnTo>
                <a:lnTo>
                  <a:pt x="302651" y="167206"/>
                </a:lnTo>
                <a:lnTo>
                  <a:pt x="311101" y="152616"/>
                </a:lnTo>
                <a:close/>
                <a:moveTo>
                  <a:pt x="110884" y="149881"/>
                </a:moveTo>
                <a:lnTo>
                  <a:pt x="100155" y="168543"/>
                </a:lnTo>
                <a:lnTo>
                  <a:pt x="121736" y="168543"/>
                </a:lnTo>
                <a:lnTo>
                  <a:pt x="110884" y="149881"/>
                </a:lnTo>
                <a:close/>
                <a:moveTo>
                  <a:pt x="225294" y="149881"/>
                </a:moveTo>
                <a:lnTo>
                  <a:pt x="214503" y="168543"/>
                </a:lnTo>
                <a:lnTo>
                  <a:pt x="236084" y="168543"/>
                </a:lnTo>
                <a:lnTo>
                  <a:pt x="225294" y="149881"/>
                </a:lnTo>
                <a:close/>
                <a:moveTo>
                  <a:pt x="1" y="149881"/>
                </a:moveTo>
                <a:lnTo>
                  <a:pt x="10791" y="168574"/>
                </a:lnTo>
                <a:lnTo>
                  <a:pt x="21551" y="149881"/>
                </a:lnTo>
                <a:close/>
                <a:moveTo>
                  <a:pt x="25108" y="149881"/>
                </a:moveTo>
                <a:lnTo>
                  <a:pt x="14317" y="168574"/>
                </a:lnTo>
                <a:lnTo>
                  <a:pt x="35898" y="168574"/>
                </a:lnTo>
                <a:lnTo>
                  <a:pt x="25108" y="149881"/>
                </a:lnTo>
                <a:close/>
                <a:moveTo>
                  <a:pt x="28603" y="149881"/>
                </a:moveTo>
                <a:lnTo>
                  <a:pt x="39394" y="168574"/>
                </a:lnTo>
                <a:lnTo>
                  <a:pt x="50154" y="149881"/>
                </a:lnTo>
                <a:close/>
                <a:moveTo>
                  <a:pt x="53710" y="149881"/>
                </a:moveTo>
                <a:lnTo>
                  <a:pt x="42920" y="168574"/>
                </a:lnTo>
                <a:lnTo>
                  <a:pt x="64500" y="168574"/>
                </a:lnTo>
                <a:lnTo>
                  <a:pt x="53710" y="149881"/>
                </a:lnTo>
                <a:close/>
                <a:moveTo>
                  <a:pt x="57175" y="149881"/>
                </a:moveTo>
                <a:lnTo>
                  <a:pt x="67966" y="168574"/>
                </a:lnTo>
                <a:lnTo>
                  <a:pt x="78756" y="149881"/>
                </a:lnTo>
                <a:close/>
                <a:moveTo>
                  <a:pt x="82312" y="149881"/>
                </a:moveTo>
                <a:lnTo>
                  <a:pt x="71522" y="168574"/>
                </a:lnTo>
                <a:lnTo>
                  <a:pt x="93103" y="168574"/>
                </a:lnTo>
                <a:lnTo>
                  <a:pt x="82312" y="149881"/>
                </a:lnTo>
                <a:close/>
                <a:moveTo>
                  <a:pt x="85777" y="149881"/>
                </a:moveTo>
                <a:lnTo>
                  <a:pt x="96568" y="168574"/>
                </a:lnTo>
                <a:lnTo>
                  <a:pt x="107358" y="149881"/>
                </a:lnTo>
                <a:close/>
                <a:moveTo>
                  <a:pt x="114349" y="149881"/>
                </a:moveTo>
                <a:lnTo>
                  <a:pt x="125140" y="168574"/>
                </a:lnTo>
                <a:lnTo>
                  <a:pt x="135930" y="149881"/>
                </a:lnTo>
                <a:close/>
                <a:moveTo>
                  <a:pt x="139517" y="149881"/>
                </a:moveTo>
                <a:lnTo>
                  <a:pt x="128727" y="168574"/>
                </a:lnTo>
                <a:lnTo>
                  <a:pt x="150308" y="168574"/>
                </a:lnTo>
                <a:lnTo>
                  <a:pt x="139517" y="149881"/>
                </a:lnTo>
                <a:close/>
                <a:moveTo>
                  <a:pt x="142952" y="149881"/>
                </a:moveTo>
                <a:lnTo>
                  <a:pt x="153742" y="168574"/>
                </a:lnTo>
                <a:lnTo>
                  <a:pt x="164533" y="149881"/>
                </a:lnTo>
                <a:close/>
                <a:moveTo>
                  <a:pt x="168119" y="149881"/>
                </a:moveTo>
                <a:lnTo>
                  <a:pt x="157329" y="168574"/>
                </a:lnTo>
                <a:lnTo>
                  <a:pt x="178910" y="168574"/>
                </a:lnTo>
                <a:lnTo>
                  <a:pt x="168119" y="149881"/>
                </a:lnTo>
                <a:close/>
                <a:moveTo>
                  <a:pt x="171585" y="149881"/>
                </a:moveTo>
                <a:lnTo>
                  <a:pt x="182375" y="168574"/>
                </a:lnTo>
                <a:lnTo>
                  <a:pt x="193166" y="149881"/>
                </a:lnTo>
                <a:close/>
                <a:moveTo>
                  <a:pt x="196691" y="149881"/>
                </a:moveTo>
                <a:lnTo>
                  <a:pt x="185901" y="168574"/>
                </a:lnTo>
                <a:lnTo>
                  <a:pt x="207482" y="168574"/>
                </a:lnTo>
                <a:lnTo>
                  <a:pt x="196691" y="149881"/>
                </a:lnTo>
                <a:close/>
                <a:moveTo>
                  <a:pt x="200157" y="149881"/>
                </a:moveTo>
                <a:lnTo>
                  <a:pt x="210947" y="168574"/>
                </a:lnTo>
                <a:lnTo>
                  <a:pt x="221737" y="149881"/>
                </a:lnTo>
                <a:close/>
                <a:moveTo>
                  <a:pt x="228759" y="149881"/>
                </a:moveTo>
                <a:lnTo>
                  <a:pt x="239549" y="168574"/>
                </a:lnTo>
                <a:lnTo>
                  <a:pt x="250340" y="149881"/>
                </a:lnTo>
                <a:close/>
                <a:moveTo>
                  <a:pt x="253896" y="149881"/>
                </a:moveTo>
                <a:lnTo>
                  <a:pt x="243106" y="168574"/>
                </a:lnTo>
                <a:lnTo>
                  <a:pt x="264687" y="168574"/>
                </a:lnTo>
                <a:lnTo>
                  <a:pt x="253896" y="149881"/>
                </a:lnTo>
                <a:close/>
                <a:moveTo>
                  <a:pt x="257361" y="149881"/>
                </a:moveTo>
                <a:lnTo>
                  <a:pt x="268152" y="168574"/>
                </a:lnTo>
                <a:lnTo>
                  <a:pt x="278942" y="149881"/>
                </a:lnTo>
                <a:close/>
                <a:moveTo>
                  <a:pt x="282468" y="149881"/>
                </a:moveTo>
                <a:lnTo>
                  <a:pt x="271678" y="168574"/>
                </a:lnTo>
                <a:lnTo>
                  <a:pt x="293259" y="168574"/>
                </a:lnTo>
                <a:lnTo>
                  <a:pt x="282468" y="149881"/>
                </a:lnTo>
                <a:close/>
                <a:moveTo>
                  <a:pt x="285964" y="149881"/>
                </a:moveTo>
                <a:lnTo>
                  <a:pt x="296754" y="168574"/>
                </a:lnTo>
                <a:lnTo>
                  <a:pt x="307545" y="149881"/>
                </a:lnTo>
                <a:close/>
                <a:moveTo>
                  <a:pt x="311101" y="149881"/>
                </a:moveTo>
                <a:lnTo>
                  <a:pt x="300310" y="168574"/>
                </a:lnTo>
                <a:lnTo>
                  <a:pt x="321891" y="168574"/>
                </a:lnTo>
                <a:lnTo>
                  <a:pt x="311101" y="149881"/>
                </a:lnTo>
                <a:close/>
                <a:moveTo>
                  <a:pt x="9454" y="176750"/>
                </a:moveTo>
                <a:lnTo>
                  <a:pt x="10730" y="179000"/>
                </a:lnTo>
                <a:lnTo>
                  <a:pt x="12068" y="176750"/>
                </a:lnTo>
                <a:close/>
                <a:moveTo>
                  <a:pt x="38056" y="176750"/>
                </a:moveTo>
                <a:lnTo>
                  <a:pt x="39363" y="179000"/>
                </a:lnTo>
                <a:lnTo>
                  <a:pt x="40670" y="176750"/>
                </a:lnTo>
                <a:close/>
                <a:moveTo>
                  <a:pt x="66659" y="176750"/>
                </a:moveTo>
                <a:lnTo>
                  <a:pt x="67966" y="179000"/>
                </a:lnTo>
                <a:lnTo>
                  <a:pt x="69303" y="176750"/>
                </a:lnTo>
                <a:close/>
                <a:moveTo>
                  <a:pt x="95231" y="176750"/>
                </a:moveTo>
                <a:lnTo>
                  <a:pt x="96538" y="179000"/>
                </a:lnTo>
                <a:lnTo>
                  <a:pt x="97875" y="176750"/>
                </a:lnTo>
                <a:close/>
                <a:moveTo>
                  <a:pt x="123863" y="176750"/>
                </a:moveTo>
                <a:lnTo>
                  <a:pt x="125140" y="179000"/>
                </a:lnTo>
                <a:lnTo>
                  <a:pt x="126477" y="176750"/>
                </a:lnTo>
                <a:close/>
                <a:moveTo>
                  <a:pt x="152466" y="176750"/>
                </a:moveTo>
                <a:lnTo>
                  <a:pt x="153742" y="179000"/>
                </a:lnTo>
                <a:lnTo>
                  <a:pt x="155080" y="176750"/>
                </a:lnTo>
                <a:close/>
                <a:moveTo>
                  <a:pt x="181068" y="176750"/>
                </a:moveTo>
                <a:lnTo>
                  <a:pt x="182375" y="179000"/>
                </a:lnTo>
                <a:lnTo>
                  <a:pt x="183652" y="176750"/>
                </a:lnTo>
                <a:close/>
                <a:moveTo>
                  <a:pt x="209640" y="176750"/>
                </a:moveTo>
                <a:lnTo>
                  <a:pt x="210947" y="179000"/>
                </a:lnTo>
                <a:lnTo>
                  <a:pt x="212254" y="176750"/>
                </a:lnTo>
                <a:close/>
                <a:moveTo>
                  <a:pt x="238242" y="176750"/>
                </a:moveTo>
                <a:lnTo>
                  <a:pt x="239549" y="179000"/>
                </a:lnTo>
                <a:lnTo>
                  <a:pt x="240887" y="176750"/>
                </a:lnTo>
                <a:close/>
                <a:moveTo>
                  <a:pt x="266814" y="176750"/>
                </a:moveTo>
                <a:lnTo>
                  <a:pt x="268121" y="179000"/>
                </a:lnTo>
                <a:lnTo>
                  <a:pt x="269459" y="176750"/>
                </a:lnTo>
                <a:close/>
                <a:moveTo>
                  <a:pt x="295447" y="176750"/>
                </a:moveTo>
                <a:lnTo>
                  <a:pt x="296724" y="179000"/>
                </a:lnTo>
                <a:lnTo>
                  <a:pt x="298061" y="176750"/>
                </a:lnTo>
                <a:close/>
                <a:moveTo>
                  <a:pt x="16050" y="174471"/>
                </a:moveTo>
                <a:lnTo>
                  <a:pt x="10761" y="183620"/>
                </a:lnTo>
                <a:lnTo>
                  <a:pt x="5502" y="174471"/>
                </a:lnTo>
                <a:close/>
                <a:moveTo>
                  <a:pt x="44682" y="174471"/>
                </a:moveTo>
                <a:lnTo>
                  <a:pt x="39394" y="183620"/>
                </a:lnTo>
                <a:lnTo>
                  <a:pt x="34105" y="174471"/>
                </a:lnTo>
                <a:close/>
                <a:moveTo>
                  <a:pt x="73224" y="174471"/>
                </a:moveTo>
                <a:lnTo>
                  <a:pt x="67966" y="183620"/>
                </a:lnTo>
                <a:lnTo>
                  <a:pt x="62677" y="174471"/>
                </a:lnTo>
                <a:close/>
                <a:moveTo>
                  <a:pt x="101857" y="174471"/>
                </a:moveTo>
                <a:lnTo>
                  <a:pt x="96568" y="183620"/>
                </a:lnTo>
                <a:lnTo>
                  <a:pt x="91279" y="174471"/>
                </a:lnTo>
                <a:close/>
                <a:moveTo>
                  <a:pt x="130459" y="174471"/>
                </a:moveTo>
                <a:lnTo>
                  <a:pt x="125170" y="183620"/>
                </a:lnTo>
                <a:lnTo>
                  <a:pt x="119912" y="174471"/>
                </a:lnTo>
                <a:close/>
                <a:moveTo>
                  <a:pt x="159031" y="174471"/>
                </a:moveTo>
                <a:lnTo>
                  <a:pt x="153742" y="183620"/>
                </a:lnTo>
                <a:lnTo>
                  <a:pt x="148484" y="174471"/>
                </a:lnTo>
                <a:close/>
                <a:moveTo>
                  <a:pt x="187633" y="174471"/>
                </a:moveTo>
                <a:lnTo>
                  <a:pt x="182375" y="183620"/>
                </a:lnTo>
                <a:lnTo>
                  <a:pt x="177086" y="174471"/>
                </a:lnTo>
                <a:close/>
                <a:moveTo>
                  <a:pt x="216266" y="174471"/>
                </a:moveTo>
                <a:lnTo>
                  <a:pt x="210977" y="183620"/>
                </a:lnTo>
                <a:lnTo>
                  <a:pt x="205689" y="174471"/>
                </a:lnTo>
                <a:close/>
                <a:moveTo>
                  <a:pt x="244808" y="174471"/>
                </a:moveTo>
                <a:lnTo>
                  <a:pt x="239549" y="183620"/>
                </a:lnTo>
                <a:lnTo>
                  <a:pt x="234260" y="174471"/>
                </a:lnTo>
                <a:close/>
                <a:moveTo>
                  <a:pt x="273441" y="174471"/>
                </a:moveTo>
                <a:lnTo>
                  <a:pt x="268152" y="183620"/>
                </a:lnTo>
                <a:lnTo>
                  <a:pt x="262863" y="174471"/>
                </a:lnTo>
                <a:close/>
                <a:moveTo>
                  <a:pt x="302043" y="174471"/>
                </a:moveTo>
                <a:lnTo>
                  <a:pt x="296754" y="183620"/>
                </a:lnTo>
                <a:lnTo>
                  <a:pt x="291496" y="174471"/>
                </a:lnTo>
                <a:close/>
                <a:moveTo>
                  <a:pt x="25108" y="182252"/>
                </a:moveTo>
                <a:lnTo>
                  <a:pt x="23801" y="184501"/>
                </a:lnTo>
                <a:lnTo>
                  <a:pt x="26445" y="184501"/>
                </a:lnTo>
                <a:lnTo>
                  <a:pt x="25108" y="182252"/>
                </a:lnTo>
                <a:close/>
                <a:moveTo>
                  <a:pt x="53710" y="182252"/>
                </a:moveTo>
                <a:lnTo>
                  <a:pt x="52433" y="184501"/>
                </a:lnTo>
                <a:lnTo>
                  <a:pt x="55047" y="184501"/>
                </a:lnTo>
                <a:lnTo>
                  <a:pt x="53710" y="182252"/>
                </a:lnTo>
                <a:close/>
                <a:moveTo>
                  <a:pt x="82312" y="182252"/>
                </a:moveTo>
                <a:lnTo>
                  <a:pt x="81036" y="184501"/>
                </a:lnTo>
                <a:lnTo>
                  <a:pt x="83650" y="184501"/>
                </a:lnTo>
                <a:lnTo>
                  <a:pt x="82312" y="182252"/>
                </a:lnTo>
                <a:close/>
                <a:moveTo>
                  <a:pt x="110884" y="182252"/>
                </a:moveTo>
                <a:lnTo>
                  <a:pt x="109608" y="184501"/>
                </a:lnTo>
                <a:lnTo>
                  <a:pt x="112222" y="184501"/>
                </a:lnTo>
                <a:lnTo>
                  <a:pt x="110884" y="182252"/>
                </a:lnTo>
                <a:close/>
                <a:moveTo>
                  <a:pt x="139517" y="182252"/>
                </a:moveTo>
                <a:lnTo>
                  <a:pt x="138210" y="184501"/>
                </a:lnTo>
                <a:lnTo>
                  <a:pt x="140824" y="184501"/>
                </a:lnTo>
                <a:lnTo>
                  <a:pt x="139517" y="182252"/>
                </a:lnTo>
                <a:close/>
                <a:moveTo>
                  <a:pt x="168119" y="182252"/>
                </a:moveTo>
                <a:lnTo>
                  <a:pt x="166812" y="184501"/>
                </a:lnTo>
                <a:lnTo>
                  <a:pt x="169457" y="184501"/>
                </a:lnTo>
                <a:lnTo>
                  <a:pt x="168119" y="182252"/>
                </a:lnTo>
                <a:close/>
                <a:moveTo>
                  <a:pt x="196691" y="182252"/>
                </a:moveTo>
                <a:lnTo>
                  <a:pt x="195384" y="184501"/>
                </a:lnTo>
                <a:lnTo>
                  <a:pt x="198029" y="184501"/>
                </a:lnTo>
                <a:lnTo>
                  <a:pt x="196691" y="182252"/>
                </a:lnTo>
                <a:close/>
                <a:moveTo>
                  <a:pt x="225294" y="182252"/>
                </a:moveTo>
                <a:lnTo>
                  <a:pt x="224017" y="184501"/>
                </a:lnTo>
                <a:lnTo>
                  <a:pt x="226631" y="184501"/>
                </a:lnTo>
                <a:lnTo>
                  <a:pt x="225294" y="182252"/>
                </a:lnTo>
                <a:close/>
                <a:moveTo>
                  <a:pt x="253896" y="182252"/>
                </a:moveTo>
                <a:lnTo>
                  <a:pt x="252620" y="184501"/>
                </a:lnTo>
                <a:lnTo>
                  <a:pt x="255234" y="184501"/>
                </a:lnTo>
                <a:lnTo>
                  <a:pt x="253896" y="182252"/>
                </a:lnTo>
                <a:close/>
                <a:moveTo>
                  <a:pt x="282468" y="182252"/>
                </a:moveTo>
                <a:lnTo>
                  <a:pt x="281191" y="184501"/>
                </a:lnTo>
                <a:lnTo>
                  <a:pt x="283805" y="184501"/>
                </a:lnTo>
                <a:lnTo>
                  <a:pt x="282468" y="182252"/>
                </a:lnTo>
                <a:close/>
                <a:moveTo>
                  <a:pt x="311101" y="182252"/>
                </a:moveTo>
                <a:lnTo>
                  <a:pt x="309794" y="184501"/>
                </a:lnTo>
                <a:lnTo>
                  <a:pt x="312408" y="184501"/>
                </a:lnTo>
                <a:lnTo>
                  <a:pt x="311101" y="182252"/>
                </a:lnTo>
                <a:close/>
                <a:moveTo>
                  <a:pt x="3132" y="173103"/>
                </a:moveTo>
                <a:lnTo>
                  <a:pt x="4317" y="175170"/>
                </a:lnTo>
                <a:lnTo>
                  <a:pt x="9606" y="184319"/>
                </a:lnTo>
                <a:lnTo>
                  <a:pt x="10761" y="186325"/>
                </a:lnTo>
                <a:lnTo>
                  <a:pt x="11946" y="184288"/>
                </a:lnTo>
                <a:lnTo>
                  <a:pt x="17235" y="175170"/>
                </a:lnTo>
                <a:lnTo>
                  <a:pt x="18421" y="173103"/>
                </a:lnTo>
                <a:close/>
                <a:moveTo>
                  <a:pt x="31764" y="173103"/>
                </a:moveTo>
                <a:lnTo>
                  <a:pt x="32889" y="175170"/>
                </a:lnTo>
                <a:lnTo>
                  <a:pt x="38178" y="184319"/>
                </a:lnTo>
                <a:lnTo>
                  <a:pt x="39394" y="186325"/>
                </a:lnTo>
                <a:lnTo>
                  <a:pt x="40579" y="184288"/>
                </a:lnTo>
                <a:lnTo>
                  <a:pt x="45838" y="175170"/>
                </a:lnTo>
                <a:lnTo>
                  <a:pt x="47023" y="173103"/>
                </a:lnTo>
                <a:close/>
                <a:moveTo>
                  <a:pt x="60336" y="173072"/>
                </a:moveTo>
                <a:lnTo>
                  <a:pt x="61491" y="175109"/>
                </a:lnTo>
                <a:lnTo>
                  <a:pt x="66780" y="184288"/>
                </a:lnTo>
                <a:lnTo>
                  <a:pt x="67966" y="186325"/>
                </a:lnTo>
                <a:lnTo>
                  <a:pt x="69151" y="184288"/>
                </a:lnTo>
                <a:lnTo>
                  <a:pt x="74409" y="175109"/>
                </a:lnTo>
                <a:lnTo>
                  <a:pt x="75595" y="173072"/>
                </a:lnTo>
                <a:close/>
                <a:moveTo>
                  <a:pt x="88939" y="173072"/>
                </a:moveTo>
                <a:lnTo>
                  <a:pt x="90124" y="175109"/>
                </a:lnTo>
                <a:lnTo>
                  <a:pt x="95383" y="184288"/>
                </a:lnTo>
                <a:lnTo>
                  <a:pt x="96568" y="186325"/>
                </a:lnTo>
                <a:lnTo>
                  <a:pt x="97753" y="184288"/>
                </a:lnTo>
                <a:lnTo>
                  <a:pt x="103042" y="175109"/>
                </a:lnTo>
                <a:lnTo>
                  <a:pt x="104197" y="173072"/>
                </a:lnTo>
                <a:close/>
                <a:moveTo>
                  <a:pt x="117541" y="173072"/>
                </a:moveTo>
                <a:lnTo>
                  <a:pt x="118726" y="175109"/>
                </a:lnTo>
                <a:lnTo>
                  <a:pt x="124015" y="184288"/>
                </a:lnTo>
                <a:lnTo>
                  <a:pt x="125170" y="186325"/>
                </a:lnTo>
                <a:lnTo>
                  <a:pt x="126356" y="184288"/>
                </a:lnTo>
                <a:lnTo>
                  <a:pt x="131645" y="175109"/>
                </a:lnTo>
                <a:lnTo>
                  <a:pt x="132830" y="173072"/>
                </a:lnTo>
                <a:close/>
                <a:moveTo>
                  <a:pt x="146113" y="173072"/>
                </a:moveTo>
                <a:lnTo>
                  <a:pt x="147298" y="175109"/>
                </a:lnTo>
                <a:lnTo>
                  <a:pt x="152587" y="184288"/>
                </a:lnTo>
                <a:lnTo>
                  <a:pt x="153742" y="186325"/>
                </a:lnTo>
                <a:lnTo>
                  <a:pt x="154928" y="184288"/>
                </a:lnTo>
                <a:lnTo>
                  <a:pt x="160217" y="175109"/>
                </a:lnTo>
                <a:lnTo>
                  <a:pt x="161402" y="173072"/>
                </a:lnTo>
                <a:close/>
                <a:moveTo>
                  <a:pt x="174715" y="173072"/>
                </a:moveTo>
                <a:lnTo>
                  <a:pt x="175901" y="175109"/>
                </a:lnTo>
                <a:lnTo>
                  <a:pt x="181190" y="184288"/>
                </a:lnTo>
                <a:lnTo>
                  <a:pt x="182375" y="186325"/>
                </a:lnTo>
                <a:lnTo>
                  <a:pt x="183530" y="184288"/>
                </a:lnTo>
                <a:lnTo>
                  <a:pt x="188819" y="175109"/>
                </a:lnTo>
                <a:lnTo>
                  <a:pt x="190004" y="173072"/>
                </a:lnTo>
                <a:close/>
                <a:moveTo>
                  <a:pt x="203348" y="173072"/>
                </a:moveTo>
                <a:lnTo>
                  <a:pt x="204503" y="175109"/>
                </a:lnTo>
                <a:lnTo>
                  <a:pt x="209792" y="184288"/>
                </a:lnTo>
                <a:lnTo>
                  <a:pt x="210977" y="186325"/>
                </a:lnTo>
                <a:lnTo>
                  <a:pt x="212163" y="184288"/>
                </a:lnTo>
                <a:lnTo>
                  <a:pt x="217421" y="175109"/>
                </a:lnTo>
                <a:lnTo>
                  <a:pt x="218607" y="173072"/>
                </a:lnTo>
                <a:close/>
                <a:moveTo>
                  <a:pt x="231890" y="173072"/>
                </a:moveTo>
                <a:lnTo>
                  <a:pt x="233075" y="175109"/>
                </a:lnTo>
                <a:lnTo>
                  <a:pt x="238364" y="184288"/>
                </a:lnTo>
                <a:lnTo>
                  <a:pt x="239549" y="186325"/>
                </a:lnTo>
                <a:lnTo>
                  <a:pt x="240735" y="184288"/>
                </a:lnTo>
                <a:lnTo>
                  <a:pt x="245993" y="175109"/>
                </a:lnTo>
                <a:lnTo>
                  <a:pt x="247179" y="173072"/>
                </a:lnTo>
                <a:close/>
                <a:moveTo>
                  <a:pt x="260522" y="173072"/>
                </a:moveTo>
                <a:lnTo>
                  <a:pt x="261708" y="175109"/>
                </a:lnTo>
                <a:lnTo>
                  <a:pt x="266966" y="184288"/>
                </a:lnTo>
                <a:lnTo>
                  <a:pt x="268152" y="186325"/>
                </a:lnTo>
                <a:lnTo>
                  <a:pt x="269337" y="184288"/>
                </a:lnTo>
                <a:lnTo>
                  <a:pt x="274626" y="175109"/>
                </a:lnTo>
                <a:lnTo>
                  <a:pt x="275781" y="173072"/>
                </a:lnTo>
                <a:close/>
                <a:moveTo>
                  <a:pt x="289125" y="173072"/>
                </a:moveTo>
                <a:lnTo>
                  <a:pt x="290310" y="175109"/>
                </a:lnTo>
                <a:lnTo>
                  <a:pt x="295599" y="184288"/>
                </a:lnTo>
                <a:lnTo>
                  <a:pt x="296754" y="186325"/>
                </a:lnTo>
                <a:lnTo>
                  <a:pt x="297940" y="184288"/>
                </a:lnTo>
                <a:lnTo>
                  <a:pt x="303228" y="175109"/>
                </a:lnTo>
                <a:lnTo>
                  <a:pt x="304414" y="173072"/>
                </a:lnTo>
                <a:close/>
                <a:moveTo>
                  <a:pt x="25108" y="177632"/>
                </a:moveTo>
                <a:lnTo>
                  <a:pt x="30397" y="186781"/>
                </a:lnTo>
                <a:lnTo>
                  <a:pt x="19819" y="186781"/>
                </a:lnTo>
                <a:lnTo>
                  <a:pt x="25108" y="177632"/>
                </a:lnTo>
                <a:close/>
                <a:moveTo>
                  <a:pt x="53710" y="177632"/>
                </a:moveTo>
                <a:lnTo>
                  <a:pt x="58999" y="186781"/>
                </a:lnTo>
                <a:lnTo>
                  <a:pt x="48421" y="186781"/>
                </a:lnTo>
                <a:lnTo>
                  <a:pt x="53710" y="177632"/>
                </a:lnTo>
                <a:close/>
                <a:moveTo>
                  <a:pt x="82312" y="177632"/>
                </a:moveTo>
                <a:lnTo>
                  <a:pt x="87601" y="186781"/>
                </a:lnTo>
                <a:lnTo>
                  <a:pt x="77024" y="186781"/>
                </a:lnTo>
                <a:lnTo>
                  <a:pt x="82312" y="177632"/>
                </a:lnTo>
                <a:close/>
                <a:moveTo>
                  <a:pt x="110884" y="177632"/>
                </a:moveTo>
                <a:lnTo>
                  <a:pt x="116173" y="186781"/>
                </a:lnTo>
                <a:lnTo>
                  <a:pt x="105626" y="186781"/>
                </a:lnTo>
                <a:lnTo>
                  <a:pt x="110884" y="177632"/>
                </a:lnTo>
                <a:close/>
                <a:moveTo>
                  <a:pt x="139487" y="177632"/>
                </a:moveTo>
                <a:lnTo>
                  <a:pt x="144776" y="186781"/>
                </a:lnTo>
                <a:lnTo>
                  <a:pt x="134228" y="186781"/>
                </a:lnTo>
                <a:lnTo>
                  <a:pt x="139487" y="177632"/>
                </a:lnTo>
                <a:close/>
                <a:moveTo>
                  <a:pt x="168119" y="177632"/>
                </a:moveTo>
                <a:lnTo>
                  <a:pt x="173378" y="186781"/>
                </a:lnTo>
                <a:lnTo>
                  <a:pt x="162831" y="186781"/>
                </a:lnTo>
                <a:lnTo>
                  <a:pt x="168119" y="177632"/>
                </a:lnTo>
                <a:close/>
                <a:moveTo>
                  <a:pt x="196691" y="177632"/>
                </a:moveTo>
                <a:lnTo>
                  <a:pt x="201950" y="186781"/>
                </a:lnTo>
                <a:lnTo>
                  <a:pt x="191403" y="186781"/>
                </a:lnTo>
                <a:lnTo>
                  <a:pt x="196691" y="177632"/>
                </a:lnTo>
                <a:close/>
                <a:moveTo>
                  <a:pt x="225294" y="177632"/>
                </a:moveTo>
                <a:lnTo>
                  <a:pt x="230583" y="186781"/>
                </a:lnTo>
                <a:lnTo>
                  <a:pt x="220005" y="186781"/>
                </a:lnTo>
                <a:lnTo>
                  <a:pt x="225294" y="177632"/>
                </a:lnTo>
                <a:close/>
                <a:moveTo>
                  <a:pt x="253896" y="177632"/>
                </a:moveTo>
                <a:lnTo>
                  <a:pt x="259185" y="186781"/>
                </a:lnTo>
                <a:lnTo>
                  <a:pt x="248607" y="186781"/>
                </a:lnTo>
                <a:lnTo>
                  <a:pt x="253896" y="177632"/>
                </a:lnTo>
                <a:close/>
                <a:moveTo>
                  <a:pt x="282468" y="177632"/>
                </a:moveTo>
                <a:lnTo>
                  <a:pt x="287757" y="186781"/>
                </a:lnTo>
                <a:lnTo>
                  <a:pt x="277210" y="186781"/>
                </a:lnTo>
                <a:lnTo>
                  <a:pt x="282468" y="177632"/>
                </a:lnTo>
                <a:close/>
                <a:moveTo>
                  <a:pt x="311101" y="177632"/>
                </a:moveTo>
                <a:lnTo>
                  <a:pt x="316359" y="186781"/>
                </a:lnTo>
                <a:lnTo>
                  <a:pt x="305812" y="186781"/>
                </a:lnTo>
                <a:lnTo>
                  <a:pt x="311101" y="177632"/>
                </a:lnTo>
                <a:close/>
                <a:moveTo>
                  <a:pt x="19211" y="172647"/>
                </a:moveTo>
                <a:lnTo>
                  <a:pt x="10761" y="187237"/>
                </a:lnTo>
                <a:lnTo>
                  <a:pt x="2341" y="172647"/>
                </a:lnTo>
                <a:close/>
                <a:moveTo>
                  <a:pt x="47783" y="172647"/>
                </a:moveTo>
                <a:lnTo>
                  <a:pt x="39363" y="187237"/>
                </a:lnTo>
                <a:lnTo>
                  <a:pt x="30913" y="172647"/>
                </a:lnTo>
                <a:close/>
                <a:moveTo>
                  <a:pt x="76385" y="172647"/>
                </a:moveTo>
                <a:lnTo>
                  <a:pt x="67966" y="187237"/>
                </a:lnTo>
                <a:lnTo>
                  <a:pt x="59516" y="172647"/>
                </a:lnTo>
                <a:close/>
                <a:moveTo>
                  <a:pt x="105018" y="172647"/>
                </a:moveTo>
                <a:lnTo>
                  <a:pt x="96568" y="187237"/>
                </a:lnTo>
                <a:lnTo>
                  <a:pt x="88148" y="172647"/>
                </a:lnTo>
                <a:close/>
                <a:moveTo>
                  <a:pt x="133590" y="172647"/>
                </a:moveTo>
                <a:lnTo>
                  <a:pt x="125140" y="187237"/>
                </a:lnTo>
                <a:lnTo>
                  <a:pt x="116720" y="172647"/>
                </a:lnTo>
                <a:close/>
                <a:moveTo>
                  <a:pt x="162192" y="172647"/>
                </a:moveTo>
                <a:lnTo>
                  <a:pt x="153742" y="187237"/>
                </a:lnTo>
                <a:lnTo>
                  <a:pt x="145353" y="172647"/>
                </a:lnTo>
                <a:close/>
                <a:moveTo>
                  <a:pt x="190795" y="172647"/>
                </a:moveTo>
                <a:lnTo>
                  <a:pt x="182375" y="187237"/>
                </a:lnTo>
                <a:lnTo>
                  <a:pt x="173925" y="172647"/>
                </a:lnTo>
                <a:close/>
                <a:moveTo>
                  <a:pt x="219367" y="172647"/>
                </a:moveTo>
                <a:lnTo>
                  <a:pt x="210947" y="187237"/>
                </a:lnTo>
                <a:lnTo>
                  <a:pt x="202497" y="172647"/>
                </a:lnTo>
                <a:close/>
                <a:moveTo>
                  <a:pt x="247969" y="172647"/>
                </a:moveTo>
                <a:lnTo>
                  <a:pt x="239549" y="187237"/>
                </a:lnTo>
                <a:lnTo>
                  <a:pt x="231099" y="172647"/>
                </a:lnTo>
                <a:close/>
                <a:moveTo>
                  <a:pt x="276602" y="172647"/>
                </a:moveTo>
                <a:lnTo>
                  <a:pt x="268152" y="187237"/>
                </a:lnTo>
                <a:lnTo>
                  <a:pt x="259732" y="172647"/>
                </a:lnTo>
                <a:close/>
                <a:moveTo>
                  <a:pt x="305174" y="172647"/>
                </a:moveTo>
                <a:lnTo>
                  <a:pt x="296724" y="187237"/>
                </a:lnTo>
                <a:lnTo>
                  <a:pt x="288304" y="172647"/>
                </a:lnTo>
                <a:close/>
                <a:moveTo>
                  <a:pt x="25108" y="174896"/>
                </a:moveTo>
                <a:lnTo>
                  <a:pt x="23922" y="176933"/>
                </a:lnTo>
                <a:lnTo>
                  <a:pt x="18633" y="186112"/>
                </a:lnTo>
                <a:lnTo>
                  <a:pt x="17448" y="188149"/>
                </a:lnTo>
                <a:lnTo>
                  <a:pt x="32737" y="188149"/>
                </a:lnTo>
                <a:lnTo>
                  <a:pt x="31552" y="186112"/>
                </a:lnTo>
                <a:lnTo>
                  <a:pt x="26293" y="176933"/>
                </a:lnTo>
                <a:lnTo>
                  <a:pt x="25108" y="174896"/>
                </a:lnTo>
                <a:close/>
                <a:moveTo>
                  <a:pt x="53710" y="174896"/>
                </a:moveTo>
                <a:lnTo>
                  <a:pt x="52525" y="176933"/>
                </a:lnTo>
                <a:lnTo>
                  <a:pt x="47266" y="186112"/>
                </a:lnTo>
                <a:lnTo>
                  <a:pt x="46081" y="188149"/>
                </a:lnTo>
                <a:lnTo>
                  <a:pt x="61339" y="188149"/>
                </a:lnTo>
                <a:lnTo>
                  <a:pt x="60184" y="186112"/>
                </a:lnTo>
                <a:lnTo>
                  <a:pt x="54895" y="176933"/>
                </a:lnTo>
                <a:lnTo>
                  <a:pt x="53710" y="174896"/>
                </a:lnTo>
                <a:close/>
                <a:moveTo>
                  <a:pt x="82312" y="174896"/>
                </a:moveTo>
                <a:lnTo>
                  <a:pt x="81157" y="176933"/>
                </a:lnTo>
                <a:lnTo>
                  <a:pt x="75868" y="186112"/>
                </a:lnTo>
                <a:lnTo>
                  <a:pt x="74683" y="188149"/>
                </a:lnTo>
                <a:lnTo>
                  <a:pt x="89972" y="188149"/>
                </a:lnTo>
                <a:lnTo>
                  <a:pt x="88787" y="186112"/>
                </a:lnTo>
                <a:lnTo>
                  <a:pt x="83498" y="176933"/>
                </a:lnTo>
                <a:lnTo>
                  <a:pt x="82312" y="174896"/>
                </a:lnTo>
                <a:close/>
                <a:moveTo>
                  <a:pt x="110884" y="174896"/>
                </a:moveTo>
                <a:lnTo>
                  <a:pt x="109699" y="176933"/>
                </a:lnTo>
                <a:lnTo>
                  <a:pt x="104440" y="186112"/>
                </a:lnTo>
                <a:lnTo>
                  <a:pt x="103255" y="188149"/>
                </a:lnTo>
                <a:lnTo>
                  <a:pt x="118514" y="188149"/>
                </a:lnTo>
                <a:lnTo>
                  <a:pt x="117359" y="186112"/>
                </a:lnTo>
                <a:lnTo>
                  <a:pt x="112070" y="176933"/>
                </a:lnTo>
                <a:lnTo>
                  <a:pt x="110884" y="174896"/>
                </a:lnTo>
                <a:close/>
                <a:moveTo>
                  <a:pt x="139487" y="174896"/>
                </a:moveTo>
                <a:lnTo>
                  <a:pt x="138332" y="176933"/>
                </a:lnTo>
                <a:lnTo>
                  <a:pt x="133043" y="186112"/>
                </a:lnTo>
                <a:lnTo>
                  <a:pt x="131857" y="188149"/>
                </a:lnTo>
                <a:lnTo>
                  <a:pt x="147146" y="188149"/>
                </a:lnTo>
                <a:lnTo>
                  <a:pt x="145961" y="186112"/>
                </a:lnTo>
                <a:lnTo>
                  <a:pt x="140672" y="176933"/>
                </a:lnTo>
                <a:lnTo>
                  <a:pt x="139487" y="174896"/>
                </a:lnTo>
                <a:close/>
                <a:moveTo>
                  <a:pt x="168119" y="174927"/>
                </a:moveTo>
                <a:lnTo>
                  <a:pt x="166934" y="176993"/>
                </a:lnTo>
                <a:lnTo>
                  <a:pt x="161645" y="186143"/>
                </a:lnTo>
                <a:lnTo>
                  <a:pt x="160490" y="188149"/>
                </a:lnTo>
                <a:lnTo>
                  <a:pt x="175749" y="188149"/>
                </a:lnTo>
                <a:lnTo>
                  <a:pt x="174563" y="186112"/>
                </a:lnTo>
                <a:lnTo>
                  <a:pt x="169305" y="176993"/>
                </a:lnTo>
                <a:lnTo>
                  <a:pt x="168119" y="174927"/>
                </a:lnTo>
                <a:close/>
                <a:moveTo>
                  <a:pt x="196691" y="174896"/>
                </a:moveTo>
                <a:lnTo>
                  <a:pt x="195506" y="176933"/>
                </a:lnTo>
                <a:lnTo>
                  <a:pt x="190217" y="186112"/>
                </a:lnTo>
                <a:lnTo>
                  <a:pt x="189062" y="188149"/>
                </a:lnTo>
                <a:lnTo>
                  <a:pt x="204321" y="188149"/>
                </a:lnTo>
                <a:lnTo>
                  <a:pt x="203135" y="186112"/>
                </a:lnTo>
                <a:lnTo>
                  <a:pt x="197877" y="176933"/>
                </a:lnTo>
                <a:lnTo>
                  <a:pt x="196691" y="174896"/>
                </a:lnTo>
                <a:close/>
                <a:moveTo>
                  <a:pt x="225294" y="174896"/>
                </a:moveTo>
                <a:lnTo>
                  <a:pt x="224108" y="176933"/>
                </a:lnTo>
                <a:lnTo>
                  <a:pt x="218850" y="186112"/>
                </a:lnTo>
                <a:lnTo>
                  <a:pt x="217664" y="188149"/>
                </a:lnTo>
                <a:lnTo>
                  <a:pt x="232923" y="188149"/>
                </a:lnTo>
                <a:lnTo>
                  <a:pt x="231768" y="186112"/>
                </a:lnTo>
                <a:lnTo>
                  <a:pt x="226479" y="176933"/>
                </a:lnTo>
                <a:lnTo>
                  <a:pt x="225294" y="174896"/>
                </a:lnTo>
                <a:close/>
                <a:moveTo>
                  <a:pt x="253896" y="174896"/>
                </a:moveTo>
                <a:lnTo>
                  <a:pt x="252741" y="176933"/>
                </a:lnTo>
                <a:lnTo>
                  <a:pt x="247452" y="186112"/>
                </a:lnTo>
                <a:lnTo>
                  <a:pt x="246267" y="188149"/>
                </a:lnTo>
                <a:lnTo>
                  <a:pt x="261556" y="188149"/>
                </a:lnTo>
                <a:lnTo>
                  <a:pt x="260370" y="186112"/>
                </a:lnTo>
                <a:lnTo>
                  <a:pt x="255082" y="176933"/>
                </a:lnTo>
                <a:lnTo>
                  <a:pt x="253896" y="174896"/>
                </a:lnTo>
                <a:close/>
                <a:moveTo>
                  <a:pt x="282468" y="174896"/>
                </a:moveTo>
                <a:lnTo>
                  <a:pt x="281313" y="176933"/>
                </a:lnTo>
                <a:lnTo>
                  <a:pt x="276024" y="186112"/>
                </a:lnTo>
                <a:lnTo>
                  <a:pt x="274839" y="188149"/>
                </a:lnTo>
                <a:lnTo>
                  <a:pt x="290128" y="188149"/>
                </a:lnTo>
                <a:lnTo>
                  <a:pt x="288942" y="186112"/>
                </a:lnTo>
                <a:lnTo>
                  <a:pt x="283654" y="176933"/>
                </a:lnTo>
                <a:lnTo>
                  <a:pt x="282468" y="174896"/>
                </a:lnTo>
                <a:close/>
                <a:moveTo>
                  <a:pt x="311101" y="174896"/>
                </a:moveTo>
                <a:lnTo>
                  <a:pt x="309915" y="176933"/>
                </a:lnTo>
                <a:lnTo>
                  <a:pt x="304627" y="186112"/>
                </a:lnTo>
                <a:lnTo>
                  <a:pt x="303441" y="188149"/>
                </a:lnTo>
                <a:lnTo>
                  <a:pt x="318730" y="188149"/>
                </a:lnTo>
                <a:lnTo>
                  <a:pt x="317545" y="186112"/>
                </a:lnTo>
                <a:lnTo>
                  <a:pt x="312256" y="176933"/>
                </a:lnTo>
                <a:lnTo>
                  <a:pt x="311101" y="174896"/>
                </a:lnTo>
                <a:close/>
                <a:moveTo>
                  <a:pt x="25108" y="174015"/>
                </a:moveTo>
                <a:lnTo>
                  <a:pt x="33527" y="188605"/>
                </a:lnTo>
                <a:lnTo>
                  <a:pt x="16718" y="188605"/>
                </a:lnTo>
                <a:lnTo>
                  <a:pt x="25108" y="174015"/>
                </a:lnTo>
                <a:close/>
                <a:moveTo>
                  <a:pt x="53710" y="174015"/>
                </a:moveTo>
                <a:lnTo>
                  <a:pt x="62160" y="188605"/>
                </a:lnTo>
                <a:lnTo>
                  <a:pt x="45260" y="188605"/>
                </a:lnTo>
                <a:lnTo>
                  <a:pt x="53710" y="174015"/>
                </a:lnTo>
                <a:close/>
                <a:moveTo>
                  <a:pt x="82312" y="174015"/>
                </a:moveTo>
                <a:lnTo>
                  <a:pt x="90762" y="188605"/>
                </a:lnTo>
                <a:lnTo>
                  <a:pt x="73923" y="188605"/>
                </a:lnTo>
                <a:lnTo>
                  <a:pt x="82312" y="174015"/>
                </a:lnTo>
                <a:close/>
                <a:moveTo>
                  <a:pt x="110884" y="174015"/>
                </a:moveTo>
                <a:lnTo>
                  <a:pt x="119334" y="188605"/>
                </a:lnTo>
                <a:lnTo>
                  <a:pt x="102495" y="188605"/>
                </a:lnTo>
                <a:lnTo>
                  <a:pt x="110884" y="174015"/>
                </a:lnTo>
                <a:close/>
                <a:moveTo>
                  <a:pt x="139517" y="174015"/>
                </a:moveTo>
                <a:lnTo>
                  <a:pt x="147937" y="188605"/>
                </a:lnTo>
                <a:lnTo>
                  <a:pt x="131097" y="188605"/>
                </a:lnTo>
                <a:lnTo>
                  <a:pt x="139517" y="174015"/>
                </a:lnTo>
                <a:close/>
                <a:moveTo>
                  <a:pt x="168119" y="174015"/>
                </a:moveTo>
                <a:lnTo>
                  <a:pt x="176539" y="188605"/>
                </a:lnTo>
                <a:lnTo>
                  <a:pt x="159700" y="188605"/>
                </a:lnTo>
                <a:lnTo>
                  <a:pt x="168119" y="174015"/>
                </a:lnTo>
                <a:close/>
                <a:moveTo>
                  <a:pt x="196691" y="174015"/>
                </a:moveTo>
                <a:lnTo>
                  <a:pt x="205111" y="188605"/>
                </a:lnTo>
                <a:lnTo>
                  <a:pt x="188302" y="188605"/>
                </a:lnTo>
                <a:lnTo>
                  <a:pt x="196691" y="174015"/>
                </a:lnTo>
                <a:close/>
                <a:moveTo>
                  <a:pt x="225294" y="174015"/>
                </a:moveTo>
                <a:lnTo>
                  <a:pt x="233744" y="188605"/>
                </a:lnTo>
                <a:lnTo>
                  <a:pt x="216905" y="188605"/>
                </a:lnTo>
                <a:lnTo>
                  <a:pt x="225294" y="174015"/>
                </a:lnTo>
                <a:close/>
                <a:moveTo>
                  <a:pt x="253896" y="174015"/>
                </a:moveTo>
                <a:lnTo>
                  <a:pt x="262346" y="188605"/>
                </a:lnTo>
                <a:lnTo>
                  <a:pt x="245507" y="188605"/>
                </a:lnTo>
                <a:lnTo>
                  <a:pt x="253896" y="174015"/>
                </a:lnTo>
                <a:close/>
                <a:moveTo>
                  <a:pt x="282468" y="174015"/>
                </a:moveTo>
                <a:lnTo>
                  <a:pt x="290918" y="188605"/>
                </a:lnTo>
                <a:lnTo>
                  <a:pt x="274079" y="188605"/>
                </a:lnTo>
                <a:lnTo>
                  <a:pt x="282468" y="174015"/>
                </a:lnTo>
                <a:close/>
                <a:moveTo>
                  <a:pt x="311101" y="174015"/>
                </a:moveTo>
                <a:lnTo>
                  <a:pt x="319520" y="188605"/>
                </a:lnTo>
                <a:lnTo>
                  <a:pt x="302651" y="188605"/>
                </a:lnTo>
                <a:lnTo>
                  <a:pt x="311101" y="174015"/>
                </a:lnTo>
                <a:close/>
                <a:moveTo>
                  <a:pt x="1" y="171279"/>
                </a:moveTo>
                <a:lnTo>
                  <a:pt x="10791" y="189972"/>
                </a:lnTo>
                <a:lnTo>
                  <a:pt x="21551" y="171279"/>
                </a:lnTo>
                <a:close/>
                <a:moveTo>
                  <a:pt x="25108" y="171279"/>
                </a:moveTo>
                <a:lnTo>
                  <a:pt x="14317" y="189972"/>
                </a:lnTo>
                <a:lnTo>
                  <a:pt x="35898" y="189972"/>
                </a:lnTo>
                <a:lnTo>
                  <a:pt x="25108" y="171279"/>
                </a:lnTo>
                <a:close/>
                <a:moveTo>
                  <a:pt x="28603" y="171279"/>
                </a:moveTo>
                <a:lnTo>
                  <a:pt x="39394" y="189972"/>
                </a:lnTo>
                <a:lnTo>
                  <a:pt x="50154" y="171279"/>
                </a:lnTo>
                <a:close/>
                <a:moveTo>
                  <a:pt x="53710" y="171279"/>
                </a:moveTo>
                <a:lnTo>
                  <a:pt x="42920" y="189972"/>
                </a:lnTo>
                <a:lnTo>
                  <a:pt x="64500" y="189972"/>
                </a:lnTo>
                <a:lnTo>
                  <a:pt x="53710" y="171279"/>
                </a:lnTo>
                <a:close/>
                <a:moveTo>
                  <a:pt x="57175" y="171279"/>
                </a:moveTo>
                <a:lnTo>
                  <a:pt x="67966" y="189972"/>
                </a:lnTo>
                <a:lnTo>
                  <a:pt x="78756" y="171279"/>
                </a:lnTo>
                <a:close/>
                <a:moveTo>
                  <a:pt x="82312" y="171279"/>
                </a:moveTo>
                <a:lnTo>
                  <a:pt x="71522" y="189972"/>
                </a:lnTo>
                <a:lnTo>
                  <a:pt x="93103" y="189972"/>
                </a:lnTo>
                <a:lnTo>
                  <a:pt x="82312" y="171279"/>
                </a:lnTo>
                <a:close/>
                <a:moveTo>
                  <a:pt x="85777" y="171279"/>
                </a:moveTo>
                <a:lnTo>
                  <a:pt x="96568" y="189972"/>
                </a:lnTo>
                <a:lnTo>
                  <a:pt x="107358" y="171279"/>
                </a:lnTo>
                <a:close/>
                <a:moveTo>
                  <a:pt x="110884" y="171279"/>
                </a:moveTo>
                <a:lnTo>
                  <a:pt x="100155" y="189972"/>
                </a:lnTo>
                <a:lnTo>
                  <a:pt x="121736" y="189972"/>
                </a:lnTo>
                <a:lnTo>
                  <a:pt x="110884" y="171279"/>
                </a:lnTo>
                <a:close/>
                <a:moveTo>
                  <a:pt x="114349" y="171279"/>
                </a:moveTo>
                <a:lnTo>
                  <a:pt x="125140" y="189972"/>
                </a:lnTo>
                <a:lnTo>
                  <a:pt x="135930" y="171279"/>
                </a:lnTo>
                <a:close/>
                <a:moveTo>
                  <a:pt x="139517" y="171279"/>
                </a:moveTo>
                <a:lnTo>
                  <a:pt x="128727" y="189972"/>
                </a:lnTo>
                <a:lnTo>
                  <a:pt x="150308" y="189972"/>
                </a:lnTo>
                <a:lnTo>
                  <a:pt x="139517" y="171279"/>
                </a:lnTo>
                <a:close/>
                <a:moveTo>
                  <a:pt x="142952" y="171279"/>
                </a:moveTo>
                <a:lnTo>
                  <a:pt x="153742" y="189972"/>
                </a:lnTo>
                <a:lnTo>
                  <a:pt x="164533" y="171279"/>
                </a:lnTo>
                <a:close/>
                <a:moveTo>
                  <a:pt x="168119" y="171279"/>
                </a:moveTo>
                <a:lnTo>
                  <a:pt x="157329" y="189972"/>
                </a:lnTo>
                <a:lnTo>
                  <a:pt x="178910" y="189972"/>
                </a:lnTo>
                <a:lnTo>
                  <a:pt x="168119" y="171279"/>
                </a:lnTo>
                <a:close/>
                <a:moveTo>
                  <a:pt x="171585" y="171279"/>
                </a:moveTo>
                <a:lnTo>
                  <a:pt x="182375" y="189972"/>
                </a:lnTo>
                <a:lnTo>
                  <a:pt x="193166" y="171279"/>
                </a:lnTo>
                <a:close/>
                <a:moveTo>
                  <a:pt x="196691" y="171279"/>
                </a:moveTo>
                <a:lnTo>
                  <a:pt x="185931" y="189972"/>
                </a:lnTo>
                <a:lnTo>
                  <a:pt x="207512" y="189972"/>
                </a:lnTo>
                <a:lnTo>
                  <a:pt x="196691" y="171279"/>
                </a:lnTo>
                <a:close/>
                <a:moveTo>
                  <a:pt x="200157" y="171279"/>
                </a:moveTo>
                <a:lnTo>
                  <a:pt x="210947" y="189972"/>
                </a:lnTo>
                <a:lnTo>
                  <a:pt x="221737" y="171279"/>
                </a:lnTo>
                <a:close/>
                <a:moveTo>
                  <a:pt x="225294" y="171279"/>
                </a:moveTo>
                <a:lnTo>
                  <a:pt x="214503" y="189972"/>
                </a:lnTo>
                <a:lnTo>
                  <a:pt x="236084" y="189972"/>
                </a:lnTo>
                <a:lnTo>
                  <a:pt x="225294" y="171279"/>
                </a:lnTo>
                <a:close/>
                <a:moveTo>
                  <a:pt x="228759" y="171279"/>
                </a:moveTo>
                <a:lnTo>
                  <a:pt x="239549" y="189972"/>
                </a:lnTo>
                <a:lnTo>
                  <a:pt x="250340" y="171279"/>
                </a:lnTo>
                <a:close/>
                <a:moveTo>
                  <a:pt x="253896" y="171279"/>
                </a:moveTo>
                <a:lnTo>
                  <a:pt x="243106" y="189972"/>
                </a:lnTo>
                <a:lnTo>
                  <a:pt x="264687" y="189972"/>
                </a:lnTo>
                <a:lnTo>
                  <a:pt x="253896" y="171279"/>
                </a:lnTo>
                <a:close/>
                <a:moveTo>
                  <a:pt x="257361" y="171279"/>
                </a:moveTo>
                <a:lnTo>
                  <a:pt x="268152" y="189972"/>
                </a:lnTo>
                <a:lnTo>
                  <a:pt x="278942" y="171279"/>
                </a:lnTo>
                <a:close/>
                <a:moveTo>
                  <a:pt x="282468" y="171279"/>
                </a:moveTo>
                <a:lnTo>
                  <a:pt x="271738" y="189972"/>
                </a:lnTo>
                <a:lnTo>
                  <a:pt x="293319" y="189972"/>
                </a:lnTo>
                <a:lnTo>
                  <a:pt x="282468" y="171279"/>
                </a:lnTo>
                <a:close/>
                <a:moveTo>
                  <a:pt x="285964" y="171279"/>
                </a:moveTo>
                <a:lnTo>
                  <a:pt x="296754" y="189972"/>
                </a:lnTo>
                <a:lnTo>
                  <a:pt x="307545" y="171279"/>
                </a:lnTo>
                <a:close/>
                <a:moveTo>
                  <a:pt x="311101" y="171279"/>
                </a:moveTo>
                <a:lnTo>
                  <a:pt x="300310" y="189972"/>
                </a:lnTo>
                <a:lnTo>
                  <a:pt x="321861" y="189972"/>
                </a:lnTo>
                <a:lnTo>
                  <a:pt x="311101" y="171279"/>
                </a:lnTo>
                <a:close/>
              </a:path>
            </a:pathLst>
          </a:custGeom>
          <a:solidFill>
            <a:srgbClr val="25161B">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8"/>
          <p:cNvSpPr txBox="1"/>
          <p:nvPr>
            <p:ph type="title"/>
          </p:nvPr>
        </p:nvSpPr>
        <p:spPr>
          <a:xfrm>
            <a:off x="1388100" y="1081200"/>
            <a:ext cx="6367800" cy="19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9" name="Shape 809"/>
        <p:cNvGrpSpPr/>
        <p:nvPr/>
      </p:nvGrpSpPr>
      <p:grpSpPr>
        <a:xfrm>
          <a:off x="0" y="0"/>
          <a:ext cx="0" cy="0"/>
          <a:chOff x="0" y="0"/>
          <a:chExt cx="0" cy="0"/>
        </a:xfrm>
      </p:grpSpPr>
      <p:pic>
        <p:nvPicPr>
          <p:cNvPr id="810" name="Google Shape;810;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11" name="Google Shape;811;p9"/>
          <p:cNvSpPr txBox="1"/>
          <p:nvPr>
            <p:ph type="title"/>
          </p:nvPr>
        </p:nvSpPr>
        <p:spPr>
          <a:xfrm>
            <a:off x="2258085" y="1569560"/>
            <a:ext cx="4639200" cy="569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12" name="Google Shape;812;p9"/>
          <p:cNvSpPr txBox="1"/>
          <p:nvPr>
            <p:ph idx="1" type="subTitle"/>
          </p:nvPr>
        </p:nvSpPr>
        <p:spPr>
          <a:xfrm>
            <a:off x="2258100" y="2130764"/>
            <a:ext cx="4639200" cy="1527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13" name="Google Shape;813;p9"/>
          <p:cNvGrpSpPr/>
          <p:nvPr/>
        </p:nvGrpSpPr>
        <p:grpSpPr>
          <a:xfrm>
            <a:off x="-1744926" y="153125"/>
            <a:ext cx="10576101" cy="4864675"/>
            <a:chOff x="-1744926" y="153125"/>
            <a:chExt cx="10576101" cy="4864675"/>
          </a:xfrm>
        </p:grpSpPr>
        <p:grpSp>
          <p:nvGrpSpPr>
            <p:cNvPr id="814" name="Google Shape;814;p9"/>
            <p:cNvGrpSpPr/>
            <p:nvPr/>
          </p:nvGrpSpPr>
          <p:grpSpPr>
            <a:xfrm flipH="1">
              <a:off x="6815550" y="2575200"/>
              <a:ext cx="2015625" cy="2385050"/>
              <a:chOff x="1359475" y="2928375"/>
              <a:chExt cx="2015625" cy="2385050"/>
            </a:xfrm>
          </p:grpSpPr>
          <p:sp>
            <p:nvSpPr>
              <p:cNvPr id="815" name="Google Shape;815;p9"/>
              <p:cNvSpPr/>
              <p:nvPr/>
            </p:nvSpPr>
            <p:spPr>
              <a:xfrm>
                <a:off x="1359475" y="2928375"/>
                <a:ext cx="2015625" cy="2385050"/>
              </a:xfrm>
              <a:custGeom>
                <a:rect b="b" l="l" r="r" t="t"/>
                <a:pathLst>
                  <a:path extrusionOk="0" fill="none" h="95402" w="80625">
                    <a:moveTo>
                      <a:pt x="1" y="0"/>
                    </a:moveTo>
                    <a:lnTo>
                      <a:pt x="1" y="95402"/>
                    </a:lnTo>
                    <a:lnTo>
                      <a:pt x="80625" y="95402"/>
                    </a:lnTo>
                  </a:path>
                </a:pathLst>
              </a:custGeom>
              <a:solidFill>
                <a:schemeClr val="accent2"/>
              </a:solidFill>
              <a:ln cap="rnd" cmpd="sng" w="29200">
                <a:solidFill>
                  <a:schemeClr val="accent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9"/>
              <p:cNvSpPr/>
              <p:nvPr/>
            </p:nvSpPr>
            <p:spPr>
              <a:xfrm>
                <a:off x="1449550" y="2982575"/>
                <a:ext cx="1851325" cy="2246625"/>
              </a:xfrm>
              <a:custGeom>
                <a:rect b="b" l="l" r="r" t="t"/>
                <a:pathLst>
                  <a:path extrusionOk="0" fill="none" h="89865" w="74053">
                    <a:moveTo>
                      <a:pt x="0" y="1"/>
                    </a:moveTo>
                    <a:lnTo>
                      <a:pt x="0" y="89865"/>
                    </a:lnTo>
                    <a:lnTo>
                      <a:pt x="74053" y="89865"/>
                    </a:lnTo>
                  </a:path>
                </a:pathLst>
              </a:custGeom>
              <a:solidFill>
                <a:schemeClr val="accent2"/>
              </a:solidFill>
              <a:ln cap="rnd" cmpd="sng" w="29200">
                <a:solidFill>
                  <a:schemeClr val="accent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9"/>
              <p:cNvSpPr/>
              <p:nvPr/>
            </p:nvSpPr>
            <p:spPr>
              <a:xfrm>
                <a:off x="1539600" y="3060975"/>
                <a:ext cx="1662875" cy="2079850"/>
              </a:xfrm>
              <a:custGeom>
                <a:rect b="b" l="l" r="r" t="t"/>
                <a:pathLst>
                  <a:path extrusionOk="0" fill="none" h="83194" w="66515">
                    <a:moveTo>
                      <a:pt x="1" y="0"/>
                    </a:moveTo>
                    <a:lnTo>
                      <a:pt x="1" y="83193"/>
                    </a:lnTo>
                    <a:lnTo>
                      <a:pt x="66515" y="83193"/>
                    </a:lnTo>
                  </a:path>
                </a:pathLst>
              </a:custGeom>
              <a:solidFill>
                <a:schemeClr val="accent2"/>
              </a:solidFill>
              <a:ln cap="rnd" cmpd="sng" w="29200">
                <a:solidFill>
                  <a:schemeClr val="accent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9"/>
            <p:cNvGrpSpPr/>
            <p:nvPr/>
          </p:nvGrpSpPr>
          <p:grpSpPr>
            <a:xfrm>
              <a:off x="-854963" y="153125"/>
              <a:ext cx="9278964" cy="248550"/>
              <a:chOff x="0" y="159550"/>
              <a:chExt cx="9278964" cy="248550"/>
            </a:xfrm>
          </p:grpSpPr>
          <p:grpSp>
            <p:nvGrpSpPr>
              <p:cNvPr id="819" name="Google Shape;819;p9"/>
              <p:cNvGrpSpPr/>
              <p:nvPr/>
            </p:nvGrpSpPr>
            <p:grpSpPr>
              <a:xfrm flipH="1">
                <a:off x="0" y="159550"/>
                <a:ext cx="4974400" cy="248550"/>
                <a:chOff x="1309450" y="326500"/>
                <a:chExt cx="4974400" cy="248550"/>
              </a:xfrm>
            </p:grpSpPr>
            <p:sp>
              <p:nvSpPr>
                <p:cNvPr id="820" name="Google Shape;820;p9"/>
                <p:cNvSpPr/>
                <p:nvPr/>
              </p:nvSpPr>
              <p:spPr>
                <a:xfrm>
                  <a:off x="286137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9"/>
                <p:cNvSpPr/>
                <p:nvPr/>
              </p:nvSpPr>
              <p:spPr>
                <a:xfrm>
                  <a:off x="3099875"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9"/>
                <p:cNvSpPr/>
                <p:nvPr/>
              </p:nvSpPr>
              <p:spPr>
                <a:xfrm>
                  <a:off x="3338400"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9"/>
                <p:cNvSpPr/>
                <p:nvPr/>
              </p:nvSpPr>
              <p:spPr>
                <a:xfrm>
                  <a:off x="357855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9"/>
                <p:cNvSpPr/>
                <p:nvPr/>
              </p:nvSpPr>
              <p:spPr>
                <a:xfrm>
                  <a:off x="3817075"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9"/>
                <p:cNvSpPr/>
                <p:nvPr/>
              </p:nvSpPr>
              <p:spPr>
                <a:xfrm>
                  <a:off x="2385200"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9"/>
                <p:cNvSpPr/>
                <p:nvPr/>
              </p:nvSpPr>
              <p:spPr>
                <a:xfrm>
                  <a:off x="26237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9"/>
                <p:cNvSpPr/>
                <p:nvPr/>
              </p:nvSpPr>
              <p:spPr>
                <a:xfrm>
                  <a:off x="39371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9"/>
                <p:cNvSpPr/>
                <p:nvPr/>
              </p:nvSpPr>
              <p:spPr>
                <a:xfrm>
                  <a:off x="36986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9"/>
                <p:cNvSpPr/>
                <p:nvPr/>
              </p:nvSpPr>
              <p:spPr>
                <a:xfrm>
                  <a:off x="34584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9"/>
                <p:cNvSpPr/>
                <p:nvPr/>
              </p:nvSpPr>
              <p:spPr>
                <a:xfrm>
                  <a:off x="32199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9"/>
                <p:cNvSpPr/>
                <p:nvPr/>
              </p:nvSpPr>
              <p:spPr>
                <a:xfrm>
                  <a:off x="2981475" y="326500"/>
                  <a:ext cx="196825" cy="170150"/>
                </a:xfrm>
                <a:custGeom>
                  <a:rect b="b" l="l" r="r" t="t"/>
                  <a:pathLst>
                    <a:path extrusionOk="0" h="6806" w="7873">
                      <a:moveTo>
                        <a:pt x="0" y="1"/>
                      </a:moveTo>
                      <a:lnTo>
                        <a:pt x="3936"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9"/>
                <p:cNvSpPr/>
                <p:nvPr/>
              </p:nvSpPr>
              <p:spPr>
                <a:xfrm>
                  <a:off x="2742125"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9"/>
                <p:cNvSpPr/>
                <p:nvPr/>
              </p:nvSpPr>
              <p:spPr>
                <a:xfrm>
                  <a:off x="2504450"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9"/>
                <p:cNvSpPr/>
                <p:nvPr/>
              </p:nvSpPr>
              <p:spPr>
                <a:xfrm>
                  <a:off x="2265950" y="326500"/>
                  <a:ext cx="196850" cy="170150"/>
                </a:xfrm>
                <a:custGeom>
                  <a:rect b="b" l="l" r="r" t="t"/>
                  <a:pathLst>
                    <a:path extrusionOk="0" h="6806" w="7874">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9"/>
                <p:cNvSpPr/>
                <p:nvPr/>
              </p:nvSpPr>
              <p:spPr>
                <a:xfrm>
                  <a:off x="1427850"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9"/>
                <p:cNvSpPr/>
                <p:nvPr/>
              </p:nvSpPr>
              <p:spPr>
                <a:xfrm>
                  <a:off x="1666350" y="404075"/>
                  <a:ext cx="196850" cy="170975"/>
                </a:xfrm>
                <a:custGeom>
                  <a:rect b="b" l="l" r="r" t="t"/>
                  <a:pathLst>
                    <a:path extrusionOk="0" h="6839" w="7874">
                      <a:moveTo>
                        <a:pt x="3970" y="1801"/>
                      </a:moveTo>
                      <a:lnTo>
                        <a:pt x="6406"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9"/>
                <p:cNvSpPr/>
                <p:nvPr/>
              </p:nvSpPr>
              <p:spPr>
                <a:xfrm>
                  <a:off x="1904875"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9"/>
                <p:cNvSpPr/>
                <p:nvPr/>
              </p:nvSpPr>
              <p:spPr>
                <a:xfrm>
                  <a:off x="214502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9"/>
                <p:cNvSpPr/>
                <p:nvPr/>
              </p:nvSpPr>
              <p:spPr>
                <a:xfrm>
                  <a:off x="202495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9"/>
                <p:cNvSpPr/>
                <p:nvPr/>
              </p:nvSpPr>
              <p:spPr>
                <a:xfrm>
                  <a:off x="17864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9"/>
                <p:cNvSpPr/>
                <p:nvPr/>
              </p:nvSpPr>
              <p:spPr>
                <a:xfrm>
                  <a:off x="15479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9"/>
                <p:cNvSpPr/>
                <p:nvPr/>
              </p:nvSpPr>
              <p:spPr>
                <a:xfrm>
                  <a:off x="1309450" y="326500"/>
                  <a:ext cx="196825" cy="170150"/>
                </a:xfrm>
                <a:custGeom>
                  <a:rect b="b" l="l" r="r" t="t"/>
                  <a:pathLst>
                    <a:path extrusionOk="0" h="6806" w="7873">
                      <a:moveTo>
                        <a:pt x="0" y="1"/>
                      </a:moveTo>
                      <a:lnTo>
                        <a:pt x="3903"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9"/>
                <p:cNvSpPr/>
                <p:nvPr/>
              </p:nvSpPr>
              <p:spPr>
                <a:xfrm>
                  <a:off x="5489100"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9"/>
                <p:cNvSpPr/>
                <p:nvPr/>
              </p:nvSpPr>
              <p:spPr>
                <a:xfrm>
                  <a:off x="5727600" y="404075"/>
                  <a:ext cx="197650" cy="170975"/>
                </a:xfrm>
                <a:custGeom>
                  <a:rect b="b" l="l" r="r" t="t"/>
                  <a:pathLst>
                    <a:path extrusionOk="0" h="6839" w="7906">
                      <a:moveTo>
                        <a:pt x="3970" y="1801"/>
                      </a:moveTo>
                      <a:lnTo>
                        <a:pt x="6405" y="5971"/>
                      </a:lnTo>
                      <a:lnTo>
                        <a:pt x="1568"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9"/>
                <p:cNvSpPr/>
                <p:nvPr/>
              </p:nvSpPr>
              <p:spPr>
                <a:xfrm>
                  <a:off x="5966925"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9"/>
                <p:cNvSpPr/>
                <p:nvPr/>
              </p:nvSpPr>
              <p:spPr>
                <a:xfrm>
                  <a:off x="5012925" y="404075"/>
                  <a:ext cx="196825" cy="170975"/>
                </a:xfrm>
                <a:custGeom>
                  <a:rect b="b" l="l" r="r" t="t"/>
                  <a:pathLst>
                    <a:path extrusionOk="0" h="6839" w="7873">
                      <a:moveTo>
                        <a:pt x="3970" y="1801"/>
                      </a:moveTo>
                      <a:lnTo>
                        <a:pt x="6371" y="5971"/>
                      </a:lnTo>
                      <a:lnTo>
                        <a:pt x="1568"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9"/>
                <p:cNvSpPr/>
                <p:nvPr/>
              </p:nvSpPr>
              <p:spPr>
                <a:xfrm>
                  <a:off x="5251425" y="404075"/>
                  <a:ext cx="196825" cy="170975"/>
                </a:xfrm>
                <a:custGeom>
                  <a:rect b="b" l="l" r="r" t="t"/>
                  <a:pathLst>
                    <a:path extrusionOk="0" h="6839" w="7873">
                      <a:moveTo>
                        <a:pt x="3970" y="1801"/>
                      </a:moveTo>
                      <a:lnTo>
                        <a:pt x="6372" y="5971"/>
                      </a:lnTo>
                      <a:lnTo>
                        <a:pt x="1601" y="5971"/>
                      </a:lnTo>
                      <a:lnTo>
                        <a:pt x="3970" y="1801"/>
                      </a:lnTo>
                      <a:close/>
                      <a:moveTo>
                        <a:pt x="3970" y="0"/>
                      </a:moveTo>
                      <a:lnTo>
                        <a:pt x="0"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9"/>
                <p:cNvSpPr/>
                <p:nvPr/>
              </p:nvSpPr>
              <p:spPr>
                <a:xfrm>
                  <a:off x="6086175"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9"/>
                <p:cNvSpPr/>
                <p:nvPr/>
              </p:nvSpPr>
              <p:spPr>
                <a:xfrm>
                  <a:off x="5847675"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9"/>
                <p:cNvSpPr/>
                <p:nvPr/>
              </p:nvSpPr>
              <p:spPr>
                <a:xfrm>
                  <a:off x="5609175"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9"/>
                <p:cNvSpPr/>
                <p:nvPr/>
              </p:nvSpPr>
              <p:spPr>
                <a:xfrm>
                  <a:off x="536900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9"/>
                <p:cNvSpPr/>
                <p:nvPr/>
              </p:nvSpPr>
              <p:spPr>
                <a:xfrm>
                  <a:off x="5133000"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9"/>
                <p:cNvSpPr/>
                <p:nvPr/>
              </p:nvSpPr>
              <p:spPr>
                <a:xfrm>
                  <a:off x="4892825"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9"/>
                <p:cNvSpPr/>
                <p:nvPr/>
              </p:nvSpPr>
              <p:spPr>
                <a:xfrm>
                  <a:off x="4055575" y="404075"/>
                  <a:ext cx="196825" cy="170975"/>
                </a:xfrm>
                <a:custGeom>
                  <a:rect b="b" l="l" r="r" t="t"/>
                  <a:pathLst>
                    <a:path extrusionOk="0" h="6839" w="7873">
                      <a:moveTo>
                        <a:pt x="3970" y="1801"/>
                      </a:moveTo>
                      <a:lnTo>
                        <a:pt x="6405"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9"/>
                <p:cNvSpPr/>
                <p:nvPr/>
              </p:nvSpPr>
              <p:spPr>
                <a:xfrm>
                  <a:off x="4294900" y="404075"/>
                  <a:ext cx="196825" cy="170975"/>
                </a:xfrm>
                <a:custGeom>
                  <a:rect b="b" l="l" r="r" t="t"/>
                  <a:pathLst>
                    <a:path extrusionOk="0" h="6839" w="7873">
                      <a:moveTo>
                        <a:pt x="3937" y="1801"/>
                      </a:moveTo>
                      <a:lnTo>
                        <a:pt x="6372" y="5971"/>
                      </a:lnTo>
                      <a:lnTo>
                        <a:pt x="1568"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9"/>
                <p:cNvSpPr/>
                <p:nvPr/>
              </p:nvSpPr>
              <p:spPr>
                <a:xfrm>
                  <a:off x="45334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9"/>
                <p:cNvSpPr/>
                <p:nvPr/>
              </p:nvSpPr>
              <p:spPr>
                <a:xfrm>
                  <a:off x="4771900"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9"/>
                <p:cNvSpPr/>
                <p:nvPr/>
              </p:nvSpPr>
              <p:spPr>
                <a:xfrm>
                  <a:off x="4653500" y="326500"/>
                  <a:ext cx="196825" cy="170150"/>
                </a:xfrm>
                <a:custGeom>
                  <a:rect b="b" l="l" r="r" t="t"/>
                  <a:pathLst>
                    <a:path extrusionOk="0" h="6806" w="7873">
                      <a:moveTo>
                        <a:pt x="0" y="1"/>
                      </a:moveTo>
                      <a:lnTo>
                        <a:pt x="3936"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9"/>
                <p:cNvSpPr/>
                <p:nvPr/>
              </p:nvSpPr>
              <p:spPr>
                <a:xfrm>
                  <a:off x="4414150"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9"/>
                <p:cNvSpPr/>
                <p:nvPr/>
              </p:nvSpPr>
              <p:spPr>
                <a:xfrm>
                  <a:off x="4175650"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9"/>
              <p:cNvGrpSpPr/>
              <p:nvPr/>
            </p:nvGrpSpPr>
            <p:grpSpPr>
              <a:xfrm flipH="1">
                <a:off x="4304564" y="159550"/>
                <a:ext cx="4974400" cy="248550"/>
                <a:chOff x="1309450" y="326500"/>
                <a:chExt cx="4974400" cy="248550"/>
              </a:xfrm>
            </p:grpSpPr>
            <p:sp>
              <p:nvSpPr>
                <p:cNvPr id="862" name="Google Shape;862;p9"/>
                <p:cNvSpPr/>
                <p:nvPr/>
              </p:nvSpPr>
              <p:spPr>
                <a:xfrm>
                  <a:off x="286137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9"/>
                <p:cNvSpPr/>
                <p:nvPr/>
              </p:nvSpPr>
              <p:spPr>
                <a:xfrm>
                  <a:off x="3099875"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9"/>
                <p:cNvSpPr/>
                <p:nvPr/>
              </p:nvSpPr>
              <p:spPr>
                <a:xfrm>
                  <a:off x="3338400"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9"/>
                <p:cNvSpPr/>
                <p:nvPr/>
              </p:nvSpPr>
              <p:spPr>
                <a:xfrm>
                  <a:off x="357855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9"/>
                <p:cNvSpPr/>
                <p:nvPr/>
              </p:nvSpPr>
              <p:spPr>
                <a:xfrm>
                  <a:off x="3817075"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9"/>
                <p:cNvSpPr/>
                <p:nvPr/>
              </p:nvSpPr>
              <p:spPr>
                <a:xfrm>
                  <a:off x="2385200"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9"/>
                <p:cNvSpPr/>
                <p:nvPr/>
              </p:nvSpPr>
              <p:spPr>
                <a:xfrm>
                  <a:off x="26237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9"/>
                <p:cNvSpPr/>
                <p:nvPr/>
              </p:nvSpPr>
              <p:spPr>
                <a:xfrm>
                  <a:off x="39371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9"/>
                <p:cNvSpPr/>
                <p:nvPr/>
              </p:nvSpPr>
              <p:spPr>
                <a:xfrm>
                  <a:off x="3698650" y="326500"/>
                  <a:ext cx="196825" cy="170150"/>
                </a:xfrm>
                <a:custGeom>
                  <a:rect b="b" l="l" r="r" t="t"/>
                  <a:pathLst>
                    <a:path extrusionOk="0" h="6806" w="7873">
                      <a:moveTo>
                        <a:pt x="0"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9"/>
                <p:cNvSpPr/>
                <p:nvPr/>
              </p:nvSpPr>
              <p:spPr>
                <a:xfrm>
                  <a:off x="34584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9"/>
                <p:cNvSpPr/>
                <p:nvPr/>
              </p:nvSpPr>
              <p:spPr>
                <a:xfrm>
                  <a:off x="3219975"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9"/>
                <p:cNvSpPr/>
                <p:nvPr/>
              </p:nvSpPr>
              <p:spPr>
                <a:xfrm>
                  <a:off x="2981475" y="326500"/>
                  <a:ext cx="196825" cy="170150"/>
                </a:xfrm>
                <a:custGeom>
                  <a:rect b="b" l="l" r="r" t="t"/>
                  <a:pathLst>
                    <a:path extrusionOk="0" h="6806" w="7873">
                      <a:moveTo>
                        <a:pt x="0" y="1"/>
                      </a:moveTo>
                      <a:lnTo>
                        <a:pt x="3936"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9"/>
                <p:cNvSpPr/>
                <p:nvPr/>
              </p:nvSpPr>
              <p:spPr>
                <a:xfrm>
                  <a:off x="2742125"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9"/>
                <p:cNvSpPr/>
                <p:nvPr/>
              </p:nvSpPr>
              <p:spPr>
                <a:xfrm>
                  <a:off x="2504450"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9"/>
                <p:cNvSpPr/>
                <p:nvPr/>
              </p:nvSpPr>
              <p:spPr>
                <a:xfrm>
                  <a:off x="2265950" y="326500"/>
                  <a:ext cx="196850" cy="170150"/>
                </a:xfrm>
                <a:custGeom>
                  <a:rect b="b" l="l" r="r" t="t"/>
                  <a:pathLst>
                    <a:path extrusionOk="0" h="6806" w="7874">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9"/>
                <p:cNvSpPr/>
                <p:nvPr/>
              </p:nvSpPr>
              <p:spPr>
                <a:xfrm>
                  <a:off x="1427850"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9"/>
                <p:cNvSpPr/>
                <p:nvPr/>
              </p:nvSpPr>
              <p:spPr>
                <a:xfrm>
                  <a:off x="1666350" y="404075"/>
                  <a:ext cx="196850" cy="170975"/>
                </a:xfrm>
                <a:custGeom>
                  <a:rect b="b" l="l" r="r" t="t"/>
                  <a:pathLst>
                    <a:path extrusionOk="0" h="6839" w="7874">
                      <a:moveTo>
                        <a:pt x="3970" y="1801"/>
                      </a:moveTo>
                      <a:lnTo>
                        <a:pt x="6406"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9"/>
                <p:cNvSpPr/>
                <p:nvPr/>
              </p:nvSpPr>
              <p:spPr>
                <a:xfrm>
                  <a:off x="1904875" y="404075"/>
                  <a:ext cx="197650" cy="170975"/>
                </a:xfrm>
                <a:custGeom>
                  <a:rect b="b" l="l" r="r" t="t"/>
                  <a:pathLst>
                    <a:path extrusionOk="0" h="6839" w="7906">
                      <a:moveTo>
                        <a:pt x="3970" y="1801"/>
                      </a:moveTo>
                      <a:lnTo>
                        <a:pt x="6405" y="5971"/>
                      </a:lnTo>
                      <a:lnTo>
                        <a:pt x="1601"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9"/>
                <p:cNvSpPr/>
                <p:nvPr/>
              </p:nvSpPr>
              <p:spPr>
                <a:xfrm>
                  <a:off x="2145025" y="404075"/>
                  <a:ext cx="196850" cy="170975"/>
                </a:xfrm>
                <a:custGeom>
                  <a:rect b="b" l="l" r="r" t="t"/>
                  <a:pathLst>
                    <a:path extrusionOk="0" h="6839" w="7874">
                      <a:moveTo>
                        <a:pt x="3970" y="1801"/>
                      </a:moveTo>
                      <a:lnTo>
                        <a:pt x="6372" y="5971"/>
                      </a:lnTo>
                      <a:lnTo>
                        <a:pt x="1535"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9"/>
                <p:cNvSpPr/>
                <p:nvPr/>
              </p:nvSpPr>
              <p:spPr>
                <a:xfrm>
                  <a:off x="202495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9"/>
                <p:cNvSpPr/>
                <p:nvPr/>
              </p:nvSpPr>
              <p:spPr>
                <a:xfrm>
                  <a:off x="17864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9"/>
                <p:cNvSpPr/>
                <p:nvPr/>
              </p:nvSpPr>
              <p:spPr>
                <a:xfrm>
                  <a:off x="1547950" y="326500"/>
                  <a:ext cx="196825" cy="170150"/>
                </a:xfrm>
                <a:custGeom>
                  <a:rect b="b" l="l" r="r" t="t"/>
                  <a:pathLst>
                    <a:path extrusionOk="0" h="6806" w="7873">
                      <a:moveTo>
                        <a:pt x="0" y="1"/>
                      </a:moveTo>
                      <a:lnTo>
                        <a:pt x="3970"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9"/>
                <p:cNvSpPr/>
                <p:nvPr/>
              </p:nvSpPr>
              <p:spPr>
                <a:xfrm>
                  <a:off x="1309450" y="326500"/>
                  <a:ext cx="196825" cy="170150"/>
                </a:xfrm>
                <a:custGeom>
                  <a:rect b="b" l="l" r="r" t="t"/>
                  <a:pathLst>
                    <a:path extrusionOk="0" h="6806" w="7873">
                      <a:moveTo>
                        <a:pt x="0" y="1"/>
                      </a:moveTo>
                      <a:lnTo>
                        <a:pt x="3903" y="6806"/>
                      </a:lnTo>
                      <a:lnTo>
                        <a:pt x="78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9"/>
                <p:cNvSpPr/>
                <p:nvPr/>
              </p:nvSpPr>
              <p:spPr>
                <a:xfrm>
                  <a:off x="5489100" y="404075"/>
                  <a:ext cx="196825" cy="170975"/>
                </a:xfrm>
                <a:custGeom>
                  <a:rect b="b" l="l" r="r" t="t"/>
                  <a:pathLst>
                    <a:path extrusionOk="0" h="6839" w="7873">
                      <a:moveTo>
                        <a:pt x="3970" y="1801"/>
                      </a:moveTo>
                      <a:lnTo>
                        <a:pt x="6371"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9"/>
                <p:cNvSpPr/>
                <p:nvPr/>
              </p:nvSpPr>
              <p:spPr>
                <a:xfrm>
                  <a:off x="5727600" y="404075"/>
                  <a:ext cx="197650" cy="170975"/>
                </a:xfrm>
                <a:custGeom>
                  <a:rect b="b" l="l" r="r" t="t"/>
                  <a:pathLst>
                    <a:path extrusionOk="0" h="6839" w="7906">
                      <a:moveTo>
                        <a:pt x="3970" y="1801"/>
                      </a:moveTo>
                      <a:lnTo>
                        <a:pt x="6405" y="5971"/>
                      </a:lnTo>
                      <a:lnTo>
                        <a:pt x="1568" y="5971"/>
                      </a:lnTo>
                      <a:lnTo>
                        <a:pt x="3970" y="1801"/>
                      </a:lnTo>
                      <a:close/>
                      <a:moveTo>
                        <a:pt x="3970" y="0"/>
                      </a:moveTo>
                      <a:lnTo>
                        <a:pt x="0" y="6838"/>
                      </a:lnTo>
                      <a:lnTo>
                        <a:pt x="7906"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9"/>
                <p:cNvSpPr/>
                <p:nvPr/>
              </p:nvSpPr>
              <p:spPr>
                <a:xfrm>
                  <a:off x="5966925" y="404075"/>
                  <a:ext cx="196850" cy="170975"/>
                </a:xfrm>
                <a:custGeom>
                  <a:rect b="b" l="l" r="r" t="t"/>
                  <a:pathLst>
                    <a:path extrusionOk="0" h="6839" w="7874">
                      <a:moveTo>
                        <a:pt x="3937" y="1801"/>
                      </a:moveTo>
                      <a:lnTo>
                        <a:pt x="6372" y="5971"/>
                      </a:lnTo>
                      <a:lnTo>
                        <a:pt x="1569"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9"/>
                <p:cNvSpPr/>
                <p:nvPr/>
              </p:nvSpPr>
              <p:spPr>
                <a:xfrm>
                  <a:off x="5012925" y="404075"/>
                  <a:ext cx="196825" cy="170975"/>
                </a:xfrm>
                <a:custGeom>
                  <a:rect b="b" l="l" r="r" t="t"/>
                  <a:pathLst>
                    <a:path extrusionOk="0" h="6839" w="7873">
                      <a:moveTo>
                        <a:pt x="3970" y="1801"/>
                      </a:moveTo>
                      <a:lnTo>
                        <a:pt x="6371" y="5971"/>
                      </a:lnTo>
                      <a:lnTo>
                        <a:pt x="1568"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9"/>
                <p:cNvSpPr/>
                <p:nvPr/>
              </p:nvSpPr>
              <p:spPr>
                <a:xfrm>
                  <a:off x="5251425" y="404075"/>
                  <a:ext cx="196825" cy="170975"/>
                </a:xfrm>
                <a:custGeom>
                  <a:rect b="b" l="l" r="r" t="t"/>
                  <a:pathLst>
                    <a:path extrusionOk="0" h="6839" w="7873">
                      <a:moveTo>
                        <a:pt x="3970" y="1801"/>
                      </a:moveTo>
                      <a:lnTo>
                        <a:pt x="6372" y="5971"/>
                      </a:lnTo>
                      <a:lnTo>
                        <a:pt x="1601" y="5971"/>
                      </a:lnTo>
                      <a:lnTo>
                        <a:pt x="3970" y="1801"/>
                      </a:lnTo>
                      <a:close/>
                      <a:moveTo>
                        <a:pt x="3970" y="0"/>
                      </a:moveTo>
                      <a:lnTo>
                        <a:pt x="0"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9"/>
                <p:cNvSpPr/>
                <p:nvPr/>
              </p:nvSpPr>
              <p:spPr>
                <a:xfrm>
                  <a:off x="6086175" y="326500"/>
                  <a:ext cx="197675" cy="170150"/>
                </a:xfrm>
                <a:custGeom>
                  <a:rect b="b" l="l" r="r" t="t"/>
                  <a:pathLst>
                    <a:path extrusionOk="0" h="6806" w="7907">
                      <a:moveTo>
                        <a:pt x="1" y="1"/>
                      </a:moveTo>
                      <a:lnTo>
                        <a:pt x="3970" y="6806"/>
                      </a:lnTo>
                      <a:lnTo>
                        <a:pt x="7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9"/>
                <p:cNvSpPr/>
                <p:nvPr/>
              </p:nvSpPr>
              <p:spPr>
                <a:xfrm>
                  <a:off x="5847675"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9"/>
                <p:cNvSpPr/>
                <p:nvPr/>
              </p:nvSpPr>
              <p:spPr>
                <a:xfrm>
                  <a:off x="5609175"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9"/>
                <p:cNvSpPr/>
                <p:nvPr/>
              </p:nvSpPr>
              <p:spPr>
                <a:xfrm>
                  <a:off x="5369000"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9"/>
                <p:cNvSpPr/>
                <p:nvPr/>
              </p:nvSpPr>
              <p:spPr>
                <a:xfrm>
                  <a:off x="5133000" y="326500"/>
                  <a:ext cx="196825" cy="170150"/>
                </a:xfrm>
                <a:custGeom>
                  <a:rect b="b" l="l" r="r" t="t"/>
                  <a:pathLst>
                    <a:path extrusionOk="0" h="6806" w="7873">
                      <a:moveTo>
                        <a:pt x="1" y="1"/>
                      </a:moveTo>
                      <a:lnTo>
                        <a:pt x="3903"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9"/>
                <p:cNvSpPr/>
                <p:nvPr/>
              </p:nvSpPr>
              <p:spPr>
                <a:xfrm>
                  <a:off x="4892825" y="326500"/>
                  <a:ext cx="198500" cy="170150"/>
                </a:xfrm>
                <a:custGeom>
                  <a:rect b="b" l="l" r="r" t="t"/>
                  <a:pathLst>
                    <a:path extrusionOk="0" h="6806" w="7940">
                      <a:moveTo>
                        <a:pt x="1" y="1"/>
                      </a:moveTo>
                      <a:lnTo>
                        <a:pt x="3970" y="6806"/>
                      </a:lnTo>
                      <a:lnTo>
                        <a:pt x="79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9"/>
                <p:cNvSpPr/>
                <p:nvPr/>
              </p:nvSpPr>
              <p:spPr>
                <a:xfrm>
                  <a:off x="4055575" y="404075"/>
                  <a:ext cx="196825" cy="170975"/>
                </a:xfrm>
                <a:custGeom>
                  <a:rect b="b" l="l" r="r" t="t"/>
                  <a:pathLst>
                    <a:path extrusionOk="0" h="6839" w="7873">
                      <a:moveTo>
                        <a:pt x="3970" y="1801"/>
                      </a:moveTo>
                      <a:lnTo>
                        <a:pt x="6405" y="5971"/>
                      </a:lnTo>
                      <a:lnTo>
                        <a:pt x="1601" y="5971"/>
                      </a:lnTo>
                      <a:lnTo>
                        <a:pt x="3970" y="1801"/>
                      </a:lnTo>
                      <a:close/>
                      <a:moveTo>
                        <a:pt x="3970" y="0"/>
                      </a:moveTo>
                      <a:lnTo>
                        <a:pt x="0" y="6838"/>
                      </a:lnTo>
                      <a:lnTo>
                        <a:pt x="7872"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9"/>
                <p:cNvSpPr/>
                <p:nvPr/>
              </p:nvSpPr>
              <p:spPr>
                <a:xfrm>
                  <a:off x="4294900" y="404075"/>
                  <a:ext cx="196825" cy="170975"/>
                </a:xfrm>
                <a:custGeom>
                  <a:rect b="b" l="l" r="r" t="t"/>
                  <a:pathLst>
                    <a:path extrusionOk="0" h="6839" w="7873">
                      <a:moveTo>
                        <a:pt x="3937" y="1801"/>
                      </a:moveTo>
                      <a:lnTo>
                        <a:pt x="6372" y="5971"/>
                      </a:lnTo>
                      <a:lnTo>
                        <a:pt x="1568" y="5971"/>
                      </a:lnTo>
                      <a:lnTo>
                        <a:pt x="3937" y="1801"/>
                      </a:lnTo>
                      <a:close/>
                      <a:moveTo>
                        <a:pt x="3937" y="0"/>
                      </a:moveTo>
                      <a:lnTo>
                        <a:pt x="1" y="6838"/>
                      </a:lnTo>
                      <a:lnTo>
                        <a:pt x="7873" y="6838"/>
                      </a:lnTo>
                      <a:lnTo>
                        <a:pt x="39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9"/>
                <p:cNvSpPr/>
                <p:nvPr/>
              </p:nvSpPr>
              <p:spPr>
                <a:xfrm>
                  <a:off x="4533400" y="404075"/>
                  <a:ext cx="196850" cy="170975"/>
                </a:xfrm>
                <a:custGeom>
                  <a:rect b="b" l="l" r="r" t="t"/>
                  <a:pathLst>
                    <a:path extrusionOk="0" h="6839" w="7874">
                      <a:moveTo>
                        <a:pt x="3970" y="1801"/>
                      </a:moveTo>
                      <a:lnTo>
                        <a:pt x="6372" y="5971"/>
                      </a:lnTo>
                      <a:lnTo>
                        <a:pt x="1569"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9"/>
                <p:cNvSpPr/>
                <p:nvPr/>
              </p:nvSpPr>
              <p:spPr>
                <a:xfrm>
                  <a:off x="4771900" y="404075"/>
                  <a:ext cx="196850" cy="170975"/>
                </a:xfrm>
                <a:custGeom>
                  <a:rect b="b" l="l" r="r" t="t"/>
                  <a:pathLst>
                    <a:path extrusionOk="0" h="6839" w="7874">
                      <a:moveTo>
                        <a:pt x="3970" y="1801"/>
                      </a:moveTo>
                      <a:lnTo>
                        <a:pt x="6372" y="5971"/>
                      </a:lnTo>
                      <a:lnTo>
                        <a:pt x="1602" y="5971"/>
                      </a:lnTo>
                      <a:lnTo>
                        <a:pt x="3970" y="1801"/>
                      </a:lnTo>
                      <a:close/>
                      <a:moveTo>
                        <a:pt x="3970" y="0"/>
                      </a:moveTo>
                      <a:lnTo>
                        <a:pt x="1" y="6838"/>
                      </a:lnTo>
                      <a:lnTo>
                        <a:pt x="7873" y="6838"/>
                      </a:lnTo>
                      <a:lnTo>
                        <a:pt x="3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9"/>
                <p:cNvSpPr/>
                <p:nvPr/>
              </p:nvSpPr>
              <p:spPr>
                <a:xfrm>
                  <a:off x="4653500" y="326500"/>
                  <a:ext cx="196825" cy="170150"/>
                </a:xfrm>
                <a:custGeom>
                  <a:rect b="b" l="l" r="r" t="t"/>
                  <a:pathLst>
                    <a:path extrusionOk="0" h="6806" w="7873">
                      <a:moveTo>
                        <a:pt x="0" y="1"/>
                      </a:moveTo>
                      <a:lnTo>
                        <a:pt x="3936"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9"/>
                <p:cNvSpPr/>
                <p:nvPr/>
              </p:nvSpPr>
              <p:spPr>
                <a:xfrm>
                  <a:off x="4414150" y="326500"/>
                  <a:ext cx="197675" cy="170150"/>
                </a:xfrm>
                <a:custGeom>
                  <a:rect b="b" l="l" r="r" t="t"/>
                  <a:pathLst>
                    <a:path extrusionOk="0" h="6806" w="7907">
                      <a:moveTo>
                        <a:pt x="1" y="1"/>
                      </a:moveTo>
                      <a:lnTo>
                        <a:pt x="3937" y="6806"/>
                      </a:ln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9"/>
                <p:cNvSpPr/>
                <p:nvPr/>
              </p:nvSpPr>
              <p:spPr>
                <a:xfrm>
                  <a:off x="4175650" y="326500"/>
                  <a:ext cx="196825" cy="170150"/>
                </a:xfrm>
                <a:custGeom>
                  <a:rect b="b" l="l" r="r" t="t"/>
                  <a:pathLst>
                    <a:path extrusionOk="0" h="6806" w="7873">
                      <a:moveTo>
                        <a:pt x="1" y="1"/>
                      </a:moveTo>
                      <a:lnTo>
                        <a:pt x="3937" y="6806"/>
                      </a:lnTo>
                      <a:lnTo>
                        <a:pt x="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 name="Google Shape;903;p9"/>
            <p:cNvGrpSpPr/>
            <p:nvPr/>
          </p:nvGrpSpPr>
          <p:grpSpPr>
            <a:xfrm>
              <a:off x="-1744926" y="4691700"/>
              <a:ext cx="8604701" cy="326100"/>
              <a:chOff x="-1744926" y="4691700"/>
              <a:chExt cx="8604701" cy="326100"/>
            </a:xfrm>
          </p:grpSpPr>
          <p:grpSp>
            <p:nvGrpSpPr>
              <p:cNvPr id="904" name="Google Shape;904;p9"/>
              <p:cNvGrpSpPr/>
              <p:nvPr/>
            </p:nvGrpSpPr>
            <p:grpSpPr>
              <a:xfrm flipH="1">
                <a:off x="3904300" y="4691700"/>
                <a:ext cx="2955475" cy="326100"/>
                <a:chOff x="3330875" y="5044875"/>
                <a:chExt cx="2955475" cy="326100"/>
              </a:xfrm>
            </p:grpSpPr>
            <p:sp>
              <p:nvSpPr>
                <p:cNvPr id="905" name="Google Shape;905;p9"/>
                <p:cNvSpPr/>
                <p:nvPr/>
              </p:nvSpPr>
              <p:spPr>
                <a:xfrm>
                  <a:off x="3500175" y="5146625"/>
                  <a:ext cx="258550" cy="224350"/>
                </a:xfrm>
                <a:custGeom>
                  <a:rect b="b" l="l" r="r" t="t"/>
                  <a:pathLst>
                    <a:path extrusionOk="0" h="8974" w="10342">
                      <a:moveTo>
                        <a:pt x="5171" y="1"/>
                      </a:moveTo>
                      <a:lnTo>
                        <a:pt x="0"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9"/>
                <p:cNvSpPr/>
                <p:nvPr/>
              </p:nvSpPr>
              <p:spPr>
                <a:xfrm>
                  <a:off x="3813725" y="5146625"/>
                  <a:ext cx="258550" cy="224350"/>
                </a:xfrm>
                <a:custGeom>
                  <a:rect b="b" l="l" r="r" t="t"/>
                  <a:pathLst>
                    <a:path extrusionOk="0" h="8974" w="10342">
                      <a:moveTo>
                        <a:pt x="5171" y="1"/>
                      </a:moveTo>
                      <a:lnTo>
                        <a:pt x="1"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9"/>
                <p:cNvSpPr/>
                <p:nvPr/>
              </p:nvSpPr>
              <p:spPr>
                <a:xfrm>
                  <a:off x="4128125" y="5146625"/>
                  <a:ext cx="258525" cy="224350"/>
                </a:xfrm>
                <a:custGeom>
                  <a:rect b="b" l="l" r="r" t="t"/>
                  <a:pathLst>
                    <a:path extrusionOk="0" h="8974" w="10341">
                      <a:moveTo>
                        <a:pt x="5171" y="1"/>
                      </a:moveTo>
                      <a:lnTo>
                        <a:pt x="0"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9"/>
                <p:cNvSpPr/>
                <p:nvPr/>
              </p:nvSpPr>
              <p:spPr>
                <a:xfrm>
                  <a:off x="4441675" y="5146625"/>
                  <a:ext cx="258550" cy="224350"/>
                </a:xfrm>
                <a:custGeom>
                  <a:rect b="b" l="l" r="r" t="t"/>
                  <a:pathLst>
                    <a:path extrusionOk="0" h="8974" w="10342">
                      <a:moveTo>
                        <a:pt x="5171" y="1"/>
                      </a:moveTo>
                      <a:lnTo>
                        <a:pt x="1"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9"/>
                <p:cNvSpPr/>
                <p:nvPr/>
              </p:nvSpPr>
              <p:spPr>
                <a:xfrm>
                  <a:off x="4755225" y="5146625"/>
                  <a:ext cx="258550" cy="224350"/>
                </a:xfrm>
                <a:custGeom>
                  <a:rect b="b" l="l" r="r" t="t"/>
                  <a:pathLst>
                    <a:path extrusionOk="0" h="8974" w="10342">
                      <a:moveTo>
                        <a:pt x="5171" y="1"/>
                      </a:moveTo>
                      <a:lnTo>
                        <a:pt x="1" y="8974"/>
                      </a:lnTo>
                      <a:lnTo>
                        <a:pt x="10342"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9"/>
                <p:cNvSpPr/>
                <p:nvPr/>
              </p:nvSpPr>
              <p:spPr>
                <a:xfrm>
                  <a:off x="5068800" y="5146625"/>
                  <a:ext cx="260200" cy="224350"/>
                </a:xfrm>
                <a:custGeom>
                  <a:rect b="b" l="l" r="r" t="t"/>
                  <a:pathLst>
                    <a:path extrusionOk="0" h="8974" w="10408">
                      <a:moveTo>
                        <a:pt x="5170" y="1"/>
                      </a:moveTo>
                      <a:lnTo>
                        <a:pt x="0" y="8974"/>
                      </a:lnTo>
                      <a:lnTo>
                        <a:pt x="10408" y="8974"/>
                      </a:lnTo>
                      <a:lnTo>
                        <a:pt x="51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9"/>
                <p:cNvSpPr/>
                <p:nvPr/>
              </p:nvSpPr>
              <p:spPr>
                <a:xfrm>
                  <a:off x="4912850" y="5044875"/>
                  <a:ext cx="258550" cy="224375"/>
                </a:xfrm>
                <a:custGeom>
                  <a:rect b="b" l="l" r="r" t="t"/>
                  <a:pathLst>
                    <a:path extrusionOk="0" h="8975" w="10342">
                      <a:moveTo>
                        <a:pt x="8306" y="1168"/>
                      </a:moveTo>
                      <a:lnTo>
                        <a:pt x="5137" y="6639"/>
                      </a:lnTo>
                      <a:lnTo>
                        <a:pt x="1935" y="1168"/>
                      </a:lnTo>
                      <a:close/>
                      <a:moveTo>
                        <a:pt x="0" y="1"/>
                      </a:moveTo>
                      <a:lnTo>
                        <a:pt x="5171"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9"/>
                <p:cNvSpPr/>
                <p:nvPr/>
              </p:nvSpPr>
              <p:spPr>
                <a:xfrm>
                  <a:off x="5238900" y="5044875"/>
                  <a:ext cx="258550" cy="224375"/>
                </a:xfrm>
                <a:custGeom>
                  <a:rect b="b" l="l" r="r" t="t"/>
                  <a:pathLst>
                    <a:path extrusionOk="0" h="8975" w="10342">
                      <a:moveTo>
                        <a:pt x="8307" y="1168"/>
                      </a:moveTo>
                      <a:lnTo>
                        <a:pt x="5138" y="6639"/>
                      </a:lnTo>
                      <a:lnTo>
                        <a:pt x="1969" y="1168"/>
                      </a:lnTo>
                      <a:close/>
                      <a:moveTo>
                        <a:pt x="1" y="1"/>
                      </a:moveTo>
                      <a:lnTo>
                        <a:pt x="5171" y="8974"/>
                      </a:lnTo>
                      <a:lnTo>
                        <a:pt x="10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9"/>
                <p:cNvSpPr/>
                <p:nvPr/>
              </p:nvSpPr>
              <p:spPr>
                <a:xfrm>
                  <a:off x="4599300" y="5044875"/>
                  <a:ext cx="258525" cy="224375"/>
                </a:xfrm>
                <a:custGeom>
                  <a:rect b="b" l="l" r="r" t="t"/>
                  <a:pathLst>
                    <a:path extrusionOk="0" h="8975" w="10341">
                      <a:moveTo>
                        <a:pt x="8273" y="1168"/>
                      </a:moveTo>
                      <a:lnTo>
                        <a:pt x="5104" y="6639"/>
                      </a:lnTo>
                      <a:lnTo>
                        <a:pt x="1935" y="1168"/>
                      </a:lnTo>
                      <a:close/>
                      <a:moveTo>
                        <a:pt x="0" y="1"/>
                      </a:moveTo>
                      <a:lnTo>
                        <a:pt x="5170"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9"/>
                <p:cNvSpPr/>
                <p:nvPr/>
              </p:nvSpPr>
              <p:spPr>
                <a:xfrm>
                  <a:off x="4284900" y="5044875"/>
                  <a:ext cx="258550" cy="224375"/>
                </a:xfrm>
                <a:custGeom>
                  <a:rect b="b" l="l" r="r" t="t"/>
                  <a:pathLst>
                    <a:path extrusionOk="0" h="8975" w="10342">
                      <a:moveTo>
                        <a:pt x="8306" y="1168"/>
                      </a:moveTo>
                      <a:lnTo>
                        <a:pt x="5137" y="6639"/>
                      </a:lnTo>
                      <a:lnTo>
                        <a:pt x="1968" y="1168"/>
                      </a:lnTo>
                      <a:close/>
                      <a:moveTo>
                        <a:pt x="0" y="1"/>
                      </a:moveTo>
                      <a:lnTo>
                        <a:pt x="5171"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9"/>
                <p:cNvSpPr/>
                <p:nvPr/>
              </p:nvSpPr>
              <p:spPr>
                <a:xfrm>
                  <a:off x="3971350" y="5044875"/>
                  <a:ext cx="258525" cy="224375"/>
                </a:xfrm>
                <a:custGeom>
                  <a:rect b="b" l="l" r="r" t="t"/>
                  <a:pathLst>
                    <a:path extrusionOk="0" h="8975" w="10341">
                      <a:moveTo>
                        <a:pt x="8306" y="1168"/>
                      </a:moveTo>
                      <a:lnTo>
                        <a:pt x="5137" y="6639"/>
                      </a:lnTo>
                      <a:lnTo>
                        <a:pt x="1968" y="1168"/>
                      </a:lnTo>
                      <a:close/>
                      <a:moveTo>
                        <a:pt x="0" y="1"/>
                      </a:moveTo>
                      <a:lnTo>
                        <a:pt x="5170"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9"/>
                <p:cNvSpPr/>
                <p:nvPr/>
              </p:nvSpPr>
              <p:spPr>
                <a:xfrm>
                  <a:off x="3657775" y="5044875"/>
                  <a:ext cx="258550" cy="224375"/>
                </a:xfrm>
                <a:custGeom>
                  <a:rect b="b" l="l" r="r" t="t"/>
                  <a:pathLst>
                    <a:path extrusionOk="0" h="8975" w="10342">
                      <a:moveTo>
                        <a:pt x="8307" y="1168"/>
                      </a:moveTo>
                      <a:lnTo>
                        <a:pt x="5138" y="6639"/>
                      </a:lnTo>
                      <a:lnTo>
                        <a:pt x="1969" y="1168"/>
                      </a:lnTo>
                      <a:close/>
                      <a:moveTo>
                        <a:pt x="1" y="1"/>
                      </a:moveTo>
                      <a:lnTo>
                        <a:pt x="5171" y="8974"/>
                      </a:lnTo>
                      <a:lnTo>
                        <a:pt x="10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9"/>
                <p:cNvSpPr/>
                <p:nvPr/>
              </p:nvSpPr>
              <p:spPr>
                <a:xfrm>
                  <a:off x="3330875" y="5044875"/>
                  <a:ext cx="259375" cy="224375"/>
                </a:xfrm>
                <a:custGeom>
                  <a:rect b="b" l="l" r="r" t="t"/>
                  <a:pathLst>
                    <a:path extrusionOk="0" h="8975" w="10375">
                      <a:moveTo>
                        <a:pt x="8373" y="1168"/>
                      </a:moveTo>
                      <a:lnTo>
                        <a:pt x="5205" y="6639"/>
                      </a:lnTo>
                      <a:lnTo>
                        <a:pt x="2036" y="1168"/>
                      </a:lnTo>
                      <a:close/>
                      <a:moveTo>
                        <a:pt x="1" y="1"/>
                      </a:moveTo>
                      <a:lnTo>
                        <a:pt x="5205" y="8974"/>
                      </a:lnTo>
                      <a:lnTo>
                        <a:pt x="103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9"/>
                <p:cNvSpPr/>
                <p:nvPr/>
              </p:nvSpPr>
              <p:spPr>
                <a:xfrm>
                  <a:off x="5399850" y="5146625"/>
                  <a:ext cx="258550" cy="224350"/>
                </a:xfrm>
                <a:custGeom>
                  <a:rect b="b" l="l" r="r" t="t"/>
                  <a:pathLst>
                    <a:path extrusionOk="0" h="8974" w="10342">
                      <a:moveTo>
                        <a:pt x="5171" y="1"/>
                      </a:moveTo>
                      <a:lnTo>
                        <a:pt x="1" y="8974"/>
                      </a:lnTo>
                      <a:lnTo>
                        <a:pt x="10342"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9"/>
                <p:cNvSpPr/>
                <p:nvPr/>
              </p:nvSpPr>
              <p:spPr>
                <a:xfrm>
                  <a:off x="5713425" y="5146625"/>
                  <a:ext cx="258525" cy="224350"/>
                </a:xfrm>
                <a:custGeom>
                  <a:rect b="b" l="l" r="r" t="t"/>
                  <a:pathLst>
                    <a:path extrusionOk="0" h="8974" w="10341">
                      <a:moveTo>
                        <a:pt x="5171" y="1"/>
                      </a:moveTo>
                      <a:lnTo>
                        <a:pt x="0"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9"/>
                <p:cNvSpPr/>
                <p:nvPr/>
              </p:nvSpPr>
              <p:spPr>
                <a:xfrm>
                  <a:off x="6026975" y="5146625"/>
                  <a:ext cx="259375" cy="224350"/>
                </a:xfrm>
                <a:custGeom>
                  <a:rect b="b" l="l" r="r" t="t"/>
                  <a:pathLst>
                    <a:path extrusionOk="0" h="8974" w="10375">
                      <a:moveTo>
                        <a:pt x="5171" y="1"/>
                      </a:moveTo>
                      <a:lnTo>
                        <a:pt x="1" y="8974"/>
                      </a:lnTo>
                      <a:lnTo>
                        <a:pt x="10375"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9"/>
                <p:cNvSpPr/>
                <p:nvPr/>
              </p:nvSpPr>
              <p:spPr>
                <a:xfrm>
                  <a:off x="5871025" y="5044875"/>
                  <a:ext cx="258550" cy="224375"/>
                </a:xfrm>
                <a:custGeom>
                  <a:rect b="b" l="l" r="r" t="t"/>
                  <a:pathLst>
                    <a:path extrusionOk="0" h="8975" w="10342">
                      <a:moveTo>
                        <a:pt x="8273" y="1168"/>
                      </a:moveTo>
                      <a:lnTo>
                        <a:pt x="5104" y="6639"/>
                      </a:lnTo>
                      <a:lnTo>
                        <a:pt x="1935" y="1168"/>
                      </a:lnTo>
                      <a:close/>
                      <a:moveTo>
                        <a:pt x="1" y="1"/>
                      </a:moveTo>
                      <a:lnTo>
                        <a:pt x="5171"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9"/>
                <p:cNvSpPr/>
                <p:nvPr/>
              </p:nvSpPr>
              <p:spPr>
                <a:xfrm>
                  <a:off x="5556650" y="5044875"/>
                  <a:ext cx="258525" cy="224375"/>
                </a:xfrm>
                <a:custGeom>
                  <a:rect b="b" l="l" r="r" t="t"/>
                  <a:pathLst>
                    <a:path extrusionOk="0" h="8975" w="10341">
                      <a:moveTo>
                        <a:pt x="8306" y="1168"/>
                      </a:moveTo>
                      <a:lnTo>
                        <a:pt x="5137" y="6639"/>
                      </a:lnTo>
                      <a:lnTo>
                        <a:pt x="1968" y="1168"/>
                      </a:lnTo>
                      <a:close/>
                      <a:moveTo>
                        <a:pt x="0" y="1"/>
                      </a:moveTo>
                      <a:lnTo>
                        <a:pt x="5170"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9"/>
              <p:cNvGrpSpPr/>
              <p:nvPr/>
            </p:nvGrpSpPr>
            <p:grpSpPr>
              <a:xfrm flipH="1">
                <a:off x="1078900" y="4691700"/>
                <a:ext cx="2955475" cy="326100"/>
                <a:chOff x="3330875" y="5044875"/>
                <a:chExt cx="2955475" cy="326100"/>
              </a:xfrm>
            </p:grpSpPr>
            <p:sp>
              <p:nvSpPr>
                <p:cNvPr id="924" name="Google Shape;924;p9"/>
                <p:cNvSpPr/>
                <p:nvPr/>
              </p:nvSpPr>
              <p:spPr>
                <a:xfrm>
                  <a:off x="3500175" y="5146625"/>
                  <a:ext cx="258550" cy="224350"/>
                </a:xfrm>
                <a:custGeom>
                  <a:rect b="b" l="l" r="r" t="t"/>
                  <a:pathLst>
                    <a:path extrusionOk="0" h="8974" w="10342">
                      <a:moveTo>
                        <a:pt x="5171" y="1"/>
                      </a:moveTo>
                      <a:lnTo>
                        <a:pt x="0"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9"/>
                <p:cNvSpPr/>
                <p:nvPr/>
              </p:nvSpPr>
              <p:spPr>
                <a:xfrm>
                  <a:off x="3813725" y="5146625"/>
                  <a:ext cx="258550" cy="224350"/>
                </a:xfrm>
                <a:custGeom>
                  <a:rect b="b" l="l" r="r" t="t"/>
                  <a:pathLst>
                    <a:path extrusionOk="0" h="8974" w="10342">
                      <a:moveTo>
                        <a:pt x="5171" y="1"/>
                      </a:moveTo>
                      <a:lnTo>
                        <a:pt x="1"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9"/>
                <p:cNvSpPr/>
                <p:nvPr/>
              </p:nvSpPr>
              <p:spPr>
                <a:xfrm>
                  <a:off x="4128125" y="5146625"/>
                  <a:ext cx="258525" cy="224350"/>
                </a:xfrm>
                <a:custGeom>
                  <a:rect b="b" l="l" r="r" t="t"/>
                  <a:pathLst>
                    <a:path extrusionOk="0" h="8974" w="10341">
                      <a:moveTo>
                        <a:pt x="5171" y="1"/>
                      </a:moveTo>
                      <a:lnTo>
                        <a:pt x="0"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9"/>
                <p:cNvSpPr/>
                <p:nvPr/>
              </p:nvSpPr>
              <p:spPr>
                <a:xfrm>
                  <a:off x="4441675" y="5146625"/>
                  <a:ext cx="258550" cy="224350"/>
                </a:xfrm>
                <a:custGeom>
                  <a:rect b="b" l="l" r="r" t="t"/>
                  <a:pathLst>
                    <a:path extrusionOk="0" h="8974" w="10342">
                      <a:moveTo>
                        <a:pt x="5171" y="1"/>
                      </a:moveTo>
                      <a:lnTo>
                        <a:pt x="1"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9"/>
                <p:cNvSpPr/>
                <p:nvPr/>
              </p:nvSpPr>
              <p:spPr>
                <a:xfrm>
                  <a:off x="4755225" y="5146625"/>
                  <a:ext cx="258550" cy="224350"/>
                </a:xfrm>
                <a:custGeom>
                  <a:rect b="b" l="l" r="r" t="t"/>
                  <a:pathLst>
                    <a:path extrusionOk="0" h="8974" w="10342">
                      <a:moveTo>
                        <a:pt x="5171" y="1"/>
                      </a:moveTo>
                      <a:lnTo>
                        <a:pt x="1" y="8974"/>
                      </a:lnTo>
                      <a:lnTo>
                        <a:pt x="10342"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9"/>
                <p:cNvSpPr/>
                <p:nvPr/>
              </p:nvSpPr>
              <p:spPr>
                <a:xfrm>
                  <a:off x="5068800" y="5146625"/>
                  <a:ext cx="260200" cy="224350"/>
                </a:xfrm>
                <a:custGeom>
                  <a:rect b="b" l="l" r="r" t="t"/>
                  <a:pathLst>
                    <a:path extrusionOk="0" h="8974" w="10408">
                      <a:moveTo>
                        <a:pt x="5170" y="1"/>
                      </a:moveTo>
                      <a:lnTo>
                        <a:pt x="0" y="8974"/>
                      </a:lnTo>
                      <a:lnTo>
                        <a:pt x="10408" y="8974"/>
                      </a:lnTo>
                      <a:lnTo>
                        <a:pt x="51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9"/>
                <p:cNvSpPr/>
                <p:nvPr/>
              </p:nvSpPr>
              <p:spPr>
                <a:xfrm>
                  <a:off x="4912850" y="5044875"/>
                  <a:ext cx="258550" cy="224375"/>
                </a:xfrm>
                <a:custGeom>
                  <a:rect b="b" l="l" r="r" t="t"/>
                  <a:pathLst>
                    <a:path extrusionOk="0" h="8975" w="10342">
                      <a:moveTo>
                        <a:pt x="8306" y="1168"/>
                      </a:moveTo>
                      <a:lnTo>
                        <a:pt x="5137" y="6639"/>
                      </a:lnTo>
                      <a:lnTo>
                        <a:pt x="1935" y="1168"/>
                      </a:lnTo>
                      <a:close/>
                      <a:moveTo>
                        <a:pt x="0" y="1"/>
                      </a:moveTo>
                      <a:lnTo>
                        <a:pt x="5171"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9"/>
                <p:cNvSpPr/>
                <p:nvPr/>
              </p:nvSpPr>
              <p:spPr>
                <a:xfrm>
                  <a:off x="5238900" y="5044875"/>
                  <a:ext cx="258550" cy="224375"/>
                </a:xfrm>
                <a:custGeom>
                  <a:rect b="b" l="l" r="r" t="t"/>
                  <a:pathLst>
                    <a:path extrusionOk="0" h="8975" w="10342">
                      <a:moveTo>
                        <a:pt x="8307" y="1168"/>
                      </a:moveTo>
                      <a:lnTo>
                        <a:pt x="5138" y="6639"/>
                      </a:lnTo>
                      <a:lnTo>
                        <a:pt x="1969" y="1168"/>
                      </a:lnTo>
                      <a:close/>
                      <a:moveTo>
                        <a:pt x="1" y="1"/>
                      </a:moveTo>
                      <a:lnTo>
                        <a:pt x="5171" y="8974"/>
                      </a:lnTo>
                      <a:lnTo>
                        <a:pt x="10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9"/>
                <p:cNvSpPr/>
                <p:nvPr/>
              </p:nvSpPr>
              <p:spPr>
                <a:xfrm>
                  <a:off x="4599300" y="5044875"/>
                  <a:ext cx="258525" cy="224375"/>
                </a:xfrm>
                <a:custGeom>
                  <a:rect b="b" l="l" r="r" t="t"/>
                  <a:pathLst>
                    <a:path extrusionOk="0" h="8975" w="10341">
                      <a:moveTo>
                        <a:pt x="8273" y="1168"/>
                      </a:moveTo>
                      <a:lnTo>
                        <a:pt x="5104" y="6639"/>
                      </a:lnTo>
                      <a:lnTo>
                        <a:pt x="1935" y="1168"/>
                      </a:lnTo>
                      <a:close/>
                      <a:moveTo>
                        <a:pt x="0" y="1"/>
                      </a:moveTo>
                      <a:lnTo>
                        <a:pt x="5170"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9"/>
                <p:cNvSpPr/>
                <p:nvPr/>
              </p:nvSpPr>
              <p:spPr>
                <a:xfrm>
                  <a:off x="4284900" y="5044875"/>
                  <a:ext cx="258550" cy="224375"/>
                </a:xfrm>
                <a:custGeom>
                  <a:rect b="b" l="l" r="r" t="t"/>
                  <a:pathLst>
                    <a:path extrusionOk="0" h="8975" w="10342">
                      <a:moveTo>
                        <a:pt x="8306" y="1168"/>
                      </a:moveTo>
                      <a:lnTo>
                        <a:pt x="5137" y="6639"/>
                      </a:lnTo>
                      <a:lnTo>
                        <a:pt x="1968" y="1168"/>
                      </a:lnTo>
                      <a:close/>
                      <a:moveTo>
                        <a:pt x="0" y="1"/>
                      </a:moveTo>
                      <a:lnTo>
                        <a:pt x="5171"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9"/>
                <p:cNvSpPr/>
                <p:nvPr/>
              </p:nvSpPr>
              <p:spPr>
                <a:xfrm>
                  <a:off x="3971350" y="5044875"/>
                  <a:ext cx="258525" cy="224375"/>
                </a:xfrm>
                <a:custGeom>
                  <a:rect b="b" l="l" r="r" t="t"/>
                  <a:pathLst>
                    <a:path extrusionOk="0" h="8975" w="10341">
                      <a:moveTo>
                        <a:pt x="8306" y="1168"/>
                      </a:moveTo>
                      <a:lnTo>
                        <a:pt x="5137" y="6639"/>
                      </a:lnTo>
                      <a:lnTo>
                        <a:pt x="1968" y="1168"/>
                      </a:lnTo>
                      <a:close/>
                      <a:moveTo>
                        <a:pt x="0" y="1"/>
                      </a:moveTo>
                      <a:lnTo>
                        <a:pt x="5170"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9"/>
                <p:cNvSpPr/>
                <p:nvPr/>
              </p:nvSpPr>
              <p:spPr>
                <a:xfrm>
                  <a:off x="3657775" y="5044875"/>
                  <a:ext cx="258550" cy="224375"/>
                </a:xfrm>
                <a:custGeom>
                  <a:rect b="b" l="l" r="r" t="t"/>
                  <a:pathLst>
                    <a:path extrusionOk="0" h="8975" w="10342">
                      <a:moveTo>
                        <a:pt x="8307" y="1168"/>
                      </a:moveTo>
                      <a:lnTo>
                        <a:pt x="5138" y="6639"/>
                      </a:lnTo>
                      <a:lnTo>
                        <a:pt x="1969" y="1168"/>
                      </a:lnTo>
                      <a:close/>
                      <a:moveTo>
                        <a:pt x="1" y="1"/>
                      </a:moveTo>
                      <a:lnTo>
                        <a:pt x="5171" y="8974"/>
                      </a:lnTo>
                      <a:lnTo>
                        <a:pt x="10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9"/>
                <p:cNvSpPr/>
                <p:nvPr/>
              </p:nvSpPr>
              <p:spPr>
                <a:xfrm>
                  <a:off x="3330875" y="5044875"/>
                  <a:ext cx="259375" cy="224375"/>
                </a:xfrm>
                <a:custGeom>
                  <a:rect b="b" l="l" r="r" t="t"/>
                  <a:pathLst>
                    <a:path extrusionOk="0" h="8975" w="10375">
                      <a:moveTo>
                        <a:pt x="8373" y="1168"/>
                      </a:moveTo>
                      <a:lnTo>
                        <a:pt x="5205" y="6639"/>
                      </a:lnTo>
                      <a:lnTo>
                        <a:pt x="2036" y="1168"/>
                      </a:lnTo>
                      <a:close/>
                      <a:moveTo>
                        <a:pt x="1" y="1"/>
                      </a:moveTo>
                      <a:lnTo>
                        <a:pt x="5205" y="8974"/>
                      </a:lnTo>
                      <a:lnTo>
                        <a:pt x="103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9"/>
                <p:cNvSpPr/>
                <p:nvPr/>
              </p:nvSpPr>
              <p:spPr>
                <a:xfrm>
                  <a:off x="5399850" y="5146625"/>
                  <a:ext cx="258550" cy="224350"/>
                </a:xfrm>
                <a:custGeom>
                  <a:rect b="b" l="l" r="r" t="t"/>
                  <a:pathLst>
                    <a:path extrusionOk="0" h="8974" w="10342">
                      <a:moveTo>
                        <a:pt x="5171" y="1"/>
                      </a:moveTo>
                      <a:lnTo>
                        <a:pt x="1" y="8974"/>
                      </a:lnTo>
                      <a:lnTo>
                        <a:pt x="10342"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9"/>
                <p:cNvSpPr/>
                <p:nvPr/>
              </p:nvSpPr>
              <p:spPr>
                <a:xfrm>
                  <a:off x="5713425" y="5146625"/>
                  <a:ext cx="258525" cy="224350"/>
                </a:xfrm>
                <a:custGeom>
                  <a:rect b="b" l="l" r="r" t="t"/>
                  <a:pathLst>
                    <a:path extrusionOk="0" h="8974" w="10341">
                      <a:moveTo>
                        <a:pt x="5171" y="1"/>
                      </a:moveTo>
                      <a:lnTo>
                        <a:pt x="0"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9"/>
                <p:cNvSpPr/>
                <p:nvPr/>
              </p:nvSpPr>
              <p:spPr>
                <a:xfrm>
                  <a:off x="6026975" y="5146625"/>
                  <a:ext cx="259375" cy="224350"/>
                </a:xfrm>
                <a:custGeom>
                  <a:rect b="b" l="l" r="r" t="t"/>
                  <a:pathLst>
                    <a:path extrusionOk="0" h="8974" w="10375">
                      <a:moveTo>
                        <a:pt x="5171" y="1"/>
                      </a:moveTo>
                      <a:lnTo>
                        <a:pt x="1" y="8974"/>
                      </a:lnTo>
                      <a:lnTo>
                        <a:pt x="10375"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9"/>
                <p:cNvSpPr/>
                <p:nvPr/>
              </p:nvSpPr>
              <p:spPr>
                <a:xfrm>
                  <a:off x="5871025" y="5044875"/>
                  <a:ext cx="258550" cy="224375"/>
                </a:xfrm>
                <a:custGeom>
                  <a:rect b="b" l="l" r="r" t="t"/>
                  <a:pathLst>
                    <a:path extrusionOk="0" h="8975" w="10342">
                      <a:moveTo>
                        <a:pt x="8273" y="1168"/>
                      </a:moveTo>
                      <a:lnTo>
                        <a:pt x="5104" y="6639"/>
                      </a:lnTo>
                      <a:lnTo>
                        <a:pt x="1935" y="1168"/>
                      </a:lnTo>
                      <a:close/>
                      <a:moveTo>
                        <a:pt x="1" y="1"/>
                      </a:moveTo>
                      <a:lnTo>
                        <a:pt x="5171"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9"/>
                <p:cNvSpPr/>
                <p:nvPr/>
              </p:nvSpPr>
              <p:spPr>
                <a:xfrm>
                  <a:off x="5556650" y="5044875"/>
                  <a:ext cx="258525" cy="224375"/>
                </a:xfrm>
                <a:custGeom>
                  <a:rect b="b" l="l" r="r" t="t"/>
                  <a:pathLst>
                    <a:path extrusionOk="0" h="8975" w="10341">
                      <a:moveTo>
                        <a:pt x="8306" y="1168"/>
                      </a:moveTo>
                      <a:lnTo>
                        <a:pt x="5137" y="6639"/>
                      </a:lnTo>
                      <a:lnTo>
                        <a:pt x="1968" y="1168"/>
                      </a:lnTo>
                      <a:close/>
                      <a:moveTo>
                        <a:pt x="0" y="1"/>
                      </a:moveTo>
                      <a:lnTo>
                        <a:pt x="5170"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9"/>
              <p:cNvGrpSpPr/>
              <p:nvPr/>
            </p:nvGrpSpPr>
            <p:grpSpPr>
              <a:xfrm flipH="1">
                <a:off x="-1744926" y="4691700"/>
                <a:ext cx="2955475" cy="326100"/>
                <a:chOff x="3330875" y="5044875"/>
                <a:chExt cx="2955475" cy="326100"/>
              </a:xfrm>
            </p:grpSpPr>
            <p:sp>
              <p:nvSpPr>
                <p:cNvPr id="943" name="Google Shape;943;p9"/>
                <p:cNvSpPr/>
                <p:nvPr/>
              </p:nvSpPr>
              <p:spPr>
                <a:xfrm>
                  <a:off x="3500175" y="5146625"/>
                  <a:ext cx="258550" cy="224350"/>
                </a:xfrm>
                <a:custGeom>
                  <a:rect b="b" l="l" r="r" t="t"/>
                  <a:pathLst>
                    <a:path extrusionOk="0" h="8974" w="10342">
                      <a:moveTo>
                        <a:pt x="5171" y="1"/>
                      </a:moveTo>
                      <a:lnTo>
                        <a:pt x="0"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9"/>
                <p:cNvSpPr/>
                <p:nvPr/>
              </p:nvSpPr>
              <p:spPr>
                <a:xfrm>
                  <a:off x="3813725" y="5146625"/>
                  <a:ext cx="258550" cy="224350"/>
                </a:xfrm>
                <a:custGeom>
                  <a:rect b="b" l="l" r="r" t="t"/>
                  <a:pathLst>
                    <a:path extrusionOk="0" h="8974" w="10342">
                      <a:moveTo>
                        <a:pt x="5171" y="1"/>
                      </a:moveTo>
                      <a:lnTo>
                        <a:pt x="1"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9"/>
                <p:cNvSpPr/>
                <p:nvPr/>
              </p:nvSpPr>
              <p:spPr>
                <a:xfrm>
                  <a:off x="4128125" y="5146625"/>
                  <a:ext cx="258525" cy="224350"/>
                </a:xfrm>
                <a:custGeom>
                  <a:rect b="b" l="l" r="r" t="t"/>
                  <a:pathLst>
                    <a:path extrusionOk="0" h="8974" w="10341">
                      <a:moveTo>
                        <a:pt x="5171" y="1"/>
                      </a:moveTo>
                      <a:lnTo>
                        <a:pt x="0"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9"/>
                <p:cNvSpPr/>
                <p:nvPr/>
              </p:nvSpPr>
              <p:spPr>
                <a:xfrm>
                  <a:off x="4441675" y="5146625"/>
                  <a:ext cx="258550" cy="224350"/>
                </a:xfrm>
                <a:custGeom>
                  <a:rect b="b" l="l" r="r" t="t"/>
                  <a:pathLst>
                    <a:path extrusionOk="0" h="8974" w="10342">
                      <a:moveTo>
                        <a:pt x="5171" y="1"/>
                      </a:moveTo>
                      <a:lnTo>
                        <a:pt x="1"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9"/>
                <p:cNvSpPr/>
                <p:nvPr/>
              </p:nvSpPr>
              <p:spPr>
                <a:xfrm>
                  <a:off x="4755225" y="5146625"/>
                  <a:ext cx="258550" cy="224350"/>
                </a:xfrm>
                <a:custGeom>
                  <a:rect b="b" l="l" r="r" t="t"/>
                  <a:pathLst>
                    <a:path extrusionOk="0" h="8974" w="10342">
                      <a:moveTo>
                        <a:pt x="5171" y="1"/>
                      </a:moveTo>
                      <a:lnTo>
                        <a:pt x="1" y="8974"/>
                      </a:lnTo>
                      <a:lnTo>
                        <a:pt x="10342"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9"/>
                <p:cNvSpPr/>
                <p:nvPr/>
              </p:nvSpPr>
              <p:spPr>
                <a:xfrm>
                  <a:off x="5068800" y="5146625"/>
                  <a:ext cx="260200" cy="224350"/>
                </a:xfrm>
                <a:custGeom>
                  <a:rect b="b" l="l" r="r" t="t"/>
                  <a:pathLst>
                    <a:path extrusionOk="0" h="8974" w="10408">
                      <a:moveTo>
                        <a:pt x="5170" y="1"/>
                      </a:moveTo>
                      <a:lnTo>
                        <a:pt x="0" y="8974"/>
                      </a:lnTo>
                      <a:lnTo>
                        <a:pt x="10408" y="8974"/>
                      </a:lnTo>
                      <a:lnTo>
                        <a:pt x="51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9"/>
                <p:cNvSpPr/>
                <p:nvPr/>
              </p:nvSpPr>
              <p:spPr>
                <a:xfrm>
                  <a:off x="4912850" y="5044875"/>
                  <a:ext cx="258550" cy="224375"/>
                </a:xfrm>
                <a:custGeom>
                  <a:rect b="b" l="l" r="r" t="t"/>
                  <a:pathLst>
                    <a:path extrusionOk="0" h="8975" w="10342">
                      <a:moveTo>
                        <a:pt x="8306" y="1168"/>
                      </a:moveTo>
                      <a:lnTo>
                        <a:pt x="5137" y="6639"/>
                      </a:lnTo>
                      <a:lnTo>
                        <a:pt x="1935" y="1168"/>
                      </a:lnTo>
                      <a:close/>
                      <a:moveTo>
                        <a:pt x="0" y="1"/>
                      </a:moveTo>
                      <a:lnTo>
                        <a:pt x="5171"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9"/>
                <p:cNvSpPr/>
                <p:nvPr/>
              </p:nvSpPr>
              <p:spPr>
                <a:xfrm>
                  <a:off x="5238900" y="5044875"/>
                  <a:ext cx="258550" cy="224375"/>
                </a:xfrm>
                <a:custGeom>
                  <a:rect b="b" l="l" r="r" t="t"/>
                  <a:pathLst>
                    <a:path extrusionOk="0" h="8975" w="10342">
                      <a:moveTo>
                        <a:pt x="8307" y="1168"/>
                      </a:moveTo>
                      <a:lnTo>
                        <a:pt x="5138" y="6639"/>
                      </a:lnTo>
                      <a:lnTo>
                        <a:pt x="1969" y="1168"/>
                      </a:lnTo>
                      <a:close/>
                      <a:moveTo>
                        <a:pt x="1" y="1"/>
                      </a:moveTo>
                      <a:lnTo>
                        <a:pt x="5171" y="8974"/>
                      </a:lnTo>
                      <a:lnTo>
                        <a:pt x="10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9"/>
                <p:cNvSpPr/>
                <p:nvPr/>
              </p:nvSpPr>
              <p:spPr>
                <a:xfrm>
                  <a:off x="4599300" y="5044875"/>
                  <a:ext cx="258525" cy="224375"/>
                </a:xfrm>
                <a:custGeom>
                  <a:rect b="b" l="l" r="r" t="t"/>
                  <a:pathLst>
                    <a:path extrusionOk="0" h="8975" w="10341">
                      <a:moveTo>
                        <a:pt x="8273" y="1168"/>
                      </a:moveTo>
                      <a:lnTo>
                        <a:pt x="5104" y="6639"/>
                      </a:lnTo>
                      <a:lnTo>
                        <a:pt x="1935" y="1168"/>
                      </a:lnTo>
                      <a:close/>
                      <a:moveTo>
                        <a:pt x="0" y="1"/>
                      </a:moveTo>
                      <a:lnTo>
                        <a:pt x="5170"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9"/>
                <p:cNvSpPr/>
                <p:nvPr/>
              </p:nvSpPr>
              <p:spPr>
                <a:xfrm>
                  <a:off x="4284900" y="5044875"/>
                  <a:ext cx="258550" cy="224375"/>
                </a:xfrm>
                <a:custGeom>
                  <a:rect b="b" l="l" r="r" t="t"/>
                  <a:pathLst>
                    <a:path extrusionOk="0" h="8975" w="10342">
                      <a:moveTo>
                        <a:pt x="8306" y="1168"/>
                      </a:moveTo>
                      <a:lnTo>
                        <a:pt x="5137" y="6639"/>
                      </a:lnTo>
                      <a:lnTo>
                        <a:pt x="1968" y="1168"/>
                      </a:lnTo>
                      <a:close/>
                      <a:moveTo>
                        <a:pt x="0" y="1"/>
                      </a:moveTo>
                      <a:lnTo>
                        <a:pt x="5171"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9"/>
                <p:cNvSpPr/>
                <p:nvPr/>
              </p:nvSpPr>
              <p:spPr>
                <a:xfrm>
                  <a:off x="3971350" y="5044875"/>
                  <a:ext cx="258525" cy="224375"/>
                </a:xfrm>
                <a:custGeom>
                  <a:rect b="b" l="l" r="r" t="t"/>
                  <a:pathLst>
                    <a:path extrusionOk="0" h="8975" w="10341">
                      <a:moveTo>
                        <a:pt x="8306" y="1168"/>
                      </a:moveTo>
                      <a:lnTo>
                        <a:pt x="5137" y="6639"/>
                      </a:lnTo>
                      <a:lnTo>
                        <a:pt x="1968" y="1168"/>
                      </a:lnTo>
                      <a:close/>
                      <a:moveTo>
                        <a:pt x="0" y="1"/>
                      </a:moveTo>
                      <a:lnTo>
                        <a:pt x="5170"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9"/>
                <p:cNvSpPr/>
                <p:nvPr/>
              </p:nvSpPr>
              <p:spPr>
                <a:xfrm>
                  <a:off x="3657775" y="5044875"/>
                  <a:ext cx="258550" cy="224375"/>
                </a:xfrm>
                <a:custGeom>
                  <a:rect b="b" l="l" r="r" t="t"/>
                  <a:pathLst>
                    <a:path extrusionOk="0" h="8975" w="10342">
                      <a:moveTo>
                        <a:pt x="8307" y="1168"/>
                      </a:moveTo>
                      <a:lnTo>
                        <a:pt x="5138" y="6639"/>
                      </a:lnTo>
                      <a:lnTo>
                        <a:pt x="1969" y="1168"/>
                      </a:lnTo>
                      <a:close/>
                      <a:moveTo>
                        <a:pt x="1" y="1"/>
                      </a:moveTo>
                      <a:lnTo>
                        <a:pt x="5171" y="8974"/>
                      </a:lnTo>
                      <a:lnTo>
                        <a:pt x="10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9"/>
                <p:cNvSpPr/>
                <p:nvPr/>
              </p:nvSpPr>
              <p:spPr>
                <a:xfrm>
                  <a:off x="3330875" y="5044875"/>
                  <a:ext cx="259375" cy="224375"/>
                </a:xfrm>
                <a:custGeom>
                  <a:rect b="b" l="l" r="r" t="t"/>
                  <a:pathLst>
                    <a:path extrusionOk="0" h="8975" w="10375">
                      <a:moveTo>
                        <a:pt x="8373" y="1168"/>
                      </a:moveTo>
                      <a:lnTo>
                        <a:pt x="5205" y="6639"/>
                      </a:lnTo>
                      <a:lnTo>
                        <a:pt x="2036" y="1168"/>
                      </a:lnTo>
                      <a:close/>
                      <a:moveTo>
                        <a:pt x="1" y="1"/>
                      </a:moveTo>
                      <a:lnTo>
                        <a:pt x="5205" y="8974"/>
                      </a:lnTo>
                      <a:lnTo>
                        <a:pt x="103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9"/>
                <p:cNvSpPr/>
                <p:nvPr/>
              </p:nvSpPr>
              <p:spPr>
                <a:xfrm>
                  <a:off x="5399850" y="5146625"/>
                  <a:ext cx="258550" cy="224350"/>
                </a:xfrm>
                <a:custGeom>
                  <a:rect b="b" l="l" r="r" t="t"/>
                  <a:pathLst>
                    <a:path extrusionOk="0" h="8974" w="10342">
                      <a:moveTo>
                        <a:pt x="5171" y="1"/>
                      </a:moveTo>
                      <a:lnTo>
                        <a:pt x="1" y="8974"/>
                      </a:lnTo>
                      <a:lnTo>
                        <a:pt x="10342"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9"/>
                <p:cNvSpPr/>
                <p:nvPr/>
              </p:nvSpPr>
              <p:spPr>
                <a:xfrm>
                  <a:off x="5713425" y="5146625"/>
                  <a:ext cx="258525" cy="224350"/>
                </a:xfrm>
                <a:custGeom>
                  <a:rect b="b" l="l" r="r" t="t"/>
                  <a:pathLst>
                    <a:path extrusionOk="0" h="8974" w="10341">
                      <a:moveTo>
                        <a:pt x="5171" y="1"/>
                      </a:moveTo>
                      <a:lnTo>
                        <a:pt x="0" y="8974"/>
                      </a:lnTo>
                      <a:lnTo>
                        <a:pt x="10341"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9"/>
                <p:cNvSpPr/>
                <p:nvPr/>
              </p:nvSpPr>
              <p:spPr>
                <a:xfrm>
                  <a:off x="6026975" y="5146625"/>
                  <a:ext cx="259375" cy="224350"/>
                </a:xfrm>
                <a:custGeom>
                  <a:rect b="b" l="l" r="r" t="t"/>
                  <a:pathLst>
                    <a:path extrusionOk="0" h="8974" w="10375">
                      <a:moveTo>
                        <a:pt x="5171" y="1"/>
                      </a:moveTo>
                      <a:lnTo>
                        <a:pt x="1" y="8974"/>
                      </a:lnTo>
                      <a:lnTo>
                        <a:pt x="10375" y="8974"/>
                      </a:lnTo>
                      <a:lnTo>
                        <a:pt x="517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9"/>
                <p:cNvSpPr/>
                <p:nvPr/>
              </p:nvSpPr>
              <p:spPr>
                <a:xfrm>
                  <a:off x="5871025" y="5044875"/>
                  <a:ext cx="258550" cy="224375"/>
                </a:xfrm>
                <a:custGeom>
                  <a:rect b="b" l="l" r="r" t="t"/>
                  <a:pathLst>
                    <a:path extrusionOk="0" h="8975" w="10342">
                      <a:moveTo>
                        <a:pt x="8273" y="1168"/>
                      </a:moveTo>
                      <a:lnTo>
                        <a:pt x="5104" y="6639"/>
                      </a:lnTo>
                      <a:lnTo>
                        <a:pt x="1935" y="1168"/>
                      </a:lnTo>
                      <a:close/>
                      <a:moveTo>
                        <a:pt x="1" y="1"/>
                      </a:moveTo>
                      <a:lnTo>
                        <a:pt x="5171"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9"/>
                <p:cNvSpPr/>
                <p:nvPr/>
              </p:nvSpPr>
              <p:spPr>
                <a:xfrm>
                  <a:off x="5556650" y="5044875"/>
                  <a:ext cx="258525" cy="224375"/>
                </a:xfrm>
                <a:custGeom>
                  <a:rect b="b" l="l" r="r" t="t"/>
                  <a:pathLst>
                    <a:path extrusionOk="0" h="8975" w="10341">
                      <a:moveTo>
                        <a:pt x="8306" y="1168"/>
                      </a:moveTo>
                      <a:lnTo>
                        <a:pt x="5137" y="6639"/>
                      </a:lnTo>
                      <a:lnTo>
                        <a:pt x="1968" y="1168"/>
                      </a:lnTo>
                      <a:close/>
                      <a:moveTo>
                        <a:pt x="0" y="1"/>
                      </a:moveTo>
                      <a:lnTo>
                        <a:pt x="5170" y="8974"/>
                      </a:lnTo>
                      <a:lnTo>
                        <a:pt x="103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61" name="Shape 961"/>
        <p:cNvGrpSpPr/>
        <p:nvPr/>
      </p:nvGrpSpPr>
      <p:grpSpPr>
        <a:xfrm>
          <a:off x="0" y="0"/>
          <a:ext cx="0" cy="0"/>
          <a:chOff x="0" y="0"/>
          <a:chExt cx="0" cy="0"/>
        </a:xfrm>
      </p:grpSpPr>
      <p:pic>
        <p:nvPicPr>
          <p:cNvPr id="962" name="Google Shape;962;p10"/>
          <p:cNvPicPr preferRelativeResize="0"/>
          <p:nvPr/>
        </p:nvPicPr>
        <p:blipFill>
          <a:blip r:embed="rId2">
            <a:alphaModFix amt="44000"/>
          </a:blip>
          <a:stretch>
            <a:fillRect/>
          </a:stretch>
        </p:blipFill>
        <p:spPr>
          <a:xfrm>
            <a:off x="0" y="0"/>
            <a:ext cx="9144000" cy="5143500"/>
          </a:xfrm>
          <a:prstGeom prst="rect">
            <a:avLst/>
          </a:prstGeom>
          <a:noFill/>
          <a:ln>
            <a:noFill/>
          </a:ln>
        </p:spPr>
      </p:pic>
      <p:sp>
        <p:nvSpPr>
          <p:cNvPr id="963" name="Google Shape;963;p10"/>
          <p:cNvSpPr txBox="1"/>
          <p:nvPr>
            <p:ph type="title"/>
          </p:nvPr>
        </p:nvSpPr>
        <p:spPr>
          <a:xfrm>
            <a:off x="6034000" y="2639700"/>
            <a:ext cx="2386200" cy="183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2.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dk2"/>
              </a:buClr>
              <a:buSzPts val="2800"/>
              <a:buFont typeface="Antonio"/>
              <a:buNone/>
              <a:defRPr b="1" sz="2800">
                <a:solidFill>
                  <a:schemeClr val="dk2"/>
                </a:solidFill>
                <a:latin typeface="Antonio"/>
                <a:ea typeface="Antonio"/>
                <a:cs typeface="Antonio"/>
                <a:sym typeface="Antonio"/>
              </a:defRPr>
            </a:lvl1pPr>
            <a:lvl2pPr lvl="1">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2pPr>
            <a:lvl3pPr lvl="2">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3pPr>
            <a:lvl4pPr lvl="3">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4pPr>
            <a:lvl5pPr lvl="4">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5pPr>
            <a:lvl6pPr lvl="5">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6pPr>
            <a:lvl7pPr lvl="6">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7pPr>
            <a:lvl8pPr lvl="7">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8pPr>
            <a:lvl9pPr lvl="8">
              <a:spcBef>
                <a:spcPts val="0"/>
              </a:spcBef>
              <a:spcAft>
                <a:spcPts val="0"/>
              </a:spcAft>
              <a:buClr>
                <a:schemeClr val="dk1"/>
              </a:buClr>
              <a:buSzPts val="2800"/>
              <a:buFont typeface="DM Serif Text"/>
              <a:buNone/>
              <a:defRPr b="1" sz="2800">
                <a:solidFill>
                  <a:schemeClr val="dk1"/>
                </a:solidFill>
                <a:latin typeface="DM Serif Text"/>
                <a:ea typeface="DM Serif Text"/>
                <a:cs typeface="DM Serif Text"/>
                <a:sym typeface="DM Serif Text"/>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1pPr>
            <a:lvl2pPr indent="-317500" lvl="1" marL="9144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indent="-317500" lvl="2" marL="13716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3pPr>
            <a:lvl4pPr indent="-317500" lvl="3" marL="18288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4pPr>
            <a:lvl5pPr indent="-317500" lvl="4" marL="22860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5pPr>
            <a:lvl6pPr indent="-317500" lvl="5" marL="27432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6pPr>
            <a:lvl7pPr indent="-317500" lvl="6" marL="32004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7pPr>
            <a:lvl8pPr indent="-317500" lvl="7" marL="36576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8pPr>
            <a:lvl9pPr indent="-317500" lvl="8" marL="4114800">
              <a:lnSpc>
                <a:spcPct val="100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mc:AlternateContent>
    <mc:Choice Requires="p14">
      <p:transition spd="slow" p14:dur="2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 Id="rId3" Type="http://schemas.openxmlformats.org/officeDocument/2006/relationships/hyperlink" Target="https://www.aeaweb.org/research/world-bank-poverty-line-basic-needs-allen" TargetMode="External"/><Relationship Id="rId4" Type="http://schemas.openxmlformats.org/officeDocument/2006/relationships/hyperlink" Target="https://www.change.org/p/all-the-people-together-equal-representation-in-the-parliament-we-women-now-need-the-equality-in-all-aspects" TargetMode="External"/><Relationship Id="rId9" Type="http://schemas.openxmlformats.org/officeDocument/2006/relationships/hyperlink" Target="https://reliefweb.int/report/world/solutions-poverty-get-us-2030" TargetMode="External"/><Relationship Id="rId5" Type="http://schemas.openxmlformats.org/officeDocument/2006/relationships/hyperlink" Target="https://learningpolicyinstitute.org/issue/whole-child-education" TargetMode="External"/><Relationship Id="rId6" Type="http://schemas.openxmlformats.org/officeDocument/2006/relationships/hyperlink" Target="https://www.usaid.gov/ethiopia/water-and-sanitation" TargetMode="External"/><Relationship Id="rId7" Type="http://schemas.openxmlformats.org/officeDocument/2006/relationships/hyperlink" Target="https://origins.osu.edu/article/conflict-termination-how-end-and-not-end-insurgencies?language_content_entity=en" TargetMode="External"/><Relationship Id="rId8" Type="http://schemas.openxmlformats.org/officeDocument/2006/relationships/hyperlink" Target="https://www.ohsu.edu/knight-cancer-institute/community-member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9" name="Shape 5669"/>
        <p:cNvGrpSpPr/>
        <p:nvPr/>
      </p:nvGrpSpPr>
      <p:grpSpPr>
        <a:xfrm>
          <a:off x="0" y="0"/>
          <a:ext cx="0" cy="0"/>
          <a:chOff x="0" y="0"/>
          <a:chExt cx="0" cy="0"/>
        </a:xfrm>
      </p:grpSpPr>
      <p:grpSp>
        <p:nvGrpSpPr>
          <p:cNvPr id="5670" name="Google Shape;5670;p40"/>
          <p:cNvGrpSpPr/>
          <p:nvPr/>
        </p:nvGrpSpPr>
        <p:grpSpPr>
          <a:xfrm>
            <a:off x="5047902" y="1033397"/>
            <a:ext cx="2377394" cy="4129378"/>
            <a:chOff x="5047902" y="1033397"/>
            <a:chExt cx="2377394" cy="4129378"/>
          </a:xfrm>
        </p:grpSpPr>
        <p:grpSp>
          <p:nvGrpSpPr>
            <p:cNvPr id="5671" name="Google Shape;5671;p40"/>
            <p:cNvGrpSpPr/>
            <p:nvPr/>
          </p:nvGrpSpPr>
          <p:grpSpPr>
            <a:xfrm>
              <a:off x="5047902" y="1033397"/>
              <a:ext cx="2377394" cy="3261788"/>
              <a:chOff x="7098251" y="2694375"/>
              <a:chExt cx="1785099" cy="2449158"/>
            </a:xfrm>
          </p:grpSpPr>
          <p:grpSp>
            <p:nvGrpSpPr>
              <p:cNvPr id="5672" name="Google Shape;5672;p40"/>
              <p:cNvGrpSpPr/>
              <p:nvPr/>
            </p:nvGrpSpPr>
            <p:grpSpPr>
              <a:xfrm>
                <a:off x="7098251" y="2699346"/>
                <a:ext cx="1781963" cy="2444187"/>
                <a:chOff x="4959950" y="478300"/>
                <a:chExt cx="929025" cy="1274275"/>
              </a:xfrm>
            </p:grpSpPr>
            <p:sp>
              <p:nvSpPr>
                <p:cNvPr id="5673" name="Google Shape;5673;p40"/>
                <p:cNvSpPr/>
                <p:nvPr/>
              </p:nvSpPr>
              <p:spPr>
                <a:xfrm>
                  <a:off x="5149250" y="478300"/>
                  <a:ext cx="739725" cy="866500"/>
                </a:xfrm>
                <a:custGeom>
                  <a:rect b="b" l="l" r="r" t="t"/>
                  <a:pathLst>
                    <a:path extrusionOk="0" fill="none" h="34660" w="29589">
                      <a:moveTo>
                        <a:pt x="501" y="9141"/>
                      </a:moveTo>
                      <a:lnTo>
                        <a:pt x="1" y="8040"/>
                      </a:lnTo>
                      <a:lnTo>
                        <a:pt x="868" y="7106"/>
                      </a:lnTo>
                      <a:lnTo>
                        <a:pt x="868" y="4971"/>
                      </a:lnTo>
                      <a:lnTo>
                        <a:pt x="2202" y="4371"/>
                      </a:lnTo>
                      <a:lnTo>
                        <a:pt x="3537" y="3036"/>
                      </a:lnTo>
                      <a:lnTo>
                        <a:pt x="4337" y="3036"/>
                      </a:lnTo>
                      <a:lnTo>
                        <a:pt x="6038" y="1635"/>
                      </a:lnTo>
                      <a:lnTo>
                        <a:pt x="6672" y="2036"/>
                      </a:lnTo>
                      <a:lnTo>
                        <a:pt x="7906" y="2036"/>
                      </a:lnTo>
                      <a:lnTo>
                        <a:pt x="10341" y="635"/>
                      </a:lnTo>
                      <a:lnTo>
                        <a:pt x="11742" y="1502"/>
                      </a:lnTo>
                      <a:lnTo>
                        <a:pt x="14211" y="1435"/>
                      </a:lnTo>
                      <a:lnTo>
                        <a:pt x="15178" y="1"/>
                      </a:lnTo>
                      <a:lnTo>
                        <a:pt x="16379" y="501"/>
                      </a:lnTo>
                      <a:lnTo>
                        <a:pt x="17880" y="1302"/>
                      </a:lnTo>
                      <a:lnTo>
                        <a:pt x="18681" y="1102"/>
                      </a:lnTo>
                      <a:lnTo>
                        <a:pt x="21583" y="2002"/>
                      </a:lnTo>
                      <a:lnTo>
                        <a:pt x="21116" y="3337"/>
                      </a:lnTo>
                      <a:lnTo>
                        <a:pt x="22917" y="4471"/>
                      </a:lnTo>
                      <a:lnTo>
                        <a:pt x="24318" y="6439"/>
                      </a:lnTo>
                      <a:lnTo>
                        <a:pt x="27153" y="7506"/>
                      </a:lnTo>
                      <a:lnTo>
                        <a:pt x="27153" y="8507"/>
                      </a:lnTo>
                      <a:lnTo>
                        <a:pt x="27654" y="9508"/>
                      </a:lnTo>
                      <a:lnTo>
                        <a:pt x="28655" y="10642"/>
                      </a:lnTo>
                      <a:lnTo>
                        <a:pt x="28655" y="12210"/>
                      </a:lnTo>
                      <a:lnTo>
                        <a:pt x="29122" y="13310"/>
                      </a:lnTo>
                      <a:lnTo>
                        <a:pt x="29589" y="14511"/>
                      </a:lnTo>
                      <a:lnTo>
                        <a:pt x="28821" y="15846"/>
                      </a:lnTo>
                      <a:lnTo>
                        <a:pt x="28888" y="16446"/>
                      </a:lnTo>
                      <a:lnTo>
                        <a:pt x="29589" y="17614"/>
                      </a:lnTo>
                      <a:lnTo>
                        <a:pt x="29122" y="19448"/>
                      </a:lnTo>
                      <a:lnTo>
                        <a:pt x="28788" y="19949"/>
                      </a:lnTo>
                      <a:lnTo>
                        <a:pt x="28788" y="21516"/>
                      </a:lnTo>
                      <a:lnTo>
                        <a:pt x="29122" y="22150"/>
                      </a:lnTo>
                      <a:lnTo>
                        <a:pt x="28288" y="23351"/>
                      </a:lnTo>
                      <a:lnTo>
                        <a:pt x="28087" y="23685"/>
                      </a:lnTo>
                      <a:lnTo>
                        <a:pt x="28154" y="24852"/>
                      </a:lnTo>
                      <a:cubicBezTo>
                        <a:pt x="28154" y="24852"/>
                        <a:pt x="28488" y="25152"/>
                        <a:pt x="28154" y="25352"/>
                      </a:cubicBezTo>
                      <a:cubicBezTo>
                        <a:pt x="27821" y="25619"/>
                        <a:pt x="26786" y="26620"/>
                        <a:pt x="26786" y="26620"/>
                      </a:cubicBezTo>
                      <a:lnTo>
                        <a:pt x="26420" y="26987"/>
                      </a:lnTo>
                      <a:lnTo>
                        <a:pt x="26420" y="27687"/>
                      </a:lnTo>
                      <a:lnTo>
                        <a:pt x="26153" y="28321"/>
                      </a:lnTo>
                      <a:lnTo>
                        <a:pt x="25385" y="28555"/>
                      </a:lnTo>
                      <a:lnTo>
                        <a:pt x="24952" y="29155"/>
                      </a:lnTo>
                      <a:lnTo>
                        <a:pt x="24985" y="30189"/>
                      </a:lnTo>
                      <a:lnTo>
                        <a:pt x="23417" y="30189"/>
                      </a:lnTo>
                      <a:lnTo>
                        <a:pt x="22717" y="30623"/>
                      </a:lnTo>
                      <a:lnTo>
                        <a:pt x="22417" y="31657"/>
                      </a:lnTo>
                      <a:lnTo>
                        <a:pt x="22417" y="32624"/>
                      </a:lnTo>
                      <a:lnTo>
                        <a:pt x="21249" y="33125"/>
                      </a:lnTo>
                      <a:lnTo>
                        <a:pt x="20816" y="33125"/>
                      </a:lnTo>
                      <a:lnTo>
                        <a:pt x="20048" y="32624"/>
                      </a:lnTo>
                      <a:lnTo>
                        <a:pt x="19448" y="32624"/>
                      </a:lnTo>
                      <a:lnTo>
                        <a:pt x="18681" y="33125"/>
                      </a:lnTo>
                      <a:cubicBezTo>
                        <a:pt x="18681" y="33125"/>
                        <a:pt x="18047" y="34192"/>
                        <a:pt x="17847" y="34392"/>
                      </a:cubicBezTo>
                      <a:cubicBezTo>
                        <a:pt x="17580" y="34626"/>
                        <a:pt x="17380" y="34659"/>
                        <a:pt x="17380" y="34659"/>
                      </a:cubicBezTo>
                      <a:cubicBezTo>
                        <a:pt x="17380" y="34659"/>
                        <a:pt x="17180" y="34626"/>
                        <a:pt x="16279" y="34392"/>
                      </a:cubicBezTo>
                      <a:cubicBezTo>
                        <a:pt x="15412" y="34192"/>
                        <a:pt x="15178" y="33392"/>
                        <a:pt x="15178" y="33392"/>
                      </a:cubicBezTo>
                      <a:lnTo>
                        <a:pt x="10708" y="30956"/>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0"/>
                <p:cNvSpPr/>
                <p:nvPr/>
              </p:nvSpPr>
              <p:spPr>
                <a:xfrm>
                  <a:off x="4959950" y="706800"/>
                  <a:ext cx="786425" cy="1045775"/>
                </a:xfrm>
                <a:custGeom>
                  <a:rect b="b" l="l" r="r" t="t"/>
                  <a:pathLst>
                    <a:path extrusionOk="0" h="41831" w="31457">
                      <a:moveTo>
                        <a:pt x="8073" y="1"/>
                      </a:moveTo>
                      <a:cubicBezTo>
                        <a:pt x="8073" y="1"/>
                        <a:pt x="4904" y="1735"/>
                        <a:pt x="4237" y="4904"/>
                      </a:cubicBezTo>
                      <a:cubicBezTo>
                        <a:pt x="3570" y="8073"/>
                        <a:pt x="4003" y="9274"/>
                        <a:pt x="3970" y="10041"/>
                      </a:cubicBezTo>
                      <a:cubicBezTo>
                        <a:pt x="3903" y="10842"/>
                        <a:pt x="801" y="13377"/>
                        <a:pt x="468" y="13911"/>
                      </a:cubicBezTo>
                      <a:cubicBezTo>
                        <a:pt x="134" y="14511"/>
                        <a:pt x="1" y="15712"/>
                        <a:pt x="1435" y="16446"/>
                      </a:cubicBezTo>
                      <a:cubicBezTo>
                        <a:pt x="1435" y="16446"/>
                        <a:pt x="1502" y="16913"/>
                        <a:pt x="1135" y="17247"/>
                      </a:cubicBezTo>
                      <a:cubicBezTo>
                        <a:pt x="768" y="17580"/>
                        <a:pt x="568" y="18514"/>
                        <a:pt x="1402" y="19014"/>
                      </a:cubicBezTo>
                      <a:cubicBezTo>
                        <a:pt x="1402" y="19014"/>
                        <a:pt x="434" y="19748"/>
                        <a:pt x="768" y="20482"/>
                      </a:cubicBezTo>
                      <a:cubicBezTo>
                        <a:pt x="1135" y="21183"/>
                        <a:pt x="1635" y="20682"/>
                        <a:pt x="1602" y="21550"/>
                      </a:cubicBezTo>
                      <a:cubicBezTo>
                        <a:pt x="1568" y="22417"/>
                        <a:pt x="734" y="23951"/>
                        <a:pt x="2636" y="25252"/>
                      </a:cubicBezTo>
                      <a:cubicBezTo>
                        <a:pt x="3014" y="25506"/>
                        <a:pt x="3493" y="25608"/>
                        <a:pt x="4026" y="25608"/>
                      </a:cubicBezTo>
                      <a:cubicBezTo>
                        <a:pt x="6121" y="25608"/>
                        <a:pt x="9053" y="24041"/>
                        <a:pt x="9990" y="24041"/>
                      </a:cubicBezTo>
                      <a:cubicBezTo>
                        <a:pt x="10033" y="24041"/>
                        <a:pt x="10073" y="24044"/>
                        <a:pt x="10108" y="24051"/>
                      </a:cubicBezTo>
                      <a:cubicBezTo>
                        <a:pt x="10108" y="24051"/>
                        <a:pt x="10308" y="26620"/>
                        <a:pt x="10675" y="27387"/>
                      </a:cubicBezTo>
                      <a:cubicBezTo>
                        <a:pt x="11075" y="28121"/>
                        <a:pt x="10608" y="28354"/>
                        <a:pt x="11008" y="29689"/>
                      </a:cubicBezTo>
                      <a:cubicBezTo>
                        <a:pt x="11409" y="31023"/>
                        <a:pt x="11776" y="32624"/>
                        <a:pt x="11642" y="33125"/>
                      </a:cubicBezTo>
                      <a:cubicBezTo>
                        <a:pt x="11642" y="33125"/>
                        <a:pt x="10408" y="33625"/>
                        <a:pt x="9908" y="34626"/>
                      </a:cubicBezTo>
                      <a:lnTo>
                        <a:pt x="9407" y="35626"/>
                      </a:lnTo>
                      <a:cubicBezTo>
                        <a:pt x="9407" y="35626"/>
                        <a:pt x="6805" y="39629"/>
                        <a:pt x="4571" y="41831"/>
                      </a:cubicBezTo>
                      <a:lnTo>
                        <a:pt x="31456" y="41831"/>
                      </a:lnTo>
                      <a:cubicBezTo>
                        <a:pt x="31456" y="41831"/>
                        <a:pt x="30823" y="37227"/>
                        <a:pt x="27287" y="33992"/>
                      </a:cubicBezTo>
                      <a:cubicBezTo>
                        <a:pt x="23851" y="30856"/>
                        <a:pt x="23117" y="26820"/>
                        <a:pt x="23484" y="23751"/>
                      </a:cubicBezTo>
                      <a:cubicBezTo>
                        <a:pt x="23517" y="23551"/>
                        <a:pt x="23451" y="23351"/>
                        <a:pt x="23284" y="23184"/>
                      </a:cubicBezTo>
                      <a:lnTo>
                        <a:pt x="18447" y="18547"/>
                      </a:lnTo>
                      <a:cubicBezTo>
                        <a:pt x="18447" y="18547"/>
                        <a:pt x="21649" y="11843"/>
                        <a:pt x="19348" y="11075"/>
                      </a:cubicBezTo>
                      <a:cubicBezTo>
                        <a:pt x="19010" y="10970"/>
                        <a:pt x="18708" y="10925"/>
                        <a:pt x="18434" y="10925"/>
                      </a:cubicBezTo>
                      <a:cubicBezTo>
                        <a:pt x="17045" y="10925"/>
                        <a:pt x="16350" y="12055"/>
                        <a:pt x="15235" y="12055"/>
                      </a:cubicBezTo>
                      <a:cubicBezTo>
                        <a:pt x="15111" y="12055"/>
                        <a:pt x="14981" y="12041"/>
                        <a:pt x="14845" y="12009"/>
                      </a:cubicBezTo>
                      <a:cubicBezTo>
                        <a:pt x="13277" y="11642"/>
                        <a:pt x="14378" y="8073"/>
                        <a:pt x="13110" y="7006"/>
                      </a:cubicBezTo>
                      <a:cubicBezTo>
                        <a:pt x="11809" y="5905"/>
                        <a:pt x="10408" y="5038"/>
                        <a:pt x="10808" y="3804"/>
                      </a:cubicBezTo>
                      <a:cubicBezTo>
                        <a:pt x="11175" y="2736"/>
                        <a:pt x="10742" y="68"/>
                        <a:pt x="80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0"/>
                <p:cNvSpPr/>
                <p:nvPr/>
              </p:nvSpPr>
              <p:spPr>
                <a:xfrm>
                  <a:off x="5286850" y="1143800"/>
                  <a:ext cx="151800" cy="151800"/>
                </a:xfrm>
                <a:custGeom>
                  <a:rect b="b" l="l" r="r" t="t"/>
                  <a:pathLst>
                    <a:path extrusionOk="0" h="6072" w="6072">
                      <a:moveTo>
                        <a:pt x="3036" y="567"/>
                      </a:moveTo>
                      <a:cubicBezTo>
                        <a:pt x="4037" y="567"/>
                        <a:pt x="4871" y="1401"/>
                        <a:pt x="4871" y="2402"/>
                      </a:cubicBezTo>
                      <a:cubicBezTo>
                        <a:pt x="4871" y="3436"/>
                        <a:pt x="4037" y="4236"/>
                        <a:pt x="3036" y="4236"/>
                      </a:cubicBezTo>
                      <a:cubicBezTo>
                        <a:pt x="2035" y="4236"/>
                        <a:pt x="1201" y="3402"/>
                        <a:pt x="1201" y="2402"/>
                      </a:cubicBezTo>
                      <a:cubicBezTo>
                        <a:pt x="1201" y="1401"/>
                        <a:pt x="2035" y="567"/>
                        <a:pt x="3036" y="567"/>
                      </a:cubicBezTo>
                      <a:close/>
                      <a:moveTo>
                        <a:pt x="3036" y="0"/>
                      </a:moveTo>
                      <a:cubicBezTo>
                        <a:pt x="1368" y="0"/>
                        <a:pt x="1" y="1368"/>
                        <a:pt x="1" y="3036"/>
                      </a:cubicBezTo>
                      <a:cubicBezTo>
                        <a:pt x="1" y="4703"/>
                        <a:pt x="1368" y="6071"/>
                        <a:pt x="3036" y="6071"/>
                      </a:cubicBezTo>
                      <a:cubicBezTo>
                        <a:pt x="4704" y="6071"/>
                        <a:pt x="6072" y="4703"/>
                        <a:pt x="6072" y="3036"/>
                      </a:cubicBezTo>
                      <a:cubicBezTo>
                        <a:pt x="6072" y="1368"/>
                        <a:pt x="4704" y="0"/>
                        <a:pt x="30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6" name="Google Shape;5676;p40"/>
              <p:cNvSpPr/>
              <p:nvPr/>
            </p:nvSpPr>
            <p:spPr>
              <a:xfrm>
                <a:off x="7465175" y="2694375"/>
                <a:ext cx="1418175" cy="1669850"/>
              </a:xfrm>
              <a:custGeom>
                <a:rect b="b" l="l" r="r" t="t"/>
                <a:pathLst>
                  <a:path extrusionOk="0" h="66794" w="56727">
                    <a:moveTo>
                      <a:pt x="903" y="18263"/>
                    </a:moveTo>
                    <a:lnTo>
                      <a:pt x="0" y="15617"/>
                    </a:lnTo>
                    <a:lnTo>
                      <a:pt x="1226" y="13681"/>
                    </a:lnTo>
                    <a:lnTo>
                      <a:pt x="1549" y="9680"/>
                    </a:lnTo>
                    <a:lnTo>
                      <a:pt x="3937" y="8648"/>
                    </a:lnTo>
                    <a:lnTo>
                      <a:pt x="6841" y="6066"/>
                    </a:lnTo>
                    <a:lnTo>
                      <a:pt x="8906" y="5550"/>
                    </a:lnTo>
                    <a:lnTo>
                      <a:pt x="11487" y="3291"/>
                    </a:lnTo>
                    <a:lnTo>
                      <a:pt x="14843" y="4065"/>
                    </a:lnTo>
                    <a:lnTo>
                      <a:pt x="19877" y="1420"/>
                    </a:lnTo>
                    <a:lnTo>
                      <a:pt x="22652" y="3033"/>
                    </a:lnTo>
                    <a:lnTo>
                      <a:pt x="27299" y="2775"/>
                    </a:lnTo>
                    <a:lnTo>
                      <a:pt x="29041" y="0"/>
                    </a:lnTo>
                    <a:lnTo>
                      <a:pt x="34849" y="2775"/>
                    </a:lnTo>
                    <a:lnTo>
                      <a:pt x="36592" y="2517"/>
                    </a:lnTo>
                    <a:lnTo>
                      <a:pt x="41238" y="4065"/>
                    </a:lnTo>
                    <a:lnTo>
                      <a:pt x="40464" y="6647"/>
                    </a:lnTo>
                    <a:lnTo>
                      <a:pt x="43949" y="8906"/>
                    </a:lnTo>
                    <a:lnTo>
                      <a:pt x="46466" y="12584"/>
                    </a:lnTo>
                    <a:lnTo>
                      <a:pt x="52209" y="14714"/>
                    </a:lnTo>
                    <a:lnTo>
                      <a:pt x="52145" y="17102"/>
                    </a:lnTo>
                    <a:lnTo>
                      <a:pt x="54662" y="20716"/>
                    </a:lnTo>
                    <a:lnTo>
                      <a:pt x="54920" y="24265"/>
                    </a:lnTo>
                    <a:lnTo>
                      <a:pt x="56662" y="28395"/>
                    </a:lnTo>
                    <a:lnTo>
                      <a:pt x="55307" y="31170"/>
                    </a:lnTo>
                    <a:lnTo>
                      <a:pt x="56727" y="34397"/>
                    </a:lnTo>
                    <a:lnTo>
                      <a:pt x="55113" y="38140"/>
                    </a:lnTo>
                    <a:lnTo>
                      <a:pt x="55113" y="41625"/>
                    </a:lnTo>
                    <a:lnTo>
                      <a:pt x="55565" y="42851"/>
                    </a:lnTo>
                    <a:lnTo>
                      <a:pt x="53952" y="45756"/>
                    </a:lnTo>
                    <a:lnTo>
                      <a:pt x="53952" y="48402"/>
                    </a:lnTo>
                    <a:lnTo>
                      <a:pt x="50531" y="52145"/>
                    </a:lnTo>
                    <a:lnTo>
                      <a:pt x="50015" y="54726"/>
                    </a:lnTo>
                    <a:lnTo>
                      <a:pt x="47821" y="55371"/>
                    </a:lnTo>
                    <a:lnTo>
                      <a:pt x="47821" y="57888"/>
                    </a:lnTo>
                    <a:lnTo>
                      <a:pt x="44723" y="58276"/>
                    </a:lnTo>
                    <a:lnTo>
                      <a:pt x="43110" y="59824"/>
                    </a:lnTo>
                    <a:lnTo>
                      <a:pt x="42852" y="62728"/>
                    </a:lnTo>
                    <a:lnTo>
                      <a:pt x="40916" y="63761"/>
                    </a:lnTo>
                    <a:lnTo>
                      <a:pt x="37947" y="62922"/>
                    </a:lnTo>
                    <a:lnTo>
                      <a:pt x="35946" y="63503"/>
                    </a:lnTo>
                    <a:lnTo>
                      <a:pt x="34010" y="66407"/>
                    </a:lnTo>
                    <a:lnTo>
                      <a:pt x="32203" y="66794"/>
                    </a:lnTo>
                    <a:lnTo>
                      <a:pt x="30267" y="66084"/>
                    </a:lnTo>
                    <a:lnTo>
                      <a:pt x="26137" y="63309"/>
                    </a:lnTo>
                    <a:lnTo>
                      <a:pt x="22717" y="56146"/>
                    </a:lnTo>
                    <a:lnTo>
                      <a:pt x="19167" y="50918"/>
                    </a:lnTo>
                    <a:lnTo>
                      <a:pt x="8841" y="37172"/>
                    </a:lnTo>
                    <a:lnTo>
                      <a:pt x="1871" y="18134"/>
                    </a:lnTo>
                    <a:close/>
                  </a:path>
                </a:pathLst>
              </a:custGeom>
              <a:solidFill>
                <a:schemeClr val="accent3"/>
              </a:solidFill>
              <a:ln>
                <a:noFill/>
              </a:ln>
            </p:spPr>
          </p:sp>
        </p:grpSp>
        <p:sp>
          <p:nvSpPr>
            <p:cNvPr id="5677" name="Google Shape;5677;p40"/>
            <p:cNvSpPr/>
            <p:nvPr/>
          </p:nvSpPr>
          <p:spPr>
            <a:xfrm>
              <a:off x="5066450" y="4222025"/>
              <a:ext cx="2202525" cy="940750"/>
            </a:xfrm>
            <a:custGeom>
              <a:rect b="b" l="l" r="r" t="t"/>
              <a:pathLst>
                <a:path extrusionOk="0" h="37630" w="88101">
                  <a:moveTo>
                    <a:pt x="10980" y="2890"/>
                  </a:moveTo>
                  <a:lnTo>
                    <a:pt x="2055" y="17595"/>
                  </a:lnTo>
                  <a:lnTo>
                    <a:pt x="0" y="37630"/>
                  </a:lnTo>
                  <a:lnTo>
                    <a:pt x="88101" y="36859"/>
                  </a:lnTo>
                  <a:lnTo>
                    <a:pt x="79624" y="2184"/>
                  </a:lnTo>
                  <a:lnTo>
                    <a:pt x="13934" y="0"/>
                  </a:lnTo>
                </a:path>
              </a:pathLst>
            </a:custGeom>
            <a:solidFill>
              <a:schemeClr val="accent3"/>
            </a:solidFill>
            <a:ln>
              <a:noFill/>
            </a:ln>
          </p:spPr>
        </p:sp>
      </p:grpSp>
      <p:sp>
        <p:nvSpPr>
          <p:cNvPr id="5678" name="Google Shape;5678;p40"/>
          <p:cNvSpPr txBox="1"/>
          <p:nvPr>
            <p:ph type="ctrTitle"/>
          </p:nvPr>
        </p:nvSpPr>
        <p:spPr>
          <a:xfrm>
            <a:off x="600600" y="847125"/>
            <a:ext cx="3878100" cy="3065100"/>
          </a:xfrm>
          <a:prstGeom prst="rect">
            <a:avLst/>
          </a:prstGeom>
        </p:spPr>
        <p:txBody>
          <a:bodyPr anchorCtr="0" anchor="b" bIns="91425" lIns="91425" spcFirstLastPara="1" rIns="0" wrap="square" tIns="45700">
            <a:noAutofit/>
          </a:bodyPr>
          <a:lstStyle/>
          <a:p>
            <a:pPr indent="0" lvl="0" marL="0" rtl="0" algn="ctr">
              <a:spcBef>
                <a:spcPts val="0"/>
              </a:spcBef>
              <a:spcAft>
                <a:spcPts val="0"/>
              </a:spcAft>
              <a:buClr>
                <a:schemeClr val="dk1"/>
              </a:buClr>
              <a:buSzPts val="1100"/>
              <a:buFont typeface="Arial"/>
              <a:buNone/>
            </a:pPr>
            <a:r>
              <a:rPr lang="en" sz="5900"/>
              <a:t>A STAND AGAINST </a:t>
            </a:r>
            <a:r>
              <a:rPr lang="en" sz="5900">
                <a:solidFill>
                  <a:srgbClr val="FF9900"/>
                </a:solidFill>
              </a:rPr>
              <a:t>POVERTY AND NEGLIGENCE</a:t>
            </a:r>
            <a:endParaRPr sz="5900">
              <a:solidFill>
                <a:srgbClr val="FF9900"/>
              </a:solidFill>
            </a:endParaRPr>
          </a:p>
        </p:txBody>
      </p:sp>
      <p:sp>
        <p:nvSpPr>
          <p:cNvPr id="5679" name="Google Shape;5679;p40"/>
          <p:cNvSpPr txBox="1"/>
          <p:nvPr>
            <p:ph idx="1" type="subTitle"/>
          </p:nvPr>
        </p:nvSpPr>
        <p:spPr>
          <a:xfrm>
            <a:off x="720000" y="3930625"/>
            <a:ext cx="3758700" cy="3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CLE 3rd FINAL PERFORMANCE TASK</a:t>
            </a:r>
            <a:endParaRPr/>
          </a:p>
        </p:txBody>
      </p:sp>
      <p:grpSp>
        <p:nvGrpSpPr>
          <p:cNvPr id="5680" name="Google Shape;5680;p40"/>
          <p:cNvGrpSpPr/>
          <p:nvPr/>
        </p:nvGrpSpPr>
        <p:grpSpPr>
          <a:xfrm>
            <a:off x="6277292" y="847123"/>
            <a:ext cx="2905233" cy="4302802"/>
            <a:chOff x="6277292" y="847123"/>
            <a:chExt cx="2905233" cy="4302802"/>
          </a:xfrm>
        </p:grpSpPr>
        <p:grpSp>
          <p:nvGrpSpPr>
            <p:cNvPr id="5681" name="Google Shape;5681;p40"/>
            <p:cNvGrpSpPr/>
            <p:nvPr/>
          </p:nvGrpSpPr>
          <p:grpSpPr>
            <a:xfrm flipH="1">
              <a:off x="6277292" y="847123"/>
              <a:ext cx="2866700" cy="3448073"/>
              <a:chOff x="4571926" y="2554415"/>
              <a:chExt cx="2152500" cy="2589032"/>
            </a:xfrm>
          </p:grpSpPr>
          <p:grpSp>
            <p:nvGrpSpPr>
              <p:cNvPr id="5682" name="Google Shape;5682;p40"/>
              <p:cNvGrpSpPr/>
              <p:nvPr/>
            </p:nvGrpSpPr>
            <p:grpSpPr>
              <a:xfrm>
                <a:off x="4571926" y="2554415"/>
                <a:ext cx="2152500" cy="2589032"/>
                <a:chOff x="1748500" y="601725"/>
                <a:chExt cx="958200" cy="1152525"/>
              </a:xfrm>
            </p:grpSpPr>
            <p:sp>
              <p:nvSpPr>
                <p:cNvPr id="5683" name="Google Shape;5683;p40"/>
                <p:cNvSpPr/>
                <p:nvPr/>
              </p:nvSpPr>
              <p:spPr>
                <a:xfrm>
                  <a:off x="1906950" y="601725"/>
                  <a:ext cx="582100" cy="728050"/>
                </a:xfrm>
                <a:custGeom>
                  <a:rect b="b" l="l" r="r" t="t"/>
                  <a:pathLst>
                    <a:path extrusionOk="0" fill="none" h="29122" w="23284">
                      <a:moveTo>
                        <a:pt x="22683" y="2836"/>
                      </a:moveTo>
                      <a:lnTo>
                        <a:pt x="22049" y="1669"/>
                      </a:lnTo>
                      <a:lnTo>
                        <a:pt x="21115" y="1535"/>
                      </a:lnTo>
                      <a:lnTo>
                        <a:pt x="20215" y="768"/>
                      </a:lnTo>
                      <a:lnTo>
                        <a:pt x="18980" y="668"/>
                      </a:lnTo>
                      <a:lnTo>
                        <a:pt x="18046" y="234"/>
                      </a:lnTo>
                      <a:lnTo>
                        <a:pt x="16445" y="68"/>
                      </a:lnTo>
                      <a:lnTo>
                        <a:pt x="15711" y="1"/>
                      </a:lnTo>
                      <a:lnTo>
                        <a:pt x="13877" y="234"/>
                      </a:lnTo>
                      <a:lnTo>
                        <a:pt x="12876" y="34"/>
                      </a:lnTo>
                      <a:lnTo>
                        <a:pt x="10941" y="434"/>
                      </a:lnTo>
                      <a:lnTo>
                        <a:pt x="9874" y="334"/>
                      </a:lnTo>
                      <a:lnTo>
                        <a:pt x="8973" y="768"/>
                      </a:lnTo>
                      <a:lnTo>
                        <a:pt x="7606" y="1068"/>
                      </a:lnTo>
                      <a:lnTo>
                        <a:pt x="6438" y="1769"/>
                      </a:lnTo>
                      <a:lnTo>
                        <a:pt x="5504" y="2202"/>
                      </a:lnTo>
                      <a:lnTo>
                        <a:pt x="4270" y="2769"/>
                      </a:lnTo>
                      <a:lnTo>
                        <a:pt x="3803" y="3537"/>
                      </a:lnTo>
                      <a:lnTo>
                        <a:pt x="3136" y="4170"/>
                      </a:lnTo>
                      <a:lnTo>
                        <a:pt x="2035" y="5571"/>
                      </a:lnTo>
                      <a:lnTo>
                        <a:pt x="1601" y="6439"/>
                      </a:lnTo>
                      <a:lnTo>
                        <a:pt x="1434" y="7406"/>
                      </a:lnTo>
                      <a:lnTo>
                        <a:pt x="767" y="8240"/>
                      </a:lnTo>
                      <a:lnTo>
                        <a:pt x="334" y="9708"/>
                      </a:lnTo>
                      <a:lnTo>
                        <a:pt x="434" y="12210"/>
                      </a:lnTo>
                      <a:lnTo>
                        <a:pt x="0" y="12743"/>
                      </a:lnTo>
                      <a:lnTo>
                        <a:pt x="200" y="13277"/>
                      </a:lnTo>
                      <a:lnTo>
                        <a:pt x="134" y="14311"/>
                      </a:lnTo>
                      <a:lnTo>
                        <a:pt x="467" y="15078"/>
                      </a:lnTo>
                      <a:lnTo>
                        <a:pt x="867" y="16713"/>
                      </a:lnTo>
                      <a:lnTo>
                        <a:pt x="1635" y="17447"/>
                      </a:lnTo>
                      <a:lnTo>
                        <a:pt x="1868" y="18481"/>
                      </a:lnTo>
                      <a:lnTo>
                        <a:pt x="2635" y="19682"/>
                      </a:lnTo>
                      <a:lnTo>
                        <a:pt x="4136" y="21516"/>
                      </a:lnTo>
                      <a:lnTo>
                        <a:pt x="5170" y="23384"/>
                      </a:lnTo>
                      <a:lnTo>
                        <a:pt x="6605" y="24352"/>
                      </a:lnTo>
                      <a:lnTo>
                        <a:pt x="7205" y="25519"/>
                      </a:lnTo>
                      <a:lnTo>
                        <a:pt x="7439" y="25619"/>
                      </a:lnTo>
                      <a:cubicBezTo>
                        <a:pt x="7439" y="25619"/>
                        <a:pt x="10541" y="29122"/>
                        <a:pt x="14977" y="21750"/>
                      </a:cubicBezTo>
                      <a:cubicBezTo>
                        <a:pt x="19381" y="14378"/>
                        <a:pt x="23283" y="7306"/>
                        <a:pt x="23283" y="73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0"/>
                <p:cNvSpPr/>
                <p:nvPr/>
              </p:nvSpPr>
              <p:spPr>
                <a:xfrm>
                  <a:off x="1748500" y="665975"/>
                  <a:ext cx="958200" cy="1088275"/>
                </a:xfrm>
                <a:custGeom>
                  <a:rect b="b" l="l" r="r" t="t"/>
                  <a:pathLst>
                    <a:path extrusionOk="0" h="43531" w="38328">
                      <a:moveTo>
                        <a:pt x="26725" y="1"/>
                      </a:moveTo>
                      <a:cubicBezTo>
                        <a:pt x="25721" y="1"/>
                        <a:pt x="24718" y="204"/>
                        <a:pt x="24484" y="967"/>
                      </a:cubicBezTo>
                      <a:cubicBezTo>
                        <a:pt x="24318" y="1801"/>
                        <a:pt x="25652" y="2968"/>
                        <a:pt x="27020" y="3935"/>
                      </a:cubicBezTo>
                      <a:cubicBezTo>
                        <a:pt x="27887" y="4536"/>
                        <a:pt x="27787" y="5870"/>
                        <a:pt x="26786" y="6270"/>
                      </a:cubicBezTo>
                      <a:cubicBezTo>
                        <a:pt x="26152" y="6504"/>
                        <a:pt x="25619" y="6838"/>
                        <a:pt x="25352" y="7204"/>
                      </a:cubicBezTo>
                      <a:cubicBezTo>
                        <a:pt x="25118" y="7538"/>
                        <a:pt x="24951" y="8005"/>
                        <a:pt x="24785" y="8505"/>
                      </a:cubicBezTo>
                      <a:cubicBezTo>
                        <a:pt x="24351" y="9840"/>
                        <a:pt x="23150" y="10774"/>
                        <a:pt x="21716" y="10807"/>
                      </a:cubicBezTo>
                      <a:lnTo>
                        <a:pt x="19648" y="10840"/>
                      </a:lnTo>
                      <a:cubicBezTo>
                        <a:pt x="19648" y="10840"/>
                        <a:pt x="18484" y="9728"/>
                        <a:pt x="17423" y="9728"/>
                      </a:cubicBezTo>
                      <a:cubicBezTo>
                        <a:pt x="16771" y="9728"/>
                        <a:pt x="16158" y="10148"/>
                        <a:pt x="15878" y="11508"/>
                      </a:cubicBezTo>
                      <a:cubicBezTo>
                        <a:pt x="15545" y="13142"/>
                        <a:pt x="17112" y="17845"/>
                        <a:pt x="17112" y="17845"/>
                      </a:cubicBezTo>
                      <a:lnTo>
                        <a:pt x="16012" y="21481"/>
                      </a:lnTo>
                      <a:cubicBezTo>
                        <a:pt x="16212" y="22515"/>
                        <a:pt x="13777" y="23016"/>
                        <a:pt x="13777" y="23016"/>
                      </a:cubicBezTo>
                      <a:cubicBezTo>
                        <a:pt x="13777" y="23016"/>
                        <a:pt x="14677" y="27953"/>
                        <a:pt x="10041" y="30988"/>
                      </a:cubicBezTo>
                      <a:cubicBezTo>
                        <a:pt x="5404" y="34024"/>
                        <a:pt x="0" y="43530"/>
                        <a:pt x="0" y="43530"/>
                      </a:cubicBezTo>
                      <a:lnTo>
                        <a:pt x="29888" y="43530"/>
                      </a:lnTo>
                      <a:cubicBezTo>
                        <a:pt x="28387" y="38894"/>
                        <a:pt x="24985" y="37193"/>
                        <a:pt x="25051" y="36692"/>
                      </a:cubicBezTo>
                      <a:cubicBezTo>
                        <a:pt x="25152" y="36192"/>
                        <a:pt x="25485" y="35825"/>
                        <a:pt x="26319" y="35124"/>
                      </a:cubicBezTo>
                      <a:cubicBezTo>
                        <a:pt x="27153" y="34457"/>
                        <a:pt x="27320" y="33390"/>
                        <a:pt x="27820" y="32156"/>
                      </a:cubicBezTo>
                      <a:cubicBezTo>
                        <a:pt x="28320" y="30888"/>
                        <a:pt x="29254" y="30955"/>
                        <a:pt x="29555" y="29954"/>
                      </a:cubicBezTo>
                      <a:cubicBezTo>
                        <a:pt x="29855" y="28953"/>
                        <a:pt x="30022" y="27686"/>
                        <a:pt x="30655" y="27019"/>
                      </a:cubicBezTo>
                      <a:cubicBezTo>
                        <a:pt x="30989" y="26648"/>
                        <a:pt x="31724" y="26566"/>
                        <a:pt x="32312" y="26566"/>
                      </a:cubicBezTo>
                      <a:cubicBezTo>
                        <a:pt x="32782" y="26566"/>
                        <a:pt x="33157" y="26618"/>
                        <a:pt x="33157" y="26618"/>
                      </a:cubicBezTo>
                      <a:lnTo>
                        <a:pt x="33091" y="26952"/>
                      </a:lnTo>
                      <a:lnTo>
                        <a:pt x="33491" y="26985"/>
                      </a:lnTo>
                      <a:lnTo>
                        <a:pt x="33924" y="26785"/>
                      </a:lnTo>
                      <a:lnTo>
                        <a:pt x="34158" y="27052"/>
                      </a:lnTo>
                      <a:lnTo>
                        <a:pt x="34525" y="27119"/>
                      </a:lnTo>
                      <a:lnTo>
                        <a:pt x="34858" y="26952"/>
                      </a:lnTo>
                      <a:lnTo>
                        <a:pt x="35392" y="26985"/>
                      </a:lnTo>
                      <a:lnTo>
                        <a:pt x="35726" y="26385"/>
                      </a:lnTo>
                      <a:cubicBezTo>
                        <a:pt x="35726" y="26385"/>
                        <a:pt x="36059" y="26285"/>
                        <a:pt x="36393" y="26018"/>
                      </a:cubicBezTo>
                      <a:cubicBezTo>
                        <a:pt x="36726" y="25784"/>
                        <a:pt x="36526" y="25317"/>
                        <a:pt x="36526" y="25317"/>
                      </a:cubicBezTo>
                      <a:cubicBezTo>
                        <a:pt x="37127" y="24150"/>
                        <a:pt x="37160" y="23149"/>
                        <a:pt x="37060" y="22515"/>
                      </a:cubicBezTo>
                      <a:cubicBezTo>
                        <a:pt x="36993" y="21948"/>
                        <a:pt x="37127" y="21682"/>
                        <a:pt x="37460" y="21515"/>
                      </a:cubicBezTo>
                      <a:cubicBezTo>
                        <a:pt x="37761" y="21348"/>
                        <a:pt x="38127" y="20848"/>
                        <a:pt x="38127" y="20347"/>
                      </a:cubicBezTo>
                      <a:cubicBezTo>
                        <a:pt x="38127" y="19847"/>
                        <a:pt x="37194" y="19280"/>
                        <a:pt x="37193" y="19280"/>
                      </a:cubicBezTo>
                      <a:lnTo>
                        <a:pt x="37193" y="19280"/>
                      </a:lnTo>
                      <a:cubicBezTo>
                        <a:pt x="37194" y="19280"/>
                        <a:pt x="37260" y="19305"/>
                        <a:pt x="37369" y="19305"/>
                      </a:cubicBezTo>
                      <a:cubicBezTo>
                        <a:pt x="37477" y="19305"/>
                        <a:pt x="37627" y="19280"/>
                        <a:pt x="37794" y="19180"/>
                      </a:cubicBezTo>
                      <a:cubicBezTo>
                        <a:pt x="38127" y="19013"/>
                        <a:pt x="38328" y="17946"/>
                        <a:pt x="37694" y="17479"/>
                      </a:cubicBezTo>
                      <a:cubicBezTo>
                        <a:pt x="37060" y="17045"/>
                        <a:pt x="36893" y="16044"/>
                        <a:pt x="36893" y="16044"/>
                      </a:cubicBezTo>
                      <a:cubicBezTo>
                        <a:pt x="38328" y="14977"/>
                        <a:pt x="37794" y="13876"/>
                        <a:pt x="37527" y="13476"/>
                      </a:cubicBezTo>
                      <a:cubicBezTo>
                        <a:pt x="37227" y="13109"/>
                        <a:pt x="34125" y="10807"/>
                        <a:pt x="34025" y="10173"/>
                      </a:cubicBezTo>
                      <a:cubicBezTo>
                        <a:pt x="33958" y="9506"/>
                        <a:pt x="34458" y="9306"/>
                        <a:pt x="34692" y="8772"/>
                      </a:cubicBezTo>
                      <a:cubicBezTo>
                        <a:pt x="34959" y="8205"/>
                        <a:pt x="34358" y="7204"/>
                        <a:pt x="34358" y="7204"/>
                      </a:cubicBezTo>
                      <a:cubicBezTo>
                        <a:pt x="31723" y="1133"/>
                        <a:pt x="29021" y="266"/>
                        <a:pt x="29021" y="266"/>
                      </a:cubicBezTo>
                      <a:cubicBezTo>
                        <a:pt x="29021" y="266"/>
                        <a:pt x="27873" y="1"/>
                        <a:pt x="267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5" name="Google Shape;5685;p40"/>
              <p:cNvSpPr/>
              <p:nvPr/>
            </p:nvSpPr>
            <p:spPr>
              <a:xfrm>
                <a:off x="4936972" y="2562075"/>
                <a:ext cx="1361725" cy="1490775"/>
              </a:xfrm>
              <a:custGeom>
                <a:rect b="b" l="l" r="r" t="t"/>
                <a:pathLst>
                  <a:path extrusionOk="0" h="59631" w="54469">
                    <a:moveTo>
                      <a:pt x="49284" y="3807"/>
                    </a:moveTo>
                    <a:lnTo>
                      <a:pt x="44751" y="1589"/>
                    </a:lnTo>
                    <a:lnTo>
                      <a:pt x="37689" y="0"/>
                    </a:lnTo>
                    <a:lnTo>
                      <a:pt x="28654" y="0"/>
                    </a:lnTo>
                    <a:lnTo>
                      <a:pt x="21536" y="480"/>
                    </a:lnTo>
                    <a:lnTo>
                      <a:pt x="10068" y="5679"/>
                    </a:lnTo>
                    <a:lnTo>
                      <a:pt x="4647" y="12133"/>
                    </a:lnTo>
                    <a:lnTo>
                      <a:pt x="1033" y="20393"/>
                    </a:lnTo>
                    <a:lnTo>
                      <a:pt x="0" y="26847"/>
                    </a:lnTo>
                    <a:lnTo>
                      <a:pt x="259" y="31751"/>
                    </a:lnTo>
                    <a:lnTo>
                      <a:pt x="2346" y="37822"/>
                    </a:lnTo>
                    <a:lnTo>
                      <a:pt x="6454" y="45175"/>
                    </a:lnTo>
                    <a:lnTo>
                      <a:pt x="12013" y="52336"/>
                    </a:lnTo>
                    <a:lnTo>
                      <a:pt x="16780" y="58082"/>
                    </a:lnTo>
                    <a:lnTo>
                      <a:pt x="22717" y="59631"/>
                    </a:lnTo>
                    <a:lnTo>
                      <a:pt x="35366" y="47240"/>
                    </a:lnTo>
                    <a:lnTo>
                      <a:pt x="54210" y="24007"/>
                    </a:lnTo>
                    <a:lnTo>
                      <a:pt x="54469" y="14456"/>
                    </a:lnTo>
                    <a:close/>
                  </a:path>
                </a:pathLst>
              </a:custGeom>
              <a:solidFill>
                <a:schemeClr val="accent2"/>
              </a:solidFill>
              <a:ln>
                <a:noFill/>
              </a:ln>
            </p:spPr>
          </p:sp>
        </p:grpSp>
        <p:sp>
          <p:nvSpPr>
            <p:cNvPr id="5686" name="Google Shape;5686;p40"/>
            <p:cNvSpPr/>
            <p:nvPr/>
          </p:nvSpPr>
          <p:spPr>
            <a:xfrm>
              <a:off x="6729575" y="4285450"/>
              <a:ext cx="2452950" cy="864475"/>
            </a:xfrm>
            <a:custGeom>
              <a:rect b="b" l="l" r="r" t="t"/>
              <a:pathLst>
                <a:path extrusionOk="0" h="34579" w="98118">
                  <a:moveTo>
                    <a:pt x="7320" y="0"/>
                  </a:moveTo>
                  <a:lnTo>
                    <a:pt x="0" y="34579"/>
                  </a:lnTo>
                  <a:lnTo>
                    <a:pt x="98118" y="34579"/>
                  </a:lnTo>
                  <a:lnTo>
                    <a:pt x="96513" y="321"/>
                  </a:lnTo>
                  <a:close/>
                </a:path>
              </a:pathLst>
            </a:custGeom>
            <a:solidFill>
              <a:schemeClr val="accent2"/>
            </a:solidFill>
            <a:ln>
              <a:noFill/>
            </a:ln>
          </p:spPr>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2" name="Shape 5762"/>
        <p:cNvGrpSpPr/>
        <p:nvPr/>
      </p:nvGrpSpPr>
      <p:grpSpPr>
        <a:xfrm>
          <a:off x="0" y="0"/>
          <a:ext cx="0" cy="0"/>
          <a:chOff x="0" y="0"/>
          <a:chExt cx="0" cy="0"/>
        </a:xfrm>
      </p:grpSpPr>
      <p:sp>
        <p:nvSpPr>
          <p:cNvPr id="5763" name="Google Shape;5763;p49"/>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9E00"/>
                </a:solidFill>
              </a:rPr>
              <a:t>Ⅰ.</a:t>
            </a:r>
            <a:r>
              <a:rPr lang="en">
                <a:solidFill>
                  <a:srgbClr val="FF9E00"/>
                </a:solidFill>
              </a:rPr>
              <a:t> solutions</a:t>
            </a:r>
            <a:endParaRPr>
              <a:solidFill>
                <a:srgbClr val="FF9E00"/>
              </a:solidFill>
            </a:endParaRPr>
          </a:p>
        </p:txBody>
      </p:sp>
      <p:sp>
        <p:nvSpPr>
          <p:cNvPr id="5764" name="Google Shape;5764;p49"/>
          <p:cNvSpPr txBox="1"/>
          <p:nvPr>
            <p:ph idx="1" type="body"/>
          </p:nvPr>
        </p:nvSpPr>
        <p:spPr>
          <a:xfrm>
            <a:off x="720000" y="1425875"/>
            <a:ext cx="3852000" cy="288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700" u="sng">
                <a:solidFill>
                  <a:schemeClr val="dk2"/>
                </a:solidFill>
              </a:rPr>
              <a:t>Equality and representation for all</a:t>
            </a:r>
            <a:endParaRPr b="1" sz="1700" u="sng">
              <a:solidFill>
                <a:schemeClr val="dk2"/>
              </a:solidFill>
            </a:endParaRPr>
          </a:p>
          <a:p>
            <a:pPr indent="0" lvl="0" marL="0" rtl="0" algn="ctr">
              <a:spcBef>
                <a:spcPts val="1200"/>
              </a:spcBef>
              <a:spcAft>
                <a:spcPts val="1200"/>
              </a:spcAft>
              <a:buNone/>
            </a:pPr>
            <a:r>
              <a:rPr lang="en" sz="1500">
                <a:solidFill>
                  <a:schemeClr val="dk2"/>
                </a:solidFill>
              </a:rPr>
              <a:t>Marginalization</a:t>
            </a:r>
            <a:r>
              <a:rPr lang="en" sz="1500">
                <a:solidFill>
                  <a:schemeClr val="dk2"/>
                </a:solidFill>
              </a:rPr>
              <a:t> — the institutional impediments that leave groups of people without representation in their communities — is one of the key causes of extreme poverty. All groups must be involved in the decision-making process in order for a town or country to work its way out of poverty — especially when it comes to having a say in the things that determine your status in society.</a:t>
            </a:r>
            <a:endParaRPr sz="1500">
              <a:solidFill>
                <a:schemeClr val="dk2"/>
              </a:solidFill>
            </a:endParaRPr>
          </a:p>
        </p:txBody>
      </p:sp>
      <p:sp>
        <p:nvSpPr>
          <p:cNvPr id="5765" name="Google Shape;5765;p49"/>
          <p:cNvSpPr txBox="1"/>
          <p:nvPr>
            <p:ph idx="2" type="body"/>
          </p:nvPr>
        </p:nvSpPr>
        <p:spPr>
          <a:xfrm>
            <a:off x="4737000" y="1534925"/>
            <a:ext cx="3687000" cy="266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5766" name="Google Shape;5766;p49"/>
          <p:cNvPicPr preferRelativeResize="0"/>
          <p:nvPr/>
        </p:nvPicPr>
        <p:blipFill>
          <a:blip r:embed="rId3">
            <a:alphaModFix/>
          </a:blip>
          <a:stretch>
            <a:fillRect/>
          </a:stretch>
        </p:blipFill>
        <p:spPr>
          <a:xfrm>
            <a:off x="4737000" y="1534925"/>
            <a:ext cx="3852000" cy="2666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0" name="Shape 5770"/>
        <p:cNvGrpSpPr/>
        <p:nvPr/>
      </p:nvGrpSpPr>
      <p:grpSpPr>
        <a:xfrm>
          <a:off x="0" y="0"/>
          <a:ext cx="0" cy="0"/>
          <a:chOff x="0" y="0"/>
          <a:chExt cx="0" cy="0"/>
        </a:xfrm>
      </p:grpSpPr>
      <p:sp>
        <p:nvSpPr>
          <p:cNvPr id="5771" name="Google Shape;5771;p50"/>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9E00"/>
                </a:solidFill>
              </a:rPr>
              <a:t>ⅠⅠ.</a:t>
            </a:r>
            <a:r>
              <a:rPr lang="en">
                <a:solidFill>
                  <a:srgbClr val="FF9E00"/>
                </a:solidFill>
              </a:rPr>
              <a:t> solutions</a:t>
            </a:r>
            <a:endParaRPr>
              <a:solidFill>
                <a:srgbClr val="FF9E00"/>
              </a:solidFill>
            </a:endParaRPr>
          </a:p>
        </p:txBody>
      </p:sp>
      <p:sp>
        <p:nvSpPr>
          <p:cNvPr id="5772" name="Google Shape;5772;p50"/>
          <p:cNvSpPr txBox="1"/>
          <p:nvPr>
            <p:ph idx="1" type="body"/>
          </p:nvPr>
        </p:nvSpPr>
        <p:spPr>
          <a:xfrm>
            <a:off x="720000" y="1425875"/>
            <a:ext cx="3852000" cy="288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700" u="sng">
                <a:solidFill>
                  <a:schemeClr val="dk2"/>
                </a:solidFill>
              </a:rPr>
              <a:t>Increase access to education </a:t>
            </a:r>
            <a:endParaRPr b="1" sz="1700" u="sng">
              <a:solidFill>
                <a:schemeClr val="dk2"/>
              </a:solidFill>
            </a:endParaRPr>
          </a:p>
          <a:p>
            <a:pPr indent="0" lvl="0" marL="0" rtl="0" algn="ctr">
              <a:spcBef>
                <a:spcPts val="1200"/>
              </a:spcBef>
              <a:spcAft>
                <a:spcPts val="1200"/>
              </a:spcAft>
              <a:buNone/>
            </a:pPr>
            <a:r>
              <a:rPr lang="en" sz="1500">
                <a:solidFill>
                  <a:schemeClr val="dk2"/>
                </a:solidFill>
              </a:rPr>
              <a:t>According to UNESCO, if all children in low-income nations had only basic reading abilities (and nothing else), an estimated 171 million people would be able to overcome extreme poverty. We could reduce global poverty by more than half if all adults completed secondary education. Education improves skills and talents, reduces risk and vulnerability, and corrects some of the imbalances that result from marginalization.</a:t>
            </a:r>
            <a:endParaRPr sz="1500">
              <a:solidFill>
                <a:schemeClr val="dk2"/>
              </a:solidFill>
            </a:endParaRPr>
          </a:p>
        </p:txBody>
      </p:sp>
      <p:sp>
        <p:nvSpPr>
          <p:cNvPr id="5773" name="Google Shape;5773;p50"/>
          <p:cNvSpPr txBox="1"/>
          <p:nvPr>
            <p:ph idx="2" type="body"/>
          </p:nvPr>
        </p:nvSpPr>
        <p:spPr>
          <a:xfrm>
            <a:off x="4737000" y="1534925"/>
            <a:ext cx="3687000" cy="266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5774" name="Google Shape;5774;p50"/>
          <p:cNvPicPr preferRelativeResize="0"/>
          <p:nvPr/>
        </p:nvPicPr>
        <p:blipFill>
          <a:blip r:embed="rId3">
            <a:alphaModFix/>
          </a:blip>
          <a:stretch>
            <a:fillRect/>
          </a:stretch>
        </p:blipFill>
        <p:spPr>
          <a:xfrm>
            <a:off x="4737000" y="1425875"/>
            <a:ext cx="3852000" cy="27751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8" name="Shape 5778"/>
        <p:cNvGrpSpPr/>
        <p:nvPr/>
      </p:nvGrpSpPr>
      <p:grpSpPr>
        <a:xfrm>
          <a:off x="0" y="0"/>
          <a:ext cx="0" cy="0"/>
          <a:chOff x="0" y="0"/>
          <a:chExt cx="0" cy="0"/>
        </a:xfrm>
      </p:grpSpPr>
      <p:sp>
        <p:nvSpPr>
          <p:cNvPr id="5779" name="Google Shape;5779;p51"/>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9E00"/>
                </a:solidFill>
              </a:rPr>
              <a:t>Ⅲ</a:t>
            </a:r>
            <a:r>
              <a:rPr lang="en" sz="3000">
                <a:solidFill>
                  <a:srgbClr val="FF9E00"/>
                </a:solidFill>
              </a:rPr>
              <a:t>.</a:t>
            </a:r>
            <a:r>
              <a:rPr lang="en">
                <a:solidFill>
                  <a:srgbClr val="FF9E00"/>
                </a:solidFill>
              </a:rPr>
              <a:t> solutions</a:t>
            </a:r>
            <a:endParaRPr>
              <a:solidFill>
                <a:srgbClr val="FF9E00"/>
              </a:solidFill>
            </a:endParaRPr>
          </a:p>
        </p:txBody>
      </p:sp>
      <p:sp>
        <p:nvSpPr>
          <p:cNvPr id="5780" name="Google Shape;5780;p51"/>
          <p:cNvSpPr txBox="1"/>
          <p:nvPr>
            <p:ph idx="1" type="body"/>
          </p:nvPr>
        </p:nvSpPr>
        <p:spPr>
          <a:xfrm>
            <a:off x="720000" y="1425875"/>
            <a:ext cx="3852000" cy="288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700" u="sng">
                <a:solidFill>
                  <a:schemeClr val="dk2"/>
                </a:solidFill>
              </a:rPr>
              <a:t>Improve food security and access to clean water</a:t>
            </a:r>
            <a:endParaRPr b="1" sz="1700" u="sng">
              <a:solidFill>
                <a:schemeClr val="dk2"/>
              </a:solidFill>
            </a:endParaRPr>
          </a:p>
          <a:p>
            <a:pPr indent="0" lvl="0" marL="0" rtl="0" algn="ctr">
              <a:spcBef>
                <a:spcPts val="1200"/>
              </a:spcBef>
              <a:spcAft>
                <a:spcPts val="1200"/>
              </a:spcAft>
              <a:buNone/>
            </a:pPr>
            <a:r>
              <a:rPr lang="en" sz="1500">
                <a:solidFill>
                  <a:schemeClr val="dk2"/>
                </a:solidFill>
              </a:rPr>
              <a:t>Simply eating three meals a day and getting a sufficient number of calories and nutrients will help break the poverty cycle. When a person is malnourished, he or she lacks the strength and energy to work and the ability to finish daily tasks. On the other hand, contaminated water can cause serious health problems and </a:t>
            </a:r>
            <a:r>
              <a:rPr lang="en" sz="1500">
                <a:solidFill>
                  <a:schemeClr val="dk2"/>
                </a:solidFill>
              </a:rPr>
              <a:t>illnesses</a:t>
            </a:r>
            <a:r>
              <a:rPr lang="en" sz="1500">
                <a:solidFill>
                  <a:schemeClr val="dk2"/>
                </a:solidFill>
              </a:rPr>
              <a:t>.</a:t>
            </a:r>
            <a:endParaRPr sz="1500">
              <a:solidFill>
                <a:schemeClr val="dk2"/>
              </a:solidFill>
            </a:endParaRPr>
          </a:p>
        </p:txBody>
      </p:sp>
      <p:sp>
        <p:nvSpPr>
          <p:cNvPr id="5781" name="Google Shape;5781;p51"/>
          <p:cNvSpPr txBox="1"/>
          <p:nvPr>
            <p:ph idx="2" type="body"/>
          </p:nvPr>
        </p:nvSpPr>
        <p:spPr>
          <a:xfrm>
            <a:off x="4737000" y="1534925"/>
            <a:ext cx="3687000" cy="266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5782" name="Google Shape;5782;p51"/>
          <p:cNvPicPr preferRelativeResize="0"/>
          <p:nvPr/>
        </p:nvPicPr>
        <p:blipFill>
          <a:blip r:embed="rId3">
            <a:alphaModFix/>
          </a:blip>
          <a:stretch>
            <a:fillRect/>
          </a:stretch>
        </p:blipFill>
        <p:spPr>
          <a:xfrm>
            <a:off x="4640650" y="1534925"/>
            <a:ext cx="3783349" cy="2666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6" name="Shape 5786"/>
        <p:cNvGrpSpPr/>
        <p:nvPr/>
      </p:nvGrpSpPr>
      <p:grpSpPr>
        <a:xfrm>
          <a:off x="0" y="0"/>
          <a:ext cx="0" cy="0"/>
          <a:chOff x="0" y="0"/>
          <a:chExt cx="0" cy="0"/>
        </a:xfrm>
      </p:grpSpPr>
      <p:sp>
        <p:nvSpPr>
          <p:cNvPr id="5787" name="Google Shape;5787;p52"/>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9E00"/>
                </a:solidFill>
              </a:rPr>
              <a:t>Ⅳ.</a:t>
            </a:r>
            <a:r>
              <a:rPr lang="en">
                <a:solidFill>
                  <a:srgbClr val="FF9E00"/>
                </a:solidFill>
              </a:rPr>
              <a:t> solutions</a:t>
            </a:r>
            <a:endParaRPr>
              <a:solidFill>
                <a:srgbClr val="FF9E00"/>
              </a:solidFill>
            </a:endParaRPr>
          </a:p>
        </p:txBody>
      </p:sp>
      <p:sp>
        <p:nvSpPr>
          <p:cNvPr id="5788" name="Google Shape;5788;p52"/>
          <p:cNvSpPr txBox="1"/>
          <p:nvPr>
            <p:ph idx="1" type="body"/>
          </p:nvPr>
        </p:nvSpPr>
        <p:spPr>
          <a:xfrm>
            <a:off x="720000" y="1425875"/>
            <a:ext cx="3852000" cy="288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700" u="sng">
                <a:solidFill>
                  <a:schemeClr val="dk2"/>
                </a:solidFill>
              </a:rPr>
              <a:t>End war and conflict</a:t>
            </a:r>
            <a:endParaRPr b="1" sz="1700" u="sng">
              <a:solidFill>
                <a:schemeClr val="dk2"/>
              </a:solidFill>
            </a:endParaRPr>
          </a:p>
          <a:p>
            <a:pPr indent="0" lvl="0" marL="0" rtl="0" algn="ctr">
              <a:spcBef>
                <a:spcPts val="1200"/>
              </a:spcBef>
              <a:spcAft>
                <a:spcPts val="1200"/>
              </a:spcAft>
              <a:buNone/>
            </a:pPr>
            <a:r>
              <a:rPr lang="en" sz="1500">
                <a:solidFill>
                  <a:schemeClr val="dk2"/>
                </a:solidFill>
              </a:rPr>
              <a:t>If there is no war, funds set aside to meet the costs of the battle can be used to provide public services. It also lowers the risks encountered by the most disadvantaged communities and ensures that equity and inclusion objectives are met.</a:t>
            </a:r>
            <a:endParaRPr sz="1500">
              <a:solidFill>
                <a:schemeClr val="dk2"/>
              </a:solidFill>
            </a:endParaRPr>
          </a:p>
        </p:txBody>
      </p:sp>
      <p:sp>
        <p:nvSpPr>
          <p:cNvPr id="5789" name="Google Shape;5789;p52"/>
          <p:cNvSpPr txBox="1"/>
          <p:nvPr>
            <p:ph idx="2" type="body"/>
          </p:nvPr>
        </p:nvSpPr>
        <p:spPr>
          <a:xfrm>
            <a:off x="4737000" y="1534925"/>
            <a:ext cx="3687000" cy="266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5790" name="Google Shape;5790;p52"/>
          <p:cNvPicPr preferRelativeResize="0"/>
          <p:nvPr/>
        </p:nvPicPr>
        <p:blipFill>
          <a:blip r:embed="rId3">
            <a:alphaModFix/>
          </a:blip>
          <a:stretch>
            <a:fillRect/>
          </a:stretch>
        </p:blipFill>
        <p:spPr>
          <a:xfrm>
            <a:off x="4737000" y="1534925"/>
            <a:ext cx="3687000" cy="2666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4" name="Shape 5794"/>
        <p:cNvGrpSpPr/>
        <p:nvPr/>
      </p:nvGrpSpPr>
      <p:grpSpPr>
        <a:xfrm>
          <a:off x="0" y="0"/>
          <a:ext cx="0" cy="0"/>
          <a:chOff x="0" y="0"/>
          <a:chExt cx="0" cy="0"/>
        </a:xfrm>
      </p:grpSpPr>
      <p:sp>
        <p:nvSpPr>
          <p:cNvPr id="5795" name="Google Shape;5795;p53"/>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9E00"/>
                </a:solidFill>
              </a:rPr>
              <a:t>Ⅴ</a:t>
            </a:r>
            <a:r>
              <a:rPr lang="en" sz="3000">
                <a:solidFill>
                  <a:srgbClr val="FF9E00"/>
                </a:solidFill>
              </a:rPr>
              <a:t>.</a:t>
            </a:r>
            <a:r>
              <a:rPr lang="en">
                <a:solidFill>
                  <a:srgbClr val="FF9E00"/>
                </a:solidFill>
              </a:rPr>
              <a:t> solutions</a:t>
            </a:r>
            <a:endParaRPr>
              <a:solidFill>
                <a:srgbClr val="FF9E00"/>
              </a:solidFill>
            </a:endParaRPr>
          </a:p>
        </p:txBody>
      </p:sp>
      <p:sp>
        <p:nvSpPr>
          <p:cNvPr id="5796" name="Google Shape;5796;p53"/>
          <p:cNvSpPr txBox="1"/>
          <p:nvPr>
            <p:ph idx="1" type="body"/>
          </p:nvPr>
        </p:nvSpPr>
        <p:spPr>
          <a:xfrm>
            <a:off x="720000" y="1425875"/>
            <a:ext cx="3852000" cy="288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700" u="sng">
                <a:solidFill>
                  <a:schemeClr val="dk2"/>
                </a:solidFill>
              </a:rPr>
              <a:t>Building resilience </a:t>
            </a:r>
            <a:endParaRPr b="1" sz="1700" u="sng">
              <a:solidFill>
                <a:schemeClr val="dk2"/>
              </a:solidFill>
            </a:endParaRPr>
          </a:p>
          <a:p>
            <a:pPr indent="0" lvl="0" marL="0" rtl="0" algn="ctr">
              <a:spcBef>
                <a:spcPts val="1200"/>
              </a:spcBef>
              <a:spcAft>
                <a:spcPts val="1200"/>
              </a:spcAft>
              <a:buNone/>
            </a:pPr>
            <a:r>
              <a:rPr lang="en" sz="1500">
                <a:solidFill>
                  <a:schemeClr val="dk2"/>
                </a:solidFill>
              </a:rPr>
              <a:t>Poverty is most likely to occur when there is a high level of marginalization and risk — with risk being its own combination of a person's or group's level of vulnerability and the hazards they face. For instance, The importance of resilience in the face of climate change cannot be overstated. Climate change, according to the World Bank, could push an additional 100 million people into extreme poverty over the next decade if no immediate action is taken.</a:t>
            </a:r>
            <a:endParaRPr sz="1500">
              <a:solidFill>
                <a:schemeClr val="dk2"/>
              </a:solidFill>
            </a:endParaRPr>
          </a:p>
        </p:txBody>
      </p:sp>
      <p:sp>
        <p:nvSpPr>
          <p:cNvPr id="5797" name="Google Shape;5797;p53"/>
          <p:cNvSpPr txBox="1"/>
          <p:nvPr>
            <p:ph idx="2" type="body"/>
          </p:nvPr>
        </p:nvSpPr>
        <p:spPr>
          <a:xfrm>
            <a:off x="4737000" y="1534925"/>
            <a:ext cx="3687000" cy="266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5798" name="Google Shape;5798;p53"/>
          <p:cNvPicPr preferRelativeResize="0"/>
          <p:nvPr/>
        </p:nvPicPr>
        <p:blipFill>
          <a:blip r:embed="rId3">
            <a:alphaModFix/>
          </a:blip>
          <a:stretch>
            <a:fillRect/>
          </a:stretch>
        </p:blipFill>
        <p:spPr>
          <a:xfrm>
            <a:off x="4737000" y="1534925"/>
            <a:ext cx="3852000" cy="2666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2" name="Shape 5802"/>
        <p:cNvGrpSpPr/>
        <p:nvPr/>
      </p:nvGrpSpPr>
      <p:grpSpPr>
        <a:xfrm>
          <a:off x="0" y="0"/>
          <a:ext cx="0" cy="0"/>
          <a:chOff x="0" y="0"/>
          <a:chExt cx="0" cy="0"/>
        </a:xfrm>
      </p:grpSpPr>
      <p:sp>
        <p:nvSpPr>
          <p:cNvPr id="5803" name="Google Shape;5803;p54"/>
          <p:cNvSpPr txBox="1"/>
          <p:nvPr>
            <p:ph type="title"/>
          </p:nvPr>
        </p:nvSpPr>
        <p:spPr>
          <a:xfrm>
            <a:off x="2252410" y="714360"/>
            <a:ext cx="4639200" cy="56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9E00"/>
                </a:solidFill>
              </a:rPr>
              <a:t>Prayer</a:t>
            </a:r>
            <a:endParaRPr>
              <a:solidFill>
                <a:srgbClr val="FF9E00"/>
              </a:solidFill>
            </a:endParaRPr>
          </a:p>
        </p:txBody>
      </p:sp>
      <p:sp>
        <p:nvSpPr>
          <p:cNvPr id="5804" name="Google Shape;5804;p54"/>
          <p:cNvSpPr txBox="1"/>
          <p:nvPr>
            <p:ph idx="1" type="subTitle"/>
          </p:nvPr>
        </p:nvSpPr>
        <p:spPr>
          <a:xfrm>
            <a:off x="1264200" y="1593625"/>
            <a:ext cx="7008900" cy="231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400">
                <a:solidFill>
                  <a:schemeClr val="dk2"/>
                </a:solidFill>
              </a:rPr>
              <a:t>Our Father in Heaven, we kneel down our knees and pray for you. We ask for your blessings that may you bless the poor with help and give them happiness in life. May these blessings brings them joy, happiness, and satisfaction in their life. </a:t>
            </a:r>
            <a:endParaRPr b="1" sz="1400">
              <a:solidFill>
                <a:schemeClr val="dk2"/>
              </a:solidFill>
            </a:endParaRPr>
          </a:p>
          <a:p>
            <a:pPr indent="0" lvl="0" marL="0" rtl="0" algn="ctr">
              <a:spcBef>
                <a:spcPts val="1200"/>
              </a:spcBef>
              <a:spcAft>
                <a:spcPts val="1200"/>
              </a:spcAft>
              <a:buNone/>
            </a:pPr>
            <a:r>
              <a:rPr b="1" lang="en" sz="1400">
                <a:solidFill>
                  <a:schemeClr val="dk2"/>
                </a:solidFill>
              </a:rPr>
              <a:t>Lord God, help those people who are in your deep help, show them the light in their lives that will bring them out to the darkness. Guide them that they will be protected everyday, that they will be taken away from danger. Help them Lord and grant them the grace that will get up for their lives. Reach out those people who has the capability to help, that they will also bless other people with your blessings. May you open their minds that they will be caught to attention to help those poor, let them bring back their blessing that you bring to them. And my these people who are in deep help will have a wonderful today and tomorrow. These all we ask in the mighty name of Jesus our Lord, Amen.</a:t>
            </a:r>
            <a:endParaRPr b="1" sz="14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8" name="Shape 5808"/>
        <p:cNvGrpSpPr/>
        <p:nvPr/>
      </p:nvGrpSpPr>
      <p:grpSpPr>
        <a:xfrm>
          <a:off x="0" y="0"/>
          <a:ext cx="0" cy="0"/>
          <a:chOff x="0" y="0"/>
          <a:chExt cx="0" cy="0"/>
        </a:xfrm>
      </p:grpSpPr>
      <p:sp>
        <p:nvSpPr>
          <p:cNvPr id="5809" name="Google Shape;5809;p55"/>
          <p:cNvSpPr txBox="1"/>
          <p:nvPr>
            <p:ph type="title"/>
          </p:nvPr>
        </p:nvSpPr>
        <p:spPr>
          <a:xfrm>
            <a:off x="3078606" y="314943"/>
            <a:ext cx="2986800" cy="86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Sources:</a:t>
            </a:r>
            <a:endParaRPr/>
          </a:p>
        </p:txBody>
      </p:sp>
      <p:sp>
        <p:nvSpPr>
          <p:cNvPr id="5810" name="Google Shape;5810;p55"/>
          <p:cNvSpPr txBox="1"/>
          <p:nvPr>
            <p:ph idx="1" type="subTitle"/>
          </p:nvPr>
        </p:nvSpPr>
        <p:spPr>
          <a:xfrm>
            <a:off x="2301450" y="1028700"/>
            <a:ext cx="4539900" cy="273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sz="1000">
                <a:solidFill>
                  <a:schemeClr val="accent4"/>
                </a:solidFill>
              </a:rPr>
              <a:t>Images:</a:t>
            </a:r>
            <a:endParaRPr sz="1000">
              <a:solidFill>
                <a:schemeClr val="accent4"/>
              </a:solidFill>
            </a:endParaRPr>
          </a:p>
          <a:p>
            <a:pPr indent="0" lvl="0" marL="0" rtl="0" algn="ctr">
              <a:spcBef>
                <a:spcPts val="1000"/>
              </a:spcBef>
              <a:spcAft>
                <a:spcPts val="0"/>
              </a:spcAft>
              <a:buClr>
                <a:schemeClr val="hlink"/>
              </a:buClr>
              <a:buSzPts val="1100"/>
              <a:buFont typeface="Arial"/>
              <a:buNone/>
            </a:pPr>
            <a:r>
              <a:rPr lang="en" sz="1000" u="sng">
                <a:solidFill>
                  <a:schemeClr val="hlink"/>
                </a:solidFill>
                <a:hlinkClick r:id="rId3"/>
              </a:rPr>
              <a:t>https://www.aeaweb.org/research/world-bank-poverty-line-basic-needs-allen</a:t>
            </a:r>
            <a:endParaRPr sz="1000">
              <a:solidFill>
                <a:schemeClr val="accent4"/>
              </a:solidFill>
            </a:endParaRPr>
          </a:p>
          <a:p>
            <a:pPr indent="0" lvl="0" marL="0" rtl="0" algn="ctr">
              <a:spcBef>
                <a:spcPts val="1000"/>
              </a:spcBef>
              <a:spcAft>
                <a:spcPts val="0"/>
              </a:spcAft>
              <a:buClr>
                <a:schemeClr val="hlink"/>
              </a:buClr>
              <a:buSzPts val="1100"/>
              <a:buFont typeface="Arial"/>
              <a:buNone/>
            </a:pPr>
            <a:r>
              <a:rPr lang="en" sz="1000" u="sng">
                <a:solidFill>
                  <a:schemeClr val="hlink"/>
                </a:solidFill>
                <a:hlinkClick r:id="rId4"/>
              </a:rPr>
              <a:t>https://www.change.org/p/all-the-people-together-equal-representation-in-the-parliament-we-women-now-need-the-equality-in-all-aspects</a:t>
            </a:r>
            <a:r>
              <a:rPr lang="en" sz="1000">
                <a:solidFill>
                  <a:schemeClr val="accent4"/>
                </a:solidFill>
              </a:rPr>
              <a:t> </a:t>
            </a:r>
            <a:endParaRPr sz="1000">
              <a:solidFill>
                <a:schemeClr val="accent4"/>
              </a:solidFill>
            </a:endParaRPr>
          </a:p>
          <a:p>
            <a:pPr indent="0" lvl="0" marL="0" rtl="0" algn="ctr">
              <a:spcBef>
                <a:spcPts val="1000"/>
              </a:spcBef>
              <a:spcAft>
                <a:spcPts val="0"/>
              </a:spcAft>
              <a:buClr>
                <a:schemeClr val="hlink"/>
              </a:buClr>
              <a:buSzPts val="1100"/>
              <a:buFont typeface="Arial"/>
              <a:buNone/>
            </a:pPr>
            <a:r>
              <a:rPr lang="en" sz="1000" u="sng">
                <a:solidFill>
                  <a:schemeClr val="hlink"/>
                </a:solidFill>
                <a:hlinkClick r:id="rId5"/>
              </a:rPr>
              <a:t>https://learningpolicyinstitute.org/issue/whole-child-education</a:t>
            </a:r>
            <a:r>
              <a:rPr lang="en" sz="1000">
                <a:solidFill>
                  <a:schemeClr val="accent4"/>
                </a:solidFill>
              </a:rPr>
              <a:t> </a:t>
            </a:r>
            <a:endParaRPr sz="1000">
              <a:solidFill>
                <a:schemeClr val="accent4"/>
              </a:solidFill>
            </a:endParaRPr>
          </a:p>
          <a:p>
            <a:pPr indent="0" lvl="0" marL="0" rtl="0" algn="ctr">
              <a:spcBef>
                <a:spcPts val="1000"/>
              </a:spcBef>
              <a:spcAft>
                <a:spcPts val="0"/>
              </a:spcAft>
              <a:buClr>
                <a:schemeClr val="hlink"/>
              </a:buClr>
              <a:buSzPts val="1100"/>
              <a:buFont typeface="Arial"/>
              <a:buNone/>
            </a:pPr>
            <a:r>
              <a:rPr lang="en" sz="1000" u="sng">
                <a:solidFill>
                  <a:schemeClr val="hlink"/>
                </a:solidFill>
                <a:hlinkClick r:id="rId6"/>
              </a:rPr>
              <a:t>https://www.usaid.gov/ethiopia/water-and-sanitation</a:t>
            </a:r>
            <a:r>
              <a:rPr lang="en" sz="1000">
                <a:solidFill>
                  <a:schemeClr val="accent4"/>
                </a:solidFill>
              </a:rPr>
              <a:t> </a:t>
            </a:r>
            <a:endParaRPr sz="1000">
              <a:solidFill>
                <a:schemeClr val="accent4"/>
              </a:solidFill>
            </a:endParaRPr>
          </a:p>
          <a:p>
            <a:pPr indent="0" lvl="0" marL="0" rtl="0" algn="ctr">
              <a:spcBef>
                <a:spcPts val="1000"/>
              </a:spcBef>
              <a:spcAft>
                <a:spcPts val="0"/>
              </a:spcAft>
              <a:buClr>
                <a:schemeClr val="hlink"/>
              </a:buClr>
              <a:buSzPts val="1100"/>
              <a:buFont typeface="Arial"/>
              <a:buNone/>
            </a:pPr>
            <a:r>
              <a:rPr lang="en" sz="1000" u="sng">
                <a:solidFill>
                  <a:schemeClr val="hlink"/>
                </a:solidFill>
                <a:hlinkClick r:id="rId7"/>
              </a:rPr>
              <a:t>https://origins.osu.edu/article/conflict-termination-how-end-and-not-end-insurgencies?language_content_entity=en</a:t>
            </a:r>
            <a:endParaRPr/>
          </a:p>
          <a:p>
            <a:pPr indent="0" lvl="0" marL="0" rtl="0" algn="ctr">
              <a:spcBef>
                <a:spcPts val="1000"/>
              </a:spcBef>
              <a:spcAft>
                <a:spcPts val="0"/>
              </a:spcAft>
              <a:buClr>
                <a:schemeClr val="hlink"/>
              </a:buClr>
              <a:buSzPts val="1100"/>
              <a:buFont typeface="Arial"/>
              <a:buNone/>
            </a:pPr>
            <a:r>
              <a:rPr lang="en" sz="1000" u="sng">
                <a:solidFill>
                  <a:schemeClr val="hlink"/>
                </a:solidFill>
                <a:hlinkClick r:id="rId8"/>
              </a:rPr>
              <a:t>https://www.ohsu.edu/knight-cancer-institute/community-members</a:t>
            </a:r>
            <a:endParaRPr sz="1000">
              <a:solidFill>
                <a:schemeClr val="accent4"/>
              </a:solidFill>
            </a:endParaRPr>
          </a:p>
          <a:p>
            <a:pPr indent="0" lvl="0" marL="0" rtl="0" algn="ctr">
              <a:spcBef>
                <a:spcPts val="0"/>
              </a:spcBef>
              <a:spcAft>
                <a:spcPts val="0"/>
              </a:spcAft>
              <a:buClr>
                <a:schemeClr val="hlink"/>
              </a:buClr>
              <a:buSzPts val="1100"/>
              <a:buFont typeface="Arial"/>
              <a:buNone/>
            </a:pPr>
            <a:r>
              <a:t/>
            </a:r>
            <a:endParaRPr sz="1000">
              <a:solidFill>
                <a:schemeClr val="accent4"/>
              </a:solidFill>
            </a:endParaRPr>
          </a:p>
          <a:p>
            <a:pPr indent="0" lvl="0" marL="0" rtl="0" algn="ctr">
              <a:spcBef>
                <a:spcPts val="0"/>
              </a:spcBef>
              <a:spcAft>
                <a:spcPts val="0"/>
              </a:spcAft>
              <a:buClr>
                <a:schemeClr val="hlink"/>
              </a:buClr>
              <a:buSzPts val="1100"/>
              <a:buFont typeface="Arial"/>
              <a:buNone/>
            </a:pPr>
            <a:r>
              <a:rPr lang="en" sz="1000">
                <a:solidFill>
                  <a:schemeClr val="accent4"/>
                </a:solidFill>
              </a:rPr>
              <a:t>Articles:</a:t>
            </a:r>
            <a:endParaRPr sz="1000">
              <a:solidFill>
                <a:schemeClr val="accent4"/>
              </a:solidFill>
            </a:endParaRPr>
          </a:p>
          <a:p>
            <a:pPr indent="0" lvl="0" marL="0" rtl="0" algn="ctr">
              <a:spcBef>
                <a:spcPts val="0"/>
              </a:spcBef>
              <a:spcAft>
                <a:spcPts val="0"/>
              </a:spcAft>
              <a:buClr>
                <a:schemeClr val="lt1"/>
              </a:buClr>
              <a:buSzPts val="1100"/>
              <a:buFont typeface="Arial"/>
              <a:buNone/>
            </a:pPr>
            <a:r>
              <a:rPr lang="en" sz="1000" u="sng">
                <a:hlinkClick r:id="rId9"/>
              </a:rPr>
              <a:t>https://reliefweb.int/report/world/solutions-poverty-get-us-2030</a:t>
            </a:r>
            <a:endParaRPr>
              <a:solidFill>
                <a:schemeClr val="accent4"/>
              </a:solidFill>
            </a:endParaRPr>
          </a:p>
        </p:txBody>
      </p:sp>
      <p:sp>
        <p:nvSpPr>
          <p:cNvPr id="5811" name="Google Shape;5811;p55"/>
          <p:cNvSpPr/>
          <p:nvPr/>
        </p:nvSpPr>
        <p:spPr>
          <a:xfrm rot="-5400000">
            <a:off x="2771063" y="-108818"/>
            <a:ext cx="3601880" cy="5688932"/>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5" name="Shape 5815"/>
        <p:cNvGrpSpPr/>
        <p:nvPr/>
      </p:nvGrpSpPr>
      <p:grpSpPr>
        <a:xfrm>
          <a:off x="0" y="0"/>
          <a:ext cx="0" cy="0"/>
          <a:chOff x="0" y="0"/>
          <a:chExt cx="0" cy="0"/>
        </a:xfrm>
      </p:grpSpPr>
      <p:sp>
        <p:nvSpPr>
          <p:cNvPr id="5816" name="Google Shape;5816;p56"/>
          <p:cNvSpPr txBox="1"/>
          <p:nvPr>
            <p:ph type="title"/>
          </p:nvPr>
        </p:nvSpPr>
        <p:spPr>
          <a:xfrm>
            <a:off x="3799025" y="1396218"/>
            <a:ext cx="4623600" cy="15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100">
                <a:solidFill>
                  <a:srgbClr val="FF9900"/>
                </a:solidFill>
              </a:rPr>
              <a:t>THANK YOU!</a:t>
            </a:r>
            <a:endParaRPr sz="8100">
              <a:solidFill>
                <a:srgbClr val="FF9900"/>
              </a:solidFill>
            </a:endParaRPr>
          </a:p>
        </p:txBody>
      </p:sp>
      <p:sp>
        <p:nvSpPr>
          <p:cNvPr id="5817" name="Google Shape;5817;p56"/>
          <p:cNvSpPr txBox="1"/>
          <p:nvPr>
            <p:ph idx="1" type="subTitle"/>
          </p:nvPr>
        </p:nvSpPr>
        <p:spPr>
          <a:xfrm>
            <a:off x="3799025" y="2802364"/>
            <a:ext cx="4623600" cy="84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Performance Task collaborations with TLE, CAE, and Mathematics</a:t>
            </a:r>
            <a:endParaRPr/>
          </a:p>
        </p:txBody>
      </p:sp>
      <p:grpSp>
        <p:nvGrpSpPr>
          <p:cNvPr id="5818" name="Google Shape;5818;p56"/>
          <p:cNvGrpSpPr/>
          <p:nvPr/>
        </p:nvGrpSpPr>
        <p:grpSpPr>
          <a:xfrm>
            <a:off x="49037" y="1440023"/>
            <a:ext cx="3039279" cy="3905927"/>
            <a:chOff x="1502900" y="258950"/>
            <a:chExt cx="2313350" cy="2973000"/>
          </a:xfrm>
        </p:grpSpPr>
        <p:sp>
          <p:nvSpPr>
            <p:cNvPr id="5819" name="Google Shape;5819;p56"/>
            <p:cNvSpPr/>
            <p:nvPr/>
          </p:nvSpPr>
          <p:spPr>
            <a:xfrm>
              <a:off x="2031625" y="2549525"/>
              <a:ext cx="170975" cy="578725"/>
            </a:xfrm>
            <a:custGeom>
              <a:rect b="b" l="l" r="r" t="t"/>
              <a:pathLst>
                <a:path extrusionOk="0" h="23149" w="6839">
                  <a:moveTo>
                    <a:pt x="4770" y="1"/>
                  </a:moveTo>
                  <a:cubicBezTo>
                    <a:pt x="4416" y="1"/>
                    <a:pt x="4057" y="133"/>
                    <a:pt x="3736" y="444"/>
                  </a:cubicBezTo>
                  <a:cubicBezTo>
                    <a:pt x="3003" y="1211"/>
                    <a:pt x="2636" y="2379"/>
                    <a:pt x="2536" y="3446"/>
                  </a:cubicBezTo>
                  <a:cubicBezTo>
                    <a:pt x="2469" y="4580"/>
                    <a:pt x="2569" y="5648"/>
                    <a:pt x="2669" y="6782"/>
                  </a:cubicBezTo>
                  <a:cubicBezTo>
                    <a:pt x="2869" y="9951"/>
                    <a:pt x="2402" y="13120"/>
                    <a:pt x="2802" y="16289"/>
                  </a:cubicBezTo>
                  <a:cubicBezTo>
                    <a:pt x="2836" y="16822"/>
                    <a:pt x="2902" y="17389"/>
                    <a:pt x="2836" y="17890"/>
                  </a:cubicBezTo>
                  <a:cubicBezTo>
                    <a:pt x="2736" y="18323"/>
                    <a:pt x="2502" y="18790"/>
                    <a:pt x="2235" y="19224"/>
                  </a:cubicBezTo>
                  <a:cubicBezTo>
                    <a:pt x="1802" y="19958"/>
                    <a:pt x="1301" y="20625"/>
                    <a:pt x="701" y="21259"/>
                  </a:cubicBezTo>
                  <a:cubicBezTo>
                    <a:pt x="501" y="21459"/>
                    <a:pt x="234" y="21726"/>
                    <a:pt x="134" y="21993"/>
                  </a:cubicBezTo>
                  <a:cubicBezTo>
                    <a:pt x="0" y="22293"/>
                    <a:pt x="0" y="22660"/>
                    <a:pt x="201" y="22927"/>
                  </a:cubicBezTo>
                  <a:cubicBezTo>
                    <a:pt x="378" y="23105"/>
                    <a:pt x="630" y="23149"/>
                    <a:pt x="897" y="23149"/>
                  </a:cubicBezTo>
                  <a:cubicBezTo>
                    <a:pt x="1031" y="23149"/>
                    <a:pt x="1168" y="23138"/>
                    <a:pt x="1301" y="23127"/>
                  </a:cubicBezTo>
                  <a:cubicBezTo>
                    <a:pt x="2636" y="22960"/>
                    <a:pt x="3970" y="22726"/>
                    <a:pt x="5237" y="22360"/>
                  </a:cubicBezTo>
                  <a:cubicBezTo>
                    <a:pt x="5404" y="22326"/>
                    <a:pt x="5538" y="22293"/>
                    <a:pt x="5638" y="22226"/>
                  </a:cubicBezTo>
                  <a:cubicBezTo>
                    <a:pt x="5738" y="22093"/>
                    <a:pt x="5738" y="21893"/>
                    <a:pt x="5738" y="21659"/>
                  </a:cubicBezTo>
                  <a:cubicBezTo>
                    <a:pt x="5671" y="19724"/>
                    <a:pt x="5037" y="17823"/>
                    <a:pt x="5171" y="15888"/>
                  </a:cubicBezTo>
                  <a:cubicBezTo>
                    <a:pt x="5237" y="14387"/>
                    <a:pt x="5805" y="12919"/>
                    <a:pt x="6171" y="11452"/>
                  </a:cubicBezTo>
                  <a:cubicBezTo>
                    <a:pt x="6472" y="10318"/>
                    <a:pt x="6638" y="9117"/>
                    <a:pt x="6672" y="7983"/>
                  </a:cubicBezTo>
                  <a:cubicBezTo>
                    <a:pt x="6839" y="5914"/>
                    <a:pt x="6839" y="3746"/>
                    <a:pt x="6572" y="1711"/>
                  </a:cubicBezTo>
                  <a:cubicBezTo>
                    <a:pt x="6453" y="789"/>
                    <a:pt x="5631" y="1"/>
                    <a:pt x="47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448575" y="2525550"/>
              <a:ext cx="305250" cy="604400"/>
            </a:xfrm>
            <a:custGeom>
              <a:rect b="b" l="l" r="r" t="t"/>
              <a:pathLst>
                <a:path extrusionOk="0" h="24176" w="12210">
                  <a:moveTo>
                    <a:pt x="2221" y="1"/>
                  </a:moveTo>
                  <a:cubicBezTo>
                    <a:pt x="2098" y="1"/>
                    <a:pt x="1970" y="12"/>
                    <a:pt x="1836" y="35"/>
                  </a:cubicBezTo>
                  <a:cubicBezTo>
                    <a:pt x="1235" y="102"/>
                    <a:pt x="701" y="569"/>
                    <a:pt x="568" y="1169"/>
                  </a:cubicBezTo>
                  <a:cubicBezTo>
                    <a:pt x="501" y="1503"/>
                    <a:pt x="568" y="1770"/>
                    <a:pt x="568" y="2103"/>
                  </a:cubicBezTo>
                  <a:cubicBezTo>
                    <a:pt x="568" y="2704"/>
                    <a:pt x="401" y="3271"/>
                    <a:pt x="268" y="3871"/>
                  </a:cubicBezTo>
                  <a:cubicBezTo>
                    <a:pt x="1" y="5339"/>
                    <a:pt x="268" y="6873"/>
                    <a:pt x="701" y="8341"/>
                  </a:cubicBezTo>
                  <a:cubicBezTo>
                    <a:pt x="1102" y="9775"/>
                    <a:pt x="1702" y="11210"/>
                    <a:pt x="2036" y="12678"/>
                  </a:cubicBezTo>
                  <a:cubicBezTo>
                    <a:pt x="2503" y="14512"/>
                    <a:pt x="2536" y="16414"/>
                    <a:pt x="2569" y="18282"/>
                  </a:cubicBezTo>
                  <a:cubicBezTo>
                    <a:pt x="2603" y="19049"/>
                    <a:pt x="2603" y="19883"/>
                    <a:pt x="2203" y="20550"/>
                  </a:cubicBezTo>
                  <a:cubicBezTo>
                    <a:pt x="2002" y="20917"/>
                    <a:pt x="1569" y="21250"/>
                    <a:pt x="1569" y="21717"/>
                  </a:cubicBezTo>
                  <a:cubicBezTo>
                    <a:pt x="1569" y="22018"/>
                    <a:pt x="1702" y="22251"/>
                    <a:pt x="1902" y="22451"/>
                  </a:cubicBezTo>
                  <a:cubicBezTo>
                    <a:pt x="2369" y="22952"/>
                    <a:pt x="3070" y="23185"/>
                    <a:pt x="3737" y="23252"/>
                  </a:cubicBezTo>
                  <a:cubicBezTo>
                    <a:pt x="4404" y="23352"/>
                    <a:pt x="5105" y="23285"/>
                    <a:pt x="5772" y="23352"/>
                  </a:cubicBezTo>
                  <a:cubicBezTo>
                    <a:pt x="7455" y="23488"/>
                    <a:pt x="9093" y="24175"/>
                    <a:pt x="10724" y="24175"/>
                  </a:cubicBezTo>
                  <a:cubicBezTo>
                    <a:pt x="11097" y="24175"/>
                    <a:pt x="11470" y="24139"/>
                    <a:pt x="11843" y="24052"/>
                  </a:cubicBezTo>
                  <a:cubicBezTo>
                    <a:pt x="11909" y="24019"/>
                    <a:pt x="12010" y="24019"/>
                    <a:pt x="12076" y="23919"/>
                  </a:cubicBezTo>
                  <a:cubicBezTo>
                    <a:pt x="12210" y="23752"/>
                    <a:pt x="12110" y="23552"/>
                    <a:pt x="12010" y="23385"/>
                  </a:cubicBezTo>
                  <a:cubicBezTo>
                    <a:pt x="11709" y="22952"/>
                    <a:pt x="11242" y="22618"/>
                    <a:pt x="10842" y="22351"/>
                  </a:cubicBezTo>
                  <a:cubicBezTo>
                    <a:pt x="9775" y="21584"/>
                    <a:pt x="8774" y="20783"/>
                    <a:pt x="7840" y="19916"/>
                  </a:cubicBezTo>
                  <a:cubicBezTo>
                    <a:pt x="7340" y="19449"/>
                    <a:pt x="6839" y="18949"/>
                    <a:pt x="6572" y="18282"/>
                  </a:cubicBezTo>
                  <a:cubicBezTo>
                    <a:pt x="6372" y="17848"/>
                    <a:pt x="6339" y="17281"/>
                    <a:pt x="6339" y="16781"/>
                  </a:cubicBezTo>
                  <a:cubicBezTo>
                    <a:pt x="6239" y="14979"/>
                    <a:pt x="6372" y="13178"/>
                    <a:pt x="6239" y="11377"/>
                  </a:cubicBezTo>
                  <a:cubicBezTo>
                    <a:pt x="6072" y="8341"/>
                    <a:pt x="5305" y="5339"/>
                    <a:pt x="4504" y="2370"/>
                  </a:cubicBezTo>
                  <a:cubicBezTo>
                    <a:pt x="4200" y="1213"/>
                    <a:pt x="3506" y="1"/>
                    <a:pt x="22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1" name="Google Shape;5821;p56"/>
            <p:cNvGrpSpPr/>
            <p:nvPr/>
          </p:nvGrpSpPr>
          <p:grpSpPr>
            <a:xfrm>
              <a:off x="1502900" y="258950"/>
              <a:ext cx="2313350" cy="2973000"/>
              <a:chOff x="1502900" y="258950"/>
              <a:chExt cx="2313350" cy="2973000"/>
            </a:xfrm>
          </p:grpSpPr>
          <p:sp>
            <p:nvSpPr>
              <p:cNvPr id="5822" name="Google Shape;5822;p56"/>
              <p:cNvSpPr/>
              <p:nvPr/>
            </p:nvSpPr>
            <p:spPr>
              <a:xfrm>
                <a:off x="2371875" y="1085250"/>
                <a:ext cx="704675" cy="2015350"/>
              </a:xfrm>
              <a:custGeom>
                <a:rect b="b" l="l" r="r" t="t"/>
                <a:pathLst>
                  <a:path extrusionOk="0" h="80614" w="28187">
                    <a:moveTo>
                      <a:pt x="24129" y="1"/>
                    </a:moveTo>
                    <a:cubicBezTo>
                      <a:pt x="24042" y="1"/>
                      <a:pt x="23949" y="11"/>
                      <a:pt x="23850" y="39"/>
                    </a:cubicBezTo>
                    <a:cubicBezTo>
                      <a:pt x="23650" y="106"/>
                      <a:pt x="23517" y="306"/>
                      <a:pt x="23584" y="506"/>
                    </a:cubicBezTo>
                    <a:cubicBezTo>
                      <a:pt x="23317" y="606"/>
                      <a:pt x="23150" y="807"/>
                      <a:pt x="23083" y="1007"/>
                    </a:cubicBezTo>
                    <a:cubicBezTo>
                      <a:pt x="22950" y="1440"/>
                      <a:pt x="23083" y="1841"/>
                      <a:pt x="22983" y="2208"/>
                    </a:cubicBezTo>
                    <a:cubicBezTo>
                      <a:pt x="22983" y="2308"/>
                      <a:pt x="22950" y="2341"/>
                      <a:pt x="22916" y="2374"/>
                    </a:cubicBezTo>
                    <a:cubicBezTo>
                      <a:pt x="22716" y="2675"/>
                      <a:pt x="22750" y="3108"/>
                      <a:pt x="22883" y="3442"/>
                    </a:cubicBezTo>
                    <a:cubicBezTo>
                      <a:pt x="22983" y="3842"/>
                      <a:pt x="23417" y="4176"/>
                      <a:pt x="23550" y="4609"/>
                    </a:cubicBezTo>
                    <a:cubicBezTo>
                      <a:pt x="23717" y="5110"/>
                      <a:pt x="23550" y="5677"/>
                      <a:pt x="23584" y="6177"/>
                    </a:cubicBezTo>
                    <a:cubicBezTo>
                      <a:pt x="23617" y="7044"/>
                      <a:pt x="23717" y="7978"/>
                      <a:pt x="23750" y="8846"/>
                    </a:cubicBezTo>
                    <a:cubicBezTo>
                      <a:pt x="23884" y="10547"/>
                      <a:pt x="23984" y="12315"/>
                      <a:pt x="24117" y="14016"/>
                    </a:cubicBezTo>
                    <a:cubicBezTo>
                      <a:pt x="24117" y="14216"/>
                      <a:pt x="24151" y="14483"/>
                      <a:pt x="24117" y="14683"/>
                    </a:cubicBezTo>
                    <a:cubicBezTo>
                      <a:pt x="24117" y="14850"/>
                      <a:pt x="24017" y="15017"/>
                      <a:pt x="23984" y="15183"/>
                    </a:cubicBezTo>
                    <a:cubicBezTo>
                      <a:pt x="23417" y="16851"/>
                      <a:pt x="22916" y="18553"/>
                      <a:pt x="22183" y="20187"/>
                    </a:cubicBezTo>
                    <a:cubicBezTo>
                      <a:pt x="21982" y="20721"/>
                      <a:pt x="20815" y="22956"/>
                      <a:pt x="20315" y="22956"/>
                    </a:cubicBezTo>
                    <a:cubicBezTo>
                      <a:pt x="20248" y="22956"/>
                      <a:pt x="20181" y="22889"/>
                      <a:pt x="20114" y="22889"/>
                    </a:cubicBezTo>
                    <a:cubicBezTo>
                      <a:pt x="20060" y="22879"/>
                      <a:pt x="20005" y="22874"/>
                      <a:pt x="19951" y="22874"/>
                    </a:cubicBezTo>
                    <a:cubicBezTo>
                      <a:pt x="19633" y="22874"/>
                      <a:pt x="19313" y="23033"/>
                      <a:pt x="19114" y="23289"/>
                    </a:cubicBezTo>
                    <a:cubicBezTo>
                      <a:pt x="18847" y="23556"/>
                      <a:pt x="18747" y="23956"/>
                      <a:pt x="18613" y="24290"/>
                    </a:cubicBezTo>
                    <a:cubicBezTo>
                      <a:pt x="18413" y="24201"/>
                      <a:pt x="18198" y="24157"/>
                      <a:pt x="17978" y="24157"/>
                    </a:cubicBezTo>
                    <a:cubicBezTo>
                      <a:pt x="17868" y="24157"/>
                      <a:pt x="17757" y="24168"/>
                      <a:pt x="17646" y="24190"/>
                    </a:cubicBezTo>
                    <a:cubicBezTo>
                      <a:pt x="17602" y="24190"/>
                      <a:pt x="17557" y="24205"/>
                      <a:pt x="17522" y="24205"/>
                    </a:cubicBezTo>
                    <a:cubicBezTo>
                      <a:pt x="17505" y="24205"/>
                      <a:pt x="17490" y="24201"/>
                      <a:pt x="17479" y="24190"/>
                    </a:cubicBezTo>
                    <a:cubicBezTo>
                      <a:pt x="17413" y="24157"/>
                      <a:pt x="17413" y="24056"/>
                      <a:pt x="17413" y="24023"/>
                    </a:cubicBezTo>
                    <a:cubicBezTo>
                      <a:pt x="17346" y="23323"/>
                      <a:pt x="17446" y="22689"/>
                      <a:pt x="17446" y="21988"/>
                    </a:cubicBezTo>
                    <a:cubicBezTo>
                      <a:pt x="17446" y="21997"/>
                      <a:pt x="17455" y="22000"/>
                      <a:pt x="17470" y="22000"/>
                    </a:cubicBezTo>
                    <a:cubicBezTo>
                      <a:pt x="17579" y="22000"/>
                      <a:pt x="18021" y="21817"/>
                      <a:pt x="18080" y="21788"/>
                    </a:cubicBezTo>
                    <a:cubicBezTo>
                      <a:pt x="18246" y="21655"/>
                      <a:pt x="18347" y="21488"/>
                      <a:pt x="18413" y="21288"/>
                    </a:cubicBezTo>
                    <a:cubicBezTo>
                      <a:pt x="18447" y="20888"/>
                      <a:pt x="18313" y="20354"/>
                      <a:pt x="18313" y="19987"/>
                    </a:cubicBezTo>
                    <a:cubicBezTo>
                      <a:pt x="18313" y="19820"/>
                      <a:pt x="18313" y="19553"/>
                      <a:pt x="18113" y="19487"/>
                    </a:cubicBezTo>
                    <a:cubicBezTo>
                      <a:pt x="18098" y="19482"/>
                      <a:pt x="18081" y="19480"/>
                      <a:pt x="18062" y="19480"/>
                    </a:cubicBezTo>
                    <a:cubicBezTo>
                      <a:pt x="17988" y="19480"/>
                      <a:pt x="17893" y="19510"/>
                      <a:pt x="17822" y="19510"/>
                    </a:cubicBezTo>
                    <a:cubicBezTo>
                      <a:pt x="17790" y="19510"/>
                      <a:pt x="17764" y="19504"/>
                      <a:pt x="17746" y="19487"/>
                    </a:cubicBezTo>
                    <a:cubicBezTo>
                      <a:pt x="17646" y="19386"/>
                      <a:pt x="17846" y="18686"/>
                      <a:pt x="17846" y="18519"/>
                    </a:cubicBezTo>
                    <a:cubicBezTo>
                      <a:pt x="17813" y="17585"/>
                      <a:pt x="17679" y="16651"/>
                      <a:pt x="17279" y="15784"/>
                    </a:cubicBezTo>
                    <a:cubicBezTo>
                      <a:pt x="17179" y="15617"/>
                      <a:pt x="17112" y="15450"/>
                      <a:pt x="16946" y="15350"/>
                    </a:cubicBezTo>
                    <a:cubicBezTo>
                      <a:pt x="16902" y="15333"/>
                      <a:pt x="16853" y="15325"/>
                      <a:pt x="16802" y="15325"/>
                    </a:cubicBezTo>
                    <a:cubicBezTo>
                      <a:pt x="16678" y="15325"/>
                      <a:pt x="16548" y="15375"/>
                      <a:pt x="16497" y="15466"/>
                    </a:cubicBezTo>
                    <a:lnTo>
                      <a:pt x="16497" y="15466"/>
                    </a:lnTo>
                    <a:cubicBezTo>
                      <a:pt x="16569" y="15237"/>
                      <a:pt x="16500" y="14936"/>
                      <a:pt x="16345" y="14750"/>
                    </a:cubicBezTo>
                    <a:cubicBezTo>
                      <a:pt x="16259" y="14629"/>
                      <a:pt x="16110" y="14562"/>
                      <a:pt x="15969" y="14562"/>
                    </a:cubicBezTo>
                    <a:cubicBezTo>
                      <a:pt x="15836" y="14562"/>
                      <a:pt x="15709" y="14621"/>
                      <a:pt x="15645" y="14750"/>
                    </a:cubicBezTo>
                    <a:cubicBezTo>
                      <a:pt x="15645" y="14483"/>
                      <a:pt x="15444" y="14183"/>
                      <a:pt x="15144" y="14183"/>
                    </a:cubicBezTo>
                    <a:cubicBezTo>
                      <a:pt x="14844" y="14183"/>
                      <a:pt x="14611" y="14416"/>
                      <a:pt x="14577" y="14683"/>
                    </a:cubicBezTo>
                    <a:cubicBezTo>
                      <a:pt x="14477" y="14450"/>
                      <a:pt x="14244" y="14249"/>
                      <a:pt x="13943" y="14183"/>
                    </a:cubicBezTo>
                    <a:cubicBezTo>
                      <a:pt x="13918" y="14180"/>
                      <a:pt x="13892" y="14179"/>
                      <a:pt x="13867" y="14179"/>
                    </a:cubicBezTo>
                    <a:cubicBezTo>
                      <a:pt x="13599" y="14179"/>
                      <a:pt x="13365" y="14339"/>
                      <a:pt x="13243" y="14583"/>
                    </a:cubicBezTo>
                    <a:cubicBezTo>
                      <a:pt x="13243" y="14650"/>
                      <a:pt x="13176" y="14750"/>
                      <a:pt x="13109" y="14750"/>
                    </a:cubicBezTo>
                    <a:cubicBezTo>
                      <a:pt x="13043" y="14750"/>
                      <a:pt x="12976" y="14650"/>
                      <a:pt x="12909" y="14616"/>
                    </a:cubicBezTo>
                    <a:cubicBezTo>
                      <a:pt x="12746" y="14494"/>
                      <a:pt x="12559" y="14422"/>
                      <a:pt x="12384" y="14422"/>
                    </a:cubicBezTo>
                    <a:cubicBezTo>
                      <a:pt x="12273" y="14422"/>
                      <a:pt x="12166" y="14451"/>
                      <a:pt x="12075" y="14516"/>
                    </a:cubicBezTo>
                    <a:cubicBezTo>
                      <a:pt x="11809" y="14650"/>
                      <a:pt x="11642" y="14983"/>
                      <a:pt x="11742" y="15284"/>
                    </a:cubicBezTo>
                    <a:cubicBezTo>
                      <a:pt x="11561" y="15206"/>
                      <a:pt x="11400" y="15129"/>
                      <a:pt x="11244" y="15129"/>
                    </a:cubicBezTo>
                    <a:cubicBezTo>
                      <a:pt x="11198" y="15129"/>
                      <a:pt x="11153" y="15135"/>
                      <a:pt x="11108" y="15150"/>
                    </a:cubicBezTo>
                    <a:cubicBezTo>
                      <a:pt x="10908" y="15250"/>
                      <a:pt x="10808" y="15484"/>
                      <a:pt x="10774" y="15684"/>
                    </a:cubicBezTo>
                    <a:cubicBezTo>
                      <a:pt x="10741" y="15917"/>
                      <a:pt x="10774" y="16117"/>
                      <a:pt x="10674" y="16318"/>
                    </a:cubicBezTo>
                    <a:cubicBezTo>
                      <a:pt x="10674" y="16418"/>
                      <a:pt x="10641" y="16451"/>
                      <a:pt x="10608" y="16484"/>
                    </a:cubicBezTo>
                    <a:cubicBezTo>
                      <a:pt x="10541" y="16518"/>
                      <a:pt x="10474" y="16518"/>
                      <a:pt x="10408" y="16518"/>
                    </a:cubicBezTo>
                    <a:cubicBezTo>
                      <a:pt x="10107" y="16618"/>
                      <a:pt x="9941" y="16851"/>
                      <a:pt x="9907" y="17118"/>
                    </a:cubicBezTo>
                    <a:cubicBezTo>
                      <a:pt x="9842" y="17348"/>
                      <a:pt x="9937" y="17642"/>
                      <a:pt x="9972" y="17906"/>
                    </a:cubicBezTo>
                    <a:lnTo>
                      <a:pt x="9972" y="17906"/>
                    </a:lnTo>
                    <a:cubicBezTo>
                      <a:pt x="9968" y="17893"/>
                      <a:pt x="9958" y="17887"/>
                      <a:pt x="9943" y="17887"/>
                    </a:cubicBezTo>
                    <a:cubicBezTo>
                      <a:pt x="9879" y="17887"/>
                      <a:pt x="9733" y="17993"/>
                      <a:pt x="9707" y="18019"/>
                    </a:cubicBezTo>
                    <a:cubicBezTo>
                      <a:pt x="9574" y="18152"/>
                      <a:pt x="9507" y="18319"/>
                      <a:pt x="9574" y="18486"/>
                    </a:cubicBezTo>
                    <a:cubicBezTo>
                      <a:pt x="9607" y="18786"/>
                      <a:pt x="9907" y="18986"/>
                      <a:pt x="10007" y="19253"/>
                    </a:cubicBezTo>
                    <a:cubicBezTo>
                      <a:pt x="10408" y="19954"/>
                      <a:pt x="10408" y="21021"/>
                      <a:pt x="10574" y="21788"/>
                    </a:cubicBezTo>
                    <a:cubicBezTo>
                      <a:pt x="10741" y="22522"/>
                      <a:pt x="10841" y="23323"/>
                      <a:pt x="11275" y="23956"/>
                    </a:cubicBezTo>
                    <a:cubicBezTo>
                      <a:pt x="11442" y="24190"/>
                      <a:pt x="11675" y="24357"/>
                      <a:pt x="11842" y="24624"/>
                    </a:cubicBezTo>
                    <a:cubicBezTo>
                      <a:pt x="12075" y="24957"/>
                      <a:pt x="12075" y="25457"/>
                      <a:pt x="12142" y="25824"/>
                    </a:cubicBezTo>
                    <a:lnTo>
                      <a:pt x="12142" y="25891"/>
                    </a:lnTo>
                    <a:cubicBezTo>
                      <a:pt x="12142" y="25991"/>
                      <a:pt x="12075" y="25991"/>
                      <a:pt x="11975" y="25991"/>
                    </a:cubicBezTo>
                    <a:cubicBezTo>
                      <a:pt x="11442" y="25991"/>
                      <a:pt x="10941" y="26291"/>
                      <a:pt x="10641" y="26725"/>
                    </a:cubicBezTo>
                    <a:cubicBezTo>
                      <a:pt x="10574" y="26858"/>
                      <a:pt x="10541" y="27025"/>
                      <a:pt x="10408" y="27159"/>
                    </a:cubicBezTo>
                    <a:cubicBezTo>
                      <a:pt x="10074" y="27559"/>
                      <a:pt x="9474" y="27526"/>
                      <a:pt x="8973" y="27659"/>
                    </a:cubicBezTo>
                    <a:cubicBezTo>
                      <a:pt x="8306" y="27826"/>
                      <a:pt x="7739" y="28159"/>
                      <a:pt x="7239" y="28626"/>
                    </a:cubicBezTo>
                    <a:cubicBezTo>
                      <a:pt x="6305" y="29527"/>
                      <a:pt x="5771" y="30728"/>
                      <a:pt x="5104" y="31829"/>
                    </a:cubicBezTo>
                    <a:cubicBezTo>
                      <a:pt x="4170" y="33330"/>
                      <a:pt x="3069" y="34664"/>
                      <a:pt x="2235" y="36199"/>
                    </a:cubicBezTo>
                    <a:cubicBezTo>
                      <a:pt x="267" y="39801"/>
                      <a:pt x="0" y="44004"/>
                      <a:pt x="0" y="48040"/>
                    </a:cubicBezTo>
                    <a:cubicBezTo>
                      <a:pt x="140" y="48115"/>
                      <a:pt x="287" y="48148"/>
                      <a:pt x="435" y="48148"/>
                    </a:cubicBezTo>
                    <a:cubicBezTo>
                      <a:pt x="815" y="48148"/>
                      <a:pt x="1194" y="47929"/>
                      <a:pt x="1434" y="47640"/>
                    </a:cubicBezTo>
                    <a:cubicBezTo>
                      <a:pt x="1768" y="47206"/>
                      <a:pt x="1901" y="46673"/>
                      <a:pt x="2068" y="46172"/>
                    </a:cubicBezTo>
                    <a:cubicBezTo>
                      <a:pt x="2635" y="43871"/>
                      <a:pt x="3903" y="41702"/>
                      <a:pt x="5271" y="39834"/>
                    </a:cubicBezTo>
                    <a:cubicBezTo>
                      <a:pt x="5304" y="39734"/>
                      <a:pt x="5337" y="39701"/>
                      <a:pt x="5437" y="39668"/>
                    </a:cubicBezTo>
                    <a:cubicBezTo>
                      <a:pt x="5456" y="39664"/>
                      <a:pt x="5474" y="39662"/>
                      <a:pt x="5492" y="39662"/>
                    </a:cubicBezTo>
                    <a:cubicBezTo>
                      <a:pt x="5641" y="39662"/>
                      <a:pt x="5789" y="39771"/>
                      <a:pt x="5938" y="39801"/>
                    </a:cubicBezTo>
                    <a:cubicBezTo>
                      <a:pt x="5989" y="39817"/>
                      <a:pt x="6040" y="39824"/>
                      <a:pt x="6090" y="39824"/>
                    </a:cubicBezTo>
                    <a:cubicBezTo>
                      <a:pt x="6457" y="39824"/>
                      <a:pt x="6762" y="39424"/>
                      <a:pt x="6938" y="39101"/>
                    </a:cubicBezTo>
                    <a:cubicBezTo>
                      <a:pt x="7539" y="38000"/>
                      <a:pt x="8139" y="36932"/>
                      <a:pt x="8740" y="35832"/>
                    </a:cubicBezTo>
                    <a:cubicBezTo>
                      <a:pt x="9207" y="37199"/>
                      <a:pt x="9974" y="38634"/>
                      <a:pt x="10141" y="40068"/>
                    </a:cubicBezTo>
                    <a:cubicBezTo>
                      <a:pt x="10207" y="40702"/>
                      <a:pt x="10074" y="41135"/>
                      <a:pt x="9974" y="41702"/>
                    </a:cubicBezTo>
                    <a:cubicBezTo>
                      <a:pt x="9907" y="42503"/>
                      <a:pt x="10041" y="43370"/>
                      <a:pt x="10074" y="44171"/>
                    </a:cubicBezTo>
                    <a:cubicBezTo>
                      <a:pt x="10141" y="45972"/>
                      <a:pt x="10474" y="47306"/>
                      <a:pt x="10341" y="48941"/>
                    </a:cubicBezTo>
                    <a:cubicBezTo>
                      <a:pt x="10307" y="49441"/>
                      <a:pt x="10241" y="50008"/>
                      <a:pt x="9840" y="50542"/>
                    </a:cubicBezTo>
                    <a:cubicBezTo>
                      <a:pt x="7472" y="59549"/>
                      <a:pt x="6672" y="68989"/>
                      <a:pt x="7472" y="78262"/>
                    </a:cubicBezTo>
                    <a:cubicBezTo>
                      <a:pt x="9574" y="78996"/>
                      <a:pt x="11608" y="79696"/>
                      <a:pt x="13677" y="80397"/>
                    </a:cubicBezTo>
                    <a:cubicBezTo>
                      <a:pt x="13999" y="80511"/>
                      <a:pt x="14355" y="80614"/>
                      <a:pt x="14681" y="80614"/>
                    </a:cubicBezTo>
                    <a:cubicBezTo>
                      <a:pt x="14928" y="80614"/>
                      <a:pt x="15158" y="80555"/>
                      <a:pt x="15344" y="80397"/>
                    </a:cubicBezTo>
                    <a:cubicBezTo>
                      <a:pt x="15645" y="80163"/>
                      <a:pt x="15745" y="79696"/>
                      <a:pt x="15811" y="79263"/>
                    </a:cubicBezTo>
                    <a:cubicBezTo>
                      <a:pt x="16345" y="75660"/>
                      <a:pt x="16946" y="72058"/>
                      <a:pt x="17479" y="68422"/>
                    </a:cubicBezTo>
                    <a:cubicBezTo>
                      <a:pt x="17846" y="66053"/>
                      <a:pt x="17579" y="61216"/>
                      <a:pt x="19514" y="59649"/>
                    </a:cubicBezTo>
                    <a:lnTo>
                      <a:pt x="19514" y="59649"/>
                    </a:lnTo>
                    <a:cubicBezTo>
                      <a:pt x="21449" y="66053"/>
                      <a:pt x="19581" y="72891"/>
                      <a:pt x="19180" y="79563"/>
                    </a:cubicBezTo>
                    <a:cubicBezTo>
                      <a:pt x="19147" y="79696"/>
                      <a:pt x="19147" y="79863"/>
                      <a:pt x="19247" y="79997"/>
                    </a:cubicBezTo>
                    <a:cubicBezTo>
                      <a:pt x="19421" y="80301"/>
                      <a:pt x="20032" y="80417"/>
                      <a:pt x="20718" y="80417"/>
                    </a:cubicBezTo>
                    <a:cubicBezTo>
                      <a:pt x="21608" y="80417"/>
                      <a:pt x="22625" y="80223"/>
                      <a:pt x="22983" y="79997"/>
                    </a:cubicBezTo>
                    <a:cubicBezTo>
                      <a:pt x="24184" y="79229"/>
                      <a:pt x="24584" y="77094"/>
                      <a:pt x="24851" y="75860"/>
                    </a:cubicBezTo>
                    <a:cubicBezTo>
                      <a:pt x="25952" y="70990"/>
                      <a:pt x="26753" y="66053"/>
                      <a:pt x="27186" y="61083"/>
                    </a:cubicBezTo>
                    <a:cubicBezTo>
                      <a:pt x="27653" y="56480"/>
                      <a:pt x="27820" y="51810"/>
                      <a:pt x="26819" y="47240"/>
                    </a:cubicBezTo>
                    <a:cubicBezTo>
                      <a:pt x="25585" y="41636"/>
                      <a:pt x="25652" y="36532"/>
                      <a:pt x="25418" y="30828"/>
                    </a:cubicBezTo>
                    <a:cubicBezTo>
                      <a:pt x="25352" y="29360"/>
                      <a:pt x="24818" y="27792"/>
                      <a:pt x="25752" y="26458"/>
                    </a:cubicBezTo>
                    <a:cubicBezTo>
                      <a:pt x="25852" y="26191"/>
                      <a:pt x="26085" y="25991"/>
                      <a:pt x="26085" y="25691"/>
                    </a:cubicBezTo>
                    <a:cubicBezTo>
                      <a:pt x="26085" y="25624"/>
                      <a:pt x="26019" y="25491"/>
                      <a:pt x="25985" y="25357"/>
                    </a:cubicBezTo>
                    <a:cubicBezTo>
                      <a:pt x="25852" y="24990"/>
                      <a:pt x="25852" y="24624"/>
                      <a:pt x="25985" y="24223"/>
                    </a:cubicBezTo>
                    <a:cubicBezTo>
                      <a:pt x="26119" y="23890"/>
                      <a:pt x="26319" y="23556"/>
                      <a:pt x="26452" y="23223"/>
                    </a:cubicBezTo>
                    <a:cubicBezTo>
                      <a:pt x="26786" y="22489"/>
                      <a:pt x="26753" y="21688"/>
                      <a:pt x="26919" y="20888"/>
                    </a:cubicBezTo>
                    <a:cubicBezTo>
                      <a:pt x="27086" y="20154"/>
                      <a:pt x="27253" y="19386"/>
                      <a:pt x="27453" y="18653"/>
                    </a:cubicBezTo>
                    <a:cubicBezTo>
                      <a:pt x="27787" y="17452"/>
                      <a:pt x="28087" y="16184"/>
                      <a:pt x="28120" y="14883"/>
                    </a:cubicBezTo>
                    <a:cubicBezTo>
                      <a:pt x="28187" y="12848"/>
                      <a:pt x="27586" y="10880"/>
                      <a:pt x="27086" y="8946"/>
                    </a:cubicBezTo>
                    <a:cubicBezTo>
                      <a:pt x="26586" y="6944"/>
                      <a:pt x="26352" y="5176"/>
                      <a:pt x="26619" y="3142"/>
                    </a:cubicBezTo>
                    <a:cubicBezTo>
                      <a:pt x="26686" y="2341"/>
                      <a:pt x="26686" y="1474"/>
                      <a:pt x="26152" y="873"/>
                    </a:cubicBezTo>
                    <a:cubicBezTo>
                      <a:pt x="25685" y="440"/>
                      <a:pt x="25085" y="173"/>
                      <a:pt x="24451" y="39"/>
                    </a:cubicBezTo>
                    <a:cubicBezTo>
                      <a:pt x="24355" y="20"/>
                      <a:pt x="24247" y="1"/>
                      <a:pt x="241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3009825" y="271225"/>
                <a:ext cx="806425" cy="1003500"/>
              </a:xfrm>
              <a:custGeom>
                <a:rect b="b" l="l" r="r" t="t"/>
                <a:pathLst>
                  <a:path extrusionOk="0" h="40140" w="32257">
                    <a:moveTo>
                      <a:pt x="6350" y="1"/>
                    </a:moveTo>
                    <a:cubicBezTo>
                      <a:pt x="5754" y="1"/>
                      <a:pt x="5158" y="48"/>
                      <a:pt x="4570" y="144"/>
                    </a:cubicBezTo>
                    <a:cubicBezTo>
                      <a:pt x="3970" y="210"/>
                      <a:pt x="3369" y="377"/>
                      <a:pt x="2936" y="811"/>
                    </a:cubicBezTo>
                    <a:cubicBezTo>
                      <a:pt x="2902" y="844"/>
                      <a:pt x="2869" y="878"/>
                      <a:pt x="2836" y="911"/>
                    </a:cubicBezTo>
                    <a:cubicBezTo>
                      <a:pt x="2569" y="1245"/>
                      <a:pt x="2435" y="1712"/>
                      <a:pt x="2302" y="2179"/>
                    </a:cubicBezTo>
                    <a:cubicBezTo>
                      <a:pt x="1235" y="6382"/>
                      <a:pt x="968" y="10585"/>
                      <a:pt x="968" y="14921"/>
                    </a:cubicBezTo>
                    <a:cubicBezTo>
                      <a:pt x="334" y="18323"/>
                      <a:pt x="0" y="21993"/>
                      <a:pt x="3103" y="24328"/>
                    </a:cubicBezTo>
                    <a:cubicBezTo>
                      <a:pt x="4704" y="25529"/>
                      <a:pt x="6638" y="26096"/>
                      <a:pt x="8506" y="26729"/>
                    </a:cubicBezTo>
                    <a:cubicBezTo>
                      <a:pt x="10408" y="27363"/>
                      <a:pt x="12376" y="28164"/>
                      <a:pt x="13643" y="29665"/>
                    </a:cubicBezTo>
                    <a:cubicBezTo>
                      <a:pt x="14778" y="30932"/>
                      <a:pt x="15311" y="32600"/>
                      <a:pt x="16445" y="33901"/>
                    </a:cubicBezTo>
                    <a:cubicBezTo>
                      <a:pt x="17446" y="35035"/>
                      <a:pt x="18814" y="35636"/>
                      <a:pt x="19781" y="36703"/>
                    </a:cubicBezTo>
                    <a:cubicBezTo>
                      <a:pt x="20915" y="37937"/>
                      <a:pt x="21749" y="39205"/>
                      <a:pt x="23184" y="40139"/>
                    </a:cubicBezTo>
                    <a:cubicBezTo>
                      <a:pt x="23185" y="40139"/>
                      <a:pt x="23186" y="40140"/>
                      <a:pt x="23187" y="40140"/>
                    </a:cubicBezTo>
                    <a:cubicBezTo>
                      <a:pt x="23498" y="40140"/>
                      <a:pt x="29023" y="28527"/>
                      <a:pt x="29421" y="27697"/>
                    </a:cubicBezTo>
                    <a:cubicBezTo>
                      <a:pt x="30022" y="26329"/>
                      <a:pt x="30656" y="24995"/>
                      <a:pt x="31289" y="23627"/>
                    </a:cubicBezTo>
                    <a:cubicBezTo>
                      <a:pt x="32257" y="21426"/>
                      <a:pt x="31156" y="21492"/>
                      <a:pt x="29321" y="20291"/>
                    </a:cubicBezTo>
                    <a:cubicBezTo>
                      <a:pt x="25919" y="18057"/>
                      <a:pt x="22917" y="15154"/>
                      <a:pt x="20582" y="11819"/>
                    </a:cubicBezTo>
                    <a:cubicBezTo>
                      <a:pt x="18313" y="8550"/>
                      <a:pt x="16579" y="4714"/>
                      <a:pt x="13410" y="2345"/>
                    </a:cubicBezTo>
                    <a:cubicBezTo>
                      <a:pt x="11388" y="835"/>
                      <a:pt x="8864" y="1"/>
                      <a:pt x="63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961450" y="258950"/>
                <a:ext cx="110100" cy="1069125"/>
              </a:xfrm>
              <a:custGeom>
                <a:rect b="b" l="l" r="r" t="t"/>
                <a:pathLst>
                  <a:path extrusionOk="0" fill="none" h="42765" w="4404">
                    <a:moveTo>
                      <a:pt x="4404" y="1"/>
                    </a:moveTo>
                    <a:lnTo>
                      <a:pt x="1" y="42765"/>
                    </a:lnTo>
                  </a:path>
                </a:pathLst>
              </a:custGeom>
              <a:solidFill>
                <a:schemeClr val="accent3"/>
              </a:solidFill>
              <a:ln cap="flat" cmpd="sng" w="20850">
                <a:solidFill>
                  <a:schemeClr val="accent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1770600" y="1161450"/>
                <a:ext cx="961550" cy="1518675"/>
              </a:xfrm>
              <a:custGeom>
                <a:rect b="b" l="l" r="r" t="t"/>
                <a:pathLst>
                  <a:path extrusionOk="0" h="60747" w="38462">
                    <a:moveTo>
                      <a:pt x="36263" y="0"/>
                    </a:moveTo>
                    <a:cubicBezTo>
                      <a:pt x="36183" y="0"/>
                      <a:pt x="36103" y="26"/>
                      <a:pt x="36026" y="94"/>
                    </a:cubicBezTo>
                    <a:cubicBezTo>
                      <a:pt x="35926" y="227"/>
                      <a:pt x="35860" y="527"/>
                      <a:pt x="35659" y="561"/>
                    </a:cubicBezTo>
                    <a:lnTo>
                      <a:pt x="35459" y="561"/>
                    </a:lnTo>
                    <a:cubicBezTo>
                      <a:pt x="35259" y="561"/>
                      <a:pt x="35126" y="794"/>
                      <a:pt x="35026" y="961"/>
                    </a:cubicBezTo>
                    <a:cubicBezTo>
                      <a:pt x="34625" y="2028"/>
                      <a:pt x="34459" y="3029"/>
                      <a:pt x="34258" y="4096"/>
                    </a:cubicBezTo>
                    <a:cubicBezTo>
                      <a:pt x="33958" y="5464"/>
                      <a:pt x="33291" y="6932"/>
                      <a:pt x="32324" y="7932"/>
                    </a:cubicBezTo>
                    <a:cubicBezTo>
                      <a:pt x="31256" y="9067"/>
                      <a:pt x="30356" y="10634"/>
                      <a:pt x="29622" y="11969"/>
                    </a:cubicBezTo>
                    <a:cubicBezTo>
                      <a:pt x="29088" y="12969"/>
                      <a:pt x="28588" y="14070"/>
                      <a:pt x="27854" y="14971"/>
                    </a:cubicBezTo>
                    <a:cubicBezTo>
                      <a:pt x="27087" y="15938"/>
                      <a:pt x="26019" y="16772"/>
                      <a:pt x="25619" y="17940"/>
                    </a:cubicBezTo>
                    <a:cubicBezTo>
                      <a:pt x="25472" y="17778"/>
                      <a:pt x="25273" y="17720"/>
                      <a:pt x="25059" y="17720"/>
                    </a:cubicBezTo>
                    <a:cubicBezTo>
                      <a:pt x="24788" y="17720"/>
                      <a:pt x="24494" y="17813"/>
                      <a:pt x="24251" y="17906"/>
                    </a:cubicBezTo>
                    <a:cubicBezTo>
                      <a:pt x="23584" y="18140"/>
                      <a:pt x="22850" y="18407"/>
                      <a:pt x="22183" y="18640"/>
                    </a:cubicBezTo>
                    <a:cubicBezTo>
                      <a:pt x="22450" y="17206"/>
                      <a:pt x="22317" y="15638"/>
                      <a:pt x="21816" y="14270"/>
                    </a:cubicBezTo>
                    <a:cubicBezTo>
                      <a:pt x="21316" y="12803"/>
                      <a:pt x="20248" y="11435"/>
                      <a:pt x="18681" y="11201"/>
                    </a:cubicBezTo>
                    <a:cubicBezTo>
                      <a:pt x="18530" y="11178"/>
                      <a:pt x="18377" y="11166"/>
                      <a:pt x="18224" y="11166"/>
                    </a:cubicBezTo>
                    <a:cubicBezTo>
                      <a:pt x="17292" y="11166"/>
                      <a:pt x="16337" y="11595"/>
                      <a:pt x="15678" y="12369"/>
                    </a:cubicBezTo>
                    <a:cubicBezTo>
                      <a:pt x="14945" y="13236"/>
                      <a:pt x="14644" y="14370"/>
                      <a:pt x="14678" y="15471"/>
                    </a:cubicBezTo>
                    <a:cubicBezTo>
                      <a:pt x="14711" y="16138"/>
                      <a:pt x="14911" y="16906"/>
                      <a:pt x="15412" y="17373"/>
                    </a:cubicBezTo>
                    <a:cubicBezTo>
                      <a:pt x="15578" y="17473"/>
                      <a:pt x="15745" y="17606"/>
                      <a:pt x="15845" y="17739"/>
                    </a:cubicBezTo>
                    <a:cubicBezTo>
                      <a:pt x="15979" y="17873"/>
                      <a:pt x="16112" y="18073"/>
                      <a:pt x="16179" y="18240"/>
                    </a:cubicBezTo>
                    <a:cubicBezTo>
                      <a:pt x="16579" y="18940"/>
                      <a:pt x="16946" y="19641"/>
                      <a:pt x="17346" y="20375"/>
                    </a:cubicBezTo>
                    <a:cubicBezTo>
                      <a:pt x="16717" y="20280"/>
                      <a:pt x="16325" y="19532"/>
                      <a:pt x="15750" y="19532"/>
                    </a:cubicBezTo>
                    <a:cubicBezTo>
                      <a:pt x="15716" y="19532"/>
                      <a:pt x="15681" y="19535"/>
                      <a:pt x="15645" y="19541"/>
                    </a:cubicBezTo>
                    <a:cubicBezTo>
                      <a:pt x="15478" y="19574"/>
                      <a:pt x="15312" y="19641"/>
                      <a:pt x="15178" y="19708"/>
                    </a:cubicBezTo>
                    <a:cubicBezTo>
                      <a:pt x="14938" y="19802"/>
                      <a:pt x="14688" y="19843"/>
                      <a:pt x="14433" y="19843"/>
                    </a:cubicBezTo>
                    <a:cubicBezTo>
                      <a:pt x="13697" y="19843"/>
                      <a:pt x="12929" y="19495"/>
                      <a:pt x="12309" y="19074"/>
                    </a:cubicBezTo>
                    <a:cubicBezTo>
                      <a:pt x="11475" y="18473"/>
                      <a:pt x="10708" y="17739"/>
                      <a:pt x="9774" y="17406"/>
                    </a:cubicBezTo>
                    <a:cubicBezTo>
                      <a:pt x="8173" y="16772"/>
                      <a:pt x="7439" y="15404"/>
                      <a:pt x="6839" y="13870"/>
                    </a:cubicBezTo>
                    <a:cubicBezTo>
                      <a:pt x="6439" y="12703"/>
                      <a:pt x="6038" y="11402"/>
                      <a:pt x="5204" y="10468"/>
                    </a:cubicBezTo>
                    <a:cubicBezTo>
                      <a:pt x="4937" y="10134"/>
                      <a:pt x="4537" y="9867"/>
                      <a:pt x="4337" y="9467"/>
                    </a:cubicBezTo>
                    <a:cubicBezTo>
                      <a:pt x="3937" y="8800"/>
                      <a:pt x="3937" y="7966"/>
                      <a:pt x="3503" y="7365"/>
                    </a:cubicBezTo>
                    <a:cubicBezTo>
                      <a:pt x="4137" y="6865"/>
                      <a:pt x="4237" y="5964"/>
                      <a:pt x="4104" y="5197"/>
                    </a:cubicBezTo>
                    <a:cubicBezTo>
                      <a:pt x="3970" y="4430"/>
                      <a:pt x="3703" y="3629"/>
                      <a:pt x="3803" y="2896"/>
                    </a:cubicBezTo>
                    <a:cubicBezTo>
                      <a:pt x="3753" y="2873"/>
                      <a:pt x="3704" y="2863"/>
                      <a:pt x="3658" y="2863"/>
                    </a:cubicBezTo>
                    <a:cubicBezTo>
                      <a:pt x="3427" y="2863"/>
                      <a:pt x="3247" y="3113"/>
                      <a:pt x="3136" y="3363"/>
                    </a:cubicBezTo>
                    <a:cubicBezTo>
                      <a:pt x="3036" y="3629"/>
                      <a:pt x="3003" y="3963"/>
                      <a:pt x="2769" y="4130"/>
                    </a:cubicBezTo>
                    <a:cubicBezTo>
                      <a:pt x="2688" y="4197"/>
                      <a:pt x="2586" y="4226"/>
                      <a:pt x="2477" y="4226"/>
                    </a:cubicBezTo>
                    <a:cubicBezTo>
                      <a:pt x="2316" y="4226"/>
                      <a:pt x="2141" y="4162"/>
                      <a:pt x="2002" y="4063"/>
                    </a:cubicBezTo>
                    <a:cubicBezTo>
                      <a:pt x="1802" y="3896"/>
                      <a:pt x="1668" y="3629"/>
                      <a:pt x="1502" y="3429"/>
                    </a:cubicBezTo>
                    <a:cubicBezTo>
                      <a:pt x="1168" y="3596"/>
                      <a:pt x="1001" y="4030"/>
                      <a:pt x="1101" y="4363"/>
                    </a:cubicBezTo>
                    <a:cubicBezTo>
                      <a:pt x="935" y="4397"/>
                      <a:pt x="801" y="4563"/>
                      <a:pt x="734" y="4730"/>
                    </a:cubicBezTo>
                    <a:cubicBezTo>
                      <a:pt x="401" y="5397"/>
                      <a:pt x="1" y="6098"/>
                      <a:pt x="234" y="6798"/>
                    </a:cubicBezTo>
                    <a:cubicBezTo>
                      <a:pt x="368" y="7399"/>
                      <a:pt x="901" y="7799"/>
                      <a:pt x="1201" y="8299"/>
                    </a:cubicBezTo>
                    <a:cubicBezTo>
                      <a:pt x="1535" y="8766"/>
                      <a:pt x="1735" y="9300"/>
                      <a:pt x="1902" y="9867"/>
                    </a:cubicBezTo>
                    <a:cubicBezTo>
                      <a:pt x="2269" y="11068"/>
                      <a:pt x="2636" y="12236"/>
                      <a:pt x="3003" y="13436"/>
                    </a:cubicBezTo>
                    <a:cubicBezTo>
                      <a:pt x="3937" y="16305"/>
                      <a:pt x="4904" y="19274"/>
                      <a:pt x="6972" y="21475"/>
                    </a:cubicBezTo>
                    <a:cubicBezTo>
                      <a:pt x="7906" y="22443"/>
                      <a:pt x="8940" y="23210"/>
                      <a:pt x="9974" y="24044"/>
                    </a:cubicBezTo>
                    <a:cubicBezTo>
                      <a:pt x="10808" y="24711"/>
                      <a:pt x="12243" y="25645"/>
                      <a:pt x="12576" y="26646"/>
                    </a:cubicBezTo>
                    <a:cubicBezTo>
                      <a:pt x="13610" y="29748"/>
                      <a:pt x="13010" y="33117"/>
                      <a:pt x="12276" y="36286"/>
                    </a:cubicBezTo>
                    <a:cubicBezTo>
                      <a:pt x="12076" y="37120"/>
                      <a:pt x="11676" y="38454"/>
                      <a:pt x="12343" y="39155"/>
                    </a:cubicBezTo>
                    <a:cubicBezTo>
                      <a:pt x="13110" y="39922"/>
                      <a:pt x="13944" y="39388"/>
                      <a:pt x="13744" y="40989"/>
                    </a:cubicBezTo>
                    <a:cubicBezTo>
                      <a:pt x="12977" y="47161"/>
                      <a:pt x="12276" y="53298"/>
                      <a:pt x="11509" y="59469"/>
                    </a:cubicBezTo>
                    <a:cubicBezTo>
                      <a:pt x="11648" y="59447"/>
                      <a:pt x="11790" y="59436"/>
                      <a:pt x="11935" y="59436"/>
                    </a:cubicBezTo>
                    <a:cubicBezTo>
                      <a:pt x="13277" y="59436"/>
                      <a:pt x="14817" y="60336"/>
                      <a:pt x="16112" y="60637"/>
                    </a:cubicBezTo>
                    <a:cubicBezTo>
                      <a:pt x="16359" y="60699"/>
                      <a:pt x="16621" y="60746"/>
                      <a:pt x="16874" y="60746"/>
                    </a:cubicBezTo>
                    <a:cubicBezTo>
                      <a:pt x="17166" y="60746"/>
                      <a:pt x="17447" y="60682"/>
                      <a:pt x="17680" y="60503"/>
                    </a:cubicBezTo>
                    <a:cubicBezTo>
                      <a:pt x="17947" y="60303"/>
                      <a:pt x="18114" y="59970"/>
                      <a:pt x="18180" y="59636"/>
                    </a:cubicBezTo>
                    <a:cubicBezTo>
                      <a:pt x="18814" y="57935"/>
                      <a:pt x="19481" y="56267"/>
                      <a:pt x="20015" y="54499"/>
                    </a:cubicBezTo>
                    <a:cubicBezTo>
                      <a:pt x="20282" y="53665"/>
                      <a:pt x="20615" y="52798"/>
                      <a:pt x="20749" y="51931"/>
                    </a:cubicBezTo>
                    <a:cubicBezTo>
                      <a:pt x="20782" y="51597"/>
                      <a:pt x="20782" y="51263"/>
                      <a:pt x="20916" y="50930"/>
                    </a:cubicBezTo>
                    <a:cubicBezTo>
                      <a:pt x="20949" y="50796"/>
                      <a:pt x="21416" y="50229"/>
                      <a:pt x="21416" y="50129"/>
                    </a:cubicBezTo>
                    <a:cubicBezTo>
                      <a:pt x="21516" y="50830"/>
                      <a:pt x="21850" y="51564"/>
                      <a:pt x="22283" y="52097"/>
                    </a:cubicBezTo>
                    <a:cubicBezTo>
                      <a:pt x="22517" y="52398"/>
                      <a:pt x="22817" y="52664"/>
                      <a:pt x="22984" y="52998"/>
                    </a:cubicBezTo>
                    <a:cubicBezTo>
                      <a:pt x="23184" y="53432"/>
                      <a:pt x="23284" y="53932"/>
                      <a:pt x="23417" y="54399"/>
                    </a:cubicBezTo>
                    <a:cubicBezTo>
                      <a:pt x="23584" y="54899"/>
                      <a:pt x="23784" y="55333"/>
                      <a:pt x="24118" y="55767"/>
                    </a:cubicBezTo>
                    <a:cubicBezTo>
                      <a:pt x="24318" y="56000"/>
                      <a:pt x="24585" y="56267"/>
                      <a:pt x="24785" y="56567"/>
                    </a:cubicBezTo>
                    <a:cubicBezTo>
                      <a:pt x="25519" y="57468"/>
                      <a:pt x="25952" y="58635"/>
                      <a:pt x="25952" y="59803"/>
                    </a:cubicBezTo>
                    <a:cubicBezTo>
                      <a:pt x="26091" y="59868"/>
                      <a:pt x="26232" y="59894"/>
                      <a:pt x="26374" y="59894"/>
                    </a:cubicBezTo>
                    <a:cubicBezTo>
                      <a:pt x="26810" y="59894"/>
                      <a:pt x="27251" y="59653"/>
                      <a:pt x="27654" y="59603"/>
                    </a:cubicBezTo>
                    <a:cubicBezTo>
                      <a:pt x="28187" y="59469"/>
                      <a:pt x="28754" y="59503"/>
                      <a:pt x="29322" y="59436"/>
                    </a:cubicBezTo>
                    <a:cubicBezTo>
                      <a:pt x="30256" y="59269"/>
                      <a:pt x="31290" y="59002"/>
                      <a:pt x="32190" y="59002"/>
                    </a:cubicBezTo>
                    <a:cubicBezTo>
                      <a:pt x="32468" y="59002"/>
                      <a:pt x="32702" y="59028"/>
                      <a:pt x="32867" y="59028"/>
                    </a:cubicBezTo>
                    <a:cubicBezTo>
                      <a:pt x="33198" y="59028"/>
                      <a:pt x="33258" y="58925"/>
                      <a:pt x="32857" y="58302"/>
                    </a:cubicBezTo>
                    <a:cubicBezTo>
                      <a:pt x="32357" y="57501"/>
                      <a:pt x="32290" y="56634"/>
                      <a:pt x="32157" y="55733"/>
                    </a:cubicBezTo>
                    <a:cubicBezTo>
                      <a:pt x="32023" y="54833"/>
                      <a:pt x="31757" y="53965"/>
                      <a:pt x="31423" y="53165"/>
                    </a:cubicBezTo>
                    <a:cubicBezTo>
                      <a:pt x="31123" y="52431"/>
                      <a:pt x="30956" y="51764"/>
                      <a:pt x="30756" y="50997"/>
                    </a:cubicBezTo>
                    <a:cubicBezTo>
                      <a:pt x="30322" y="49329"/>
                      <a:pt x="29688" y="47661"/>
                      <a:pt x="28955" y="46126"/>
                    </a:cubicBezTo>
                    <a:cubicBezTo>
                      <a:pt x="28588" y="45393"/>
                      <a:pt x="28454" y="44826"/>
                      <a:pt x="28988" y="44158"/>
                    </a:cubicBezTo>
                    <a:cubicBezTo>
                      <a:pt x="29255" y="43892"/>
                      <a:pt x="29322" y="43658"/>
                      <a:pt x="29322" y="43458"/>
                    </a:cubicBezTo>
                    <a:cubicBezTo>
                      <a:pt x="29355" y="42991"/>
                      <a:pt x="29155" y="42557"/>
                      <a:pt x="29021" y="41957"/>
                    </a:cubicBezTo>
                    <a:cubicBezTo>
                      <a:pt x="28621" y="40089"/>
                      <a:pt x="28154" y="38154"/>
                      <a:pt x="28087" y="36253"/>
                    </a:cubicBezTo>
                    <a:cubicBezTo>
                      <a:pt x="27954" y="33984"/>
                      <a:pt x="28254" y="31716"/>
                      <a:pt x="28421" y="29448"/>
                    </a:cubicBezTo>
                    <a:cubicBezTo>
                      <a:pt x="28488" y="28314"/>
                      <a:pt x="28488" y="27213"/>
                      <a:pt x="28488" y="26079"/>
                    </a:cubicBezTo>
                    <a:cubicBezTo>
                      <a:pt x="28488" y="25111"/>
                      <a:pt x="28654" y="24311"/>
                      <a:pt x="28488" y="23310"/>
                    </a:cubicBezTo>
                    <a:cubicBezTo>
                      <a:pt x="28454" y="22977"/>
                      <a:pt x="28354" y="22643"/>
                      <a:pt x="28354" y="22309"/>
                    </a:cubicBezTo>
                    <a:cubicBezTo>
                      <a:pt x="28421" y="21942"/>
                      <a:pt x="28588" y="21576"/>
                      <a:pt x="28754" y="21242"/>
                    </a:cubicBezTo>
                    <a:cubicBezTo>
                      <a:pt x="29155" y="20475"/>
                      <a:pt x="29655" y="19774"/>
                      <a:pt x="30122" y="19040"/>
                    </a:cubicBezTo>
                    <a:cubicBezTo>
                      <a:pt x="31757" y="16439"/>
                      <a:pt x="33091" y="13703"/>
                      <a:pt x="34292" y="10901"/>
                    </a:cubicBezTo>
                    <a:cubicBezTo>
                      <a:pt x="35092" y="9033"/>
                      <a:pt x="35593" y="6965"/>
                      <a:pt x="36493" y="5197"/>
                    </a:cubicBezTo>
                    <a:cubicBezTo>
                      <a:pt x="36527" y="5097"/>
                      <a:pt x="36593" y="4964"/>
                      <a:pt x="36660" y="4897"/>
                    </a:cubicBezTo>
                    <a:cubicBezTo>
                      <a:pt x="36760" y="4797"/>
                      <a:pt x="36860" y="4730"/>
                      <a:pt x="36960" y="4630"/>
                    </a:cubicBezTo>
                    <a:cubicBezTo>
                      <a:pt x="37494" y="4230"/>
                      <a:pt x="37861" y="3196"/>
                      <a:pt x="37961" y="2529"/>
                    </a:cubicBezTo>
                    <a:cubicBezTo>
                      <a:pt x="38006" y="2551"/>
                      <a:pt x="38054" y="2562"/>
                      <a:pt x="38102" y="2562"/>
                    </a:cubicBezTo>
                    <a:cubicBezTo>
                      <a:pt x="38198" y="2562"/>
                      <a:pt x="38295" y="2517"/>
                      <a:pt x="38361" y="2429"/>
                    </a:cubicBezTo>
                    <a:cubicBezTo>
                      <a:pt x="38461" y="2295"/>
                      <a:pt x="38461" y="2128"/>
                      <a:pt x="38461" y="1962"/>
                    </a:cubicBezTo>
                    <a:cubicBezTo>
                      <a:pt x="38461" y="1461"/>
                      <a:pt x="38428" y="894"/>
                      <a:pt x="37961" y="727"/>
                    </a:cubicBezTo>
                    <a:cubicBezTo>
                      <a:pt x="37861" y="694"/>
                      <a:pt x="37794" y="694"/>
                      <a:pt x="37761" y="627"/>
                    </a:cubicBezTo>
                    <a:cubicBezTo>
                      <a:pt x="37661" y="561"/>
                      <a:pt x="37627" y="427"/>
                      <a:pt x="37494" y="360"/>
                    </a:cubicBezTo>
                    <a:cubicBezTo>
                      <a:pt x="37327" y="227"/>
                      <a:pt x="36994" y="260"/>
                      <a:pt x="36794" y="227"/>
                    </a:cubicBezTo>
                    <a:cubicBezTo>
                      <a:pt x="36651" y="156"/>
                      <a:pt x="36458" y="0"/>
                      <a:pt x="362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1815625" y="518325"/>
                <a:ext cx="500400" cy="779750"/>
              </a:xfrm>
              <a:custGeom>
                <a:rect b="b" l="l" r="r" t="t"/>
                <a:pathLst>
                  <a:path extrusionOk="0" fill="none" h="31190" w="20016">
                    <a:moveTo>
                      <a:pt x="20015" y="0"/>
                    </a:moveTo>
                    <a:lnTo>
                      <a:pt x="1" y="31189"/>
                    </a:lnTo>
                  </a:path>
                </a:pathLst>
              </a:custGeom>
              <a:solidFill>
                <a:schemeClr val="accent3"/>
              </a:solidFill>
              <a:ln cap="flat" cmpd="sng" w="20850">
                <a:solidFill>
                  <a:schemeClr val="accent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054150" y="521650"/>
                <a:ext cx="716350" cy="789175"/>
              </a:xfrm>
              <a:custGeom>
                <a:rect b="b" l="l" r="r" t="t"/>
                <a:pathLst>
                  <a:path extrusionOk="0" h="31567" w="28654">
                    <a:moveTo>
                      <a:pt x="9473" y="0"/>
                    </a:moveTo>
                    <a:cubicBezTo>
                      <a:pt x="8806" y="1168"/>
                      <a:pt x="8072" y="2335"/>
                      <a:pt x="7272" y="3436"/>
                    </a:cubicBezTo>
                    <a:cubicBezTo>
                      <a:pt x="6605" y="4370"/>
                      <a:pt x="5904" y="5338"/>
                      <a:pt x="5170" y="6305"/>
                    </a:cubicBezTo>
                    <a:lnTo>
                      <a:pt x="4070" y="8040"/>
                    </a:lnTo>
                    <a:cubicBezTo>
                      <a:pt x="3069" y="9641"/>
                      <a:pt x="1968" y="11175"/>
                      <a:pt x="1001" y="12776"/>
                    </a:cubicBezTo>
                    <a:cubicBezTo>
                      <a:pt x="0" y="14377"/>
                      <a:pt x="1268" y="14644"/>
                      <a:pt x="2635" y="15545"/>
                    </a:cubicBezTo>
                    <a:cubicBezTo>
                      <a:pt x="5304" y="17446"/>
                      <a:pt x="7906" y="19548"/>
                      <a:pt x="9473" y="22450"/>
                    </a:cubicBezTo>
                    <a:cubicBezTo>
                      <a:pt x="10441" y="24151"/>
                      <a:pt x="10975" y="26119"/>
                      <a:pt x="12142" y="27654"/>
                    </a:cubicBezTo>
                    <a:cubicBezTo>
                      <a:pt x="12974" y="28772"/>
                      <a:pt x="15678" y="31566"/>
                      <a:pt x="17460" y="31566"/>
                    </a:cubicBezTo>
                    <a:cubicBezTo>
                      <a:pt x="17751" y="31566"/>
                      <a:pt x="18017" y="31492"/>
                      <a:pt x="18246" y="31323"/>
                    </a:cubicBezTo>
                    <a:cubicBezTo>
                      <a:pt x="18980" y="30722"/>
                      <a:pt x="19447" y="28354"/>
                      <a:pt x="20014" y="27487"/>
                    </a:cubicBezTo>
                    <a:cubicBezTo>
                      <a:pt x="20848" y="26219"/>
                      <a:pt x="21949" y="25152"/>
                      <a:pt x="23150" y="24285"/>
                    </a:cubicBezTo>
                    <a:cubicBezTo>
                      <a:pt x="23984" y="23684"/>
                      <a:pt x="24951" y="23184"/>
                      <a:pt x="25685" y="22517"/>
                    </a:cubicBezTo>
                    <a:cubicBezTo>
                      <a:pt x="26953" y="21616"/>
                      <a:pt x="27686" y="20182"/>
                      <a:pt x="28354" y="18781"/>
                    </a:cubicBezTo>
                    <a:cubicBezTo>
                      <a:pt x="28420" y="18647"/>
                      <a:pt x="28487" y="18514"/>
                      <a:pt x="28520" y="18380"/>
                    </a:cubicBezTo>
                    <a:cubicBezTo>
                      <a:pt x="28587" y="18280"/>
                      <a:pt x="28654" y="18080"/>
                      <a:pt x="28587" y="17980"/>
                    </a:cubicBezTo>
                    <a:cubicBezTo>
                      <a:pt x="28520" y="17880"/>
                      <a:pt x="28454" y="17847"/>
                      <a:pt x="28320" y="17813"/>
                    </a:cubicBezTo>
                    <a:cubicBezTo>
                      <a:pt x="27086" y="17213"/>
                      <a:pt x="25151" y="16712"/>
                      <a:pt x="24084" y="15878"/>
                    </a:cubicBezTo>
                    <a:cubicBezTo>
                      <a:pt x="22650" y="14844"/>
                      <a:pt x="21916" y="13177"/>
                      <a:pt x="21115" y="11609"/>
                    </a:cubicBezTo>
                    <a:cubicBezTo>
                      <a:pt x="19647" y="8607"/>
                      <a:pt x="17946" y="5504"/>
                      <a:pt x="15144" y="3636"/>
                    </a:cubicBezTo>
                    <a:cubicBezTo>
                      <a:pt x="13276" y="2369"/>
                      <a:pt x="10975" y="1702"/>
                      <a:pt x="94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3048175" y="1442425"/>
                <a:ext cx="682175" cy="1659550"/>
              </a:xfrm>
              <a:custGeom>
                <a:rect b="b" l="l" r="r" t="t"/>
                <a:pathLst>
                  <a:path extrusionOk="0" h="66382" w="27287">
                    <a:moveTo>
                      <a:pt x="20179" y="66109"/>
                    </a:moveTo>
                    <a:lnTo>
                      <a:pt x="20179" y="66109"/>
                    </a:lnTo>
                    <a:cubicBezTo>
                      <a:pt x="20180" y="66109"/>
                      <a:pt x="20181" y="66109"/>
                      <a:pt x="20182" y="66110"/>
                    </a:cubicBezTo>
                    <a:cubicBezTo>
                      <a:pt x="20181" y="66109"/>
                      <a:pt x="20180" y="66109"/>
                      <a:pt x="20179" y="66109"/>
                    </a:cubicBezTo>
                    <a:close/>
                    <a:moveTo>
                      <a:pt x="23309" y="0"/>
                    </a:moveTo>
                    <a:cubicBezTo>
                      <a:pt x="23133" y="0"/>
                      <a:pt x="22947" y="54"/>
                      <a:pt x="22784" y="163"/>
                    </a:cubicBezTo>
                    <a:cubicBezTo>
                      <a:pt x="22450" y="396"/>
                      <a:pt x="22283" y="830"/>
                      <a:pt x="22117" y="1230"/>
                    </a:cubicBezTo>
                    <a:cubicBezTo>
                      <a:pt x="21883" y="1864"/>
                      <a:pt x="21583" y="3632"/>
                      <a:pt x="21049" y="3865"/>
                    </a:cubicBezTo>
                    <a:cubicBezTo>
                      <a:pt x="20949" y="3632"/>
                      <a:pt x="20882" y="3365"/>
                      <a:pt x="20716" y="3131"/>
                    </a:cubicBezTo>
                    <a:cubicBezTo>
                      <a:pt x="20682" y="3065"/>
                      <a:pt x="20615" y="2998"/>
                      <a:pt x="20549" y="2965"/>
                    </a:cubicBezTo>
                    <a:cubicBezTo>
                      <a:pt x="20517" y="2954"/>
                      <a:pt x="20488" y="2949"/>
                      <a:pt x="20462" y="2949"/>
                    </a:cubicBezTo>
                    <a:cubicBezTo>
                      <a:pt x="19821" y="2949"/>
                      <a:pt x="21118" y="6041"/>
                      <a:pt x="21183" y="6234"/>
                    </a:cubicBezTo>
                    <a:cubicBezTo>
                      <a:pt x="21950" y="8535"/>
                      <a:pt x="22016" y="10904"/>
                      <a:pt x="22784" y="13172"/>
                    </a:cubicBezTo>
                    <a:cubicBezTo>
                      <a:pt x="22950" y="13706"/>
                      <a:pt x="23217" y="14239"/>
                      <a:pt x="23284" y="14806"/>
                    </a:cubicBezTo>
                    <a:cubicBezTo>
                      <a:pt x="23584" y="16241"/>
                      <a:pt x="23017" y="17742"/>
                      <a:pt x="22784" y="19176"/>
                    </a:cubicBezTo>
                    <a:cubicBezTo>
                      <a:pt x="22750" y="19343"/>
                      <a:pt x="22717" y="19510"/>
                      <a:pt x="22717" y="19677"/>
                    </a:cubicBezTo>
                    <a:cubicBezTo>
                      <a:pt x="22584" y="19376"/>
                      <a:pt x="22350" y="19176"/>
                      <a:pt x="22016" y="19109"/>
                    </a:cubicBezTo>
                    <a:cubicBezTo>
                      <a:pt x="22050" y="19043"/>
                      <a:pt x="22050" y="18909"/>
                      <a:pt x="22050" y="18876"/>
                    </a:cubicBezTo>
                    <a:cubicBezTo>
                      <a:pt x="22083" y="18609"/>
                      <a:pt x="22083" y="18409"/>
                      <a:pt x="21950" y="18209"/>
                    </a:cubicBezTo>
                    <a:cubicBezTo>
                      <a:pt x="21850" y="18009"/>
                      <a:pt x="21683" y="17875"/>
                      <a:pt x="21449" y="17775"/>
                    </a:cubicBezTo>
                    <a:lnTo>
                      <a:pt x="21349" y="17775"/>
                    </a:lnTo>
                    <a:cubicBezTo>
                      <a:pt x="21583" y="17308"/>
                      <a:pt x="21750" y="16741"/>
                      <a:pt x="21516" y="16341"/>
                    </a:cubicBezTo>
                    <a:cubicBezTo>
                      <a:pt x="21287" y="15968"/>
                      <a:pt x="20786" y="15866"/>
                      <a:pt x="20290" y="15866"/>
                    </a:cubicBezTo>
                    <a:cubicBezTo>
                      <a:pt x="20209" y="15866"/>
                      <a:pt x="20128" y="15869"/>
                      <a:pt x="20048" y="15874"/>
                    </a:cubicBezTo>
                    <a:cubicBezTo>
                      <a:pt x="20048" y="15674"/>
                      <a:pt x="20015" y="15507"/>
                      <a:pt x="19848" y="15340"/>
                    </a:cubicBezTo>
                    <a:cubicBezTo>
                      <a:pt x="19681" y="15107"/>
                      <a:pt x="19415" y="15040"/>
                      <a:pt x="19181" y="15040"/>
                    </a:cubicBezTo>
                    <a:lnTo>
                      <a:pt x="19114" y="15040"/>
                    </a:lnTo>
                    <a:cubicBezTo>
                      <a:pt x="19348" y="14640"/>
                      <a:pt x="19348" y="14173"/>
                      <a:pt x="18914" y="13839"/>
                    </a:cubicBezTo>
                    <a:cubicBezTo>
                      <a:pt x="18724" y="13706"/>
                      <a:pt x="18545" y="13649"/>
                      <a:pt x="18364" y="13649"/>
                    </a:cubicBezTo>
                    <a:cubicBezTo>
                      <a:pt x="18228" y="13649"/>
                      <a:pt x="18090" y="13682"/>
                      <a:pt x="17947" y="13739"/>
                    </a:cubicBezTo>
                    <a:cubicBezTo>
                      <a:pt x="17760" y="13436"/>
                      <a:pt x="17476" y="13181"/>
                      <a:pt x="17116" y="13181"/>
                    </a:cubicBezTo>
                    <a:cubicBezTo>
                      <a:pt x="16962" y="13181"/>
                      <a:pt x="16793" y="13228"/>
                      <a:pt x="16613" y="13339"/>
                    </a:cubicBezTo>
                    <a:cubicBezTo>
                      <a:pt x="16546" y="13372"/>
                      <a:pt x="16513" y="13405"/>
                      <a:pt x="16446" y="13505"/>
                    </a:cubicBezTo>
                    <a:lnTo>
                      <a:pt x="16379" y="13572"/>
                    </a:lnTo>
                    <a:cubicBezTo>
                      <a:pt x="16279" y="13505"/>
                      <a:pt x="16212" y="13405"/>
                      <a:pt x="16179" y="13405"/>
                    </a:cubicBezTo>
                    <a:cubicBezTo>
                      <a:pt x="16040" y="13336"/>
                      <a:pt x="15889" y="13301"/>
                      <a:pt x="15742" y="13301"/>
                    </a:cubicBezTo>
                    <a:cubicBezTo>
                      <a:pt x="15535" y="13301"/>
                      <a:pt x="15334" y="13369"/>
                      <a:pt x="15178" y="13505"/>
                    </a:cubicBezTo>
                    <a:cubicBezTo>
                      <a:pt x="15045" y="13572"/>
                      <a:pt x="14911" y="13706"/>
                      <a:pt x="14845" y="13872"/>
                    </a:cubicBezTo>
                    <a:cubicBezTo>
                      <a:pt x="14845" y="13906"/>
                      <a:pt x="14778" y="13939"/>
                      <a:pt x="14745" y="14006"/>
                    </a:cubicBezTo>
                    <a:cubicBezTo>
                      <a:pt x="14631" y="13893"/>
                      <a:pt x="14422" y="13854"/>
                      <a:pt x="14213" y="13854"/>
                    </a:cubicBezTo>
                    <a:cubicBezTo>
                      <a:pt x="14053" y="13854"/>
                      <a:pt x="13893" y="13877"/>
                      <a:pt x="13777" y="13906"/>
                    </a:cubicBezTo>
                    <a:cubicBezTo>
                      <a:pt x="13510" y="14039"/>
                      <a:pt x="13377" y="14206"/>
                      <a:pt x="13244" y="14473"/>
                    </a:cubicBezTo>
                    <a:cubicBezTo>
                      <a:pt x="13110" y="14640"/>
                      <a:pt x="13010" y="14806"/>
                      <a:pt x="12910" y="14973"/>
                    </a:cubicBezTo>
                    <a:cubicBezTo>
                      <a:pt x="12777" y="15240"/>
                      <a:pt x="12777" y="15540"/>
                      <a:pt x="12843" y="15840"/>
                    </a:cubicBezTo>
                    <a:lnTo>
                      <a:pt x="12443" y="15840"/>
                    </a:lnTo>
                    <a:cubicBezTo>
                      <a:pt x="12076" y="15907"/>
                      <a:pt x="11843" y="16341"/>
                      <a:pt x="11909" y="16708"/>
                    </a:cubicBezTo>
                    <a:cubicBezTo>
                      <a:pt x="11943" y="16875"/>
                      <a:pt x="12076" y="17008"/>
                      <a:pt x="12209" y="17075"/>
                    </a:cubicBezTo>
                    <a:cubicBezTo>
                      <a:pt x="12109" y="17141"/>
                      <a:pt x="12076" y="17175"/>
                      <a:pt x="12009" y="17241"/>
                    </a:cubicBezTo>
                    <a:cubicBezTo>
                      <a:pt x="11609" y="17642"/>
                      <a:pt x="11242" y="18075"/>
                      <a:pt x="11275" y="18676"/>
                    </a:cubicBezTo>
                    <a:cubicBezTo>
                      <a:pt x="11342" y="19243"/>
                      <a:pt x="11676" y="19677"/>
                      <a:pt x="12109" y="20010"/>
                    </a:cubicBezTo>
                    <a:cubicBezTo>
                      <a:pt x="12076" y="20377"/>
                      <a:pt x="12176" y="20811"/>
                      <a:pt x="12376" y="21144"/>
                    </a:cubicBezTo>
                    <a:cubicBezTo>
                      <a:pt x="12610" y="21511"/>
                      <a:pt x="13010" y="21745"/>
                      <a:pt x="13410" y="21912"/>
                    </a:cubicBezTo>
                    <a:cubicBezTo>
                      <a:pt x="13444" y="21978"/>
                      <a:pt x="13544" y="21978"/>
                      <a:pt x="13577" y="21978"/>
                    </a:cubicBezTo>
                    <a:cubicBezTo>
                      <a:pt x="13744" y="22545"/>
                      <a:pt x="13544" y="23079"/>
                      <a:pt x="13177" y="23746"/>
                    </a:cubicBezTo>
                    <a:cubicBezTo>
                      <a:pt x="11376" y="23713"/>
                      <a:pt x="9708" y="22745"/>
                      <a:pt x="8173" y="21811"/>
                    </a:cubicBezTo>
                    <a:cubicBezTo>
                      <a:pt x="7339" y="21311"/>
                      <a:pt x="6439" y="20811"/>
                      <a:pt x="5605" y="20244"/>
                    </a:cubicBezTo>
                    <a:cubicBezTo>
                      <a:pt x="4871" y="19810"/>
                      <a:pt x="4371" y="19076"/>
                      <a:pt x="3770" y="18476"/>
                    </a:cubicBezTo>
                    <a:cubicBezTo>
                      <a:pt x="3670" y="18342"/>
                      <a:pt x="3537" y="18209"/>
                      <a:pt x="3503" y="18009"/>
                    </a:cubicBezTo>
                    <a:cubicBezTo>
                      <a:pt x="3437" y="17842"/>
                      <a:pt x="3503" y="17675"/>
                      <a:pt x="3537" y="17508"/>
                    </a:cubicBezTo>
                    <a:cubicBezTo>
                      <a:pt x="3770" y="16374"/>
                      <a:pt x="4004" y="15240"/>
                      <a:pt x="4170" y="14073"/>
                    </a:cubicBezTo>
                    <a:cubicBezTo>
                      <a:pt x="4270" y="13038"/>
                      <a:pt x="4704" y="12038"/>
                      <a:pt x="5071" y="11070"/>
                    </a:cubicBezTo>
                    <a:cubicBezTo>
                      <a:pt x="5338" y="10470"/>
                      <a:pt x="5538" y="9970"/>
                      <a:pt x="6072" y="9503"/>
                    </a:cubicBezTo>
                    <a:cubicBezTo>
                      <a:pt x="6672" y="9002"/>
                      <a:pt x="7406" y="8869"/>
                      <a:pt x="8006" y="8368"/>
                    </a:cubicBezTo>
                    <a:cubicBezTo>
                      <a:pt x="8107" y="8235"/>
                      <a:pt x="8273" y="8068"/>
                      <a:pt x="8340" y="7901"/>
                    </a:cubicBezTo>
                    <a:cubicBezTo>
                      <a:pt x="8373" y="7801"/>
                      <a:pt x="8340" y="7635"/>
                      <a:pt x="8273" y="7501"/>
                    </a:cubicBezTo>
                    <a:cubicBezTo>
                      <a:pt x="8173" y="7001"/>
                      <a:pt x="7873" y="6500"/>
                      <a:pt x="7539" y="6134"/>
                    </a:cubicBezTo>
                    <a:cubicBezTo>
                      <a:pt x="7373" y="5900"/>
                      <a:pt x="7106" y="5733"/>
                      <a:pt x="6872" y="5667"/>
                    </a:cubicBezTo>
                    <a:cubicBezTo>
                      <a:pt x="6752" y="5628"/>
                      <a:pt x="6630" y="5611"/>
                      <a:pt x="6509" y="5611"/>
                    </a:cubicBezTo>
                    <a:cubicBezTo>
                      <a:pt x="5994" y="5611"/>
                      <a:pt x="5495" y="5929"/>
                      <a:pt x="5171" y="6334"/>
                    </a:cubicBezTo>
                    <a:cubicBezTo>
                      <a:pt x="4004" y="7668"/>
                      <a:pt x="3203" y="9236"/>
                      <a:pt x="2503" y="10870"/>
                    </a:cubicBezTo>
                    <a:cubicBezTo>
                      <a:pt x="1569" y="13005"/>
                      <a:pt x="668" y="15140"/>
                      <a:pt x="168" y="17375"/>
                    </a:cubicBezTo>
                    <a:cubicBezTo>
                      <a:pt x="67" y="17842"/>
                      <a:pt x="1" y="18342"/>
                      <a:pt x="67" y="18809"/>
                    </a:cubicBezTo>
                    <a:cubicBezTo>
                      <a:pt x="168" y="19243"/>
                      <a:pt x="368" y="19677"/>
                      <a:pt x="568" y="20044"/>
                    </a:cubicBezTo>
                    <a:cubicBezTo>
                      <a:pt x="2503" y="23379"/>
                      <a:pt x="5905" y="25514"/>
                      <a:pt x="7940" y="28650"/>
                    </a:cubicBezTo>
                    <a:cubicBezTo>
                      <a:pt x="9874" y="31585"/>
                      <a:pt x="8674" y="36822"/>
                      <a:pt x="7072" y="39658"/>
                    </a:cubicBezTo>
                    <a:cubicBezTo>
                      <a:pt x="6372" y="40925"/>
                      <a:pt x="5438" y="42059"/>
                      <a:pt x="4671" y="43327"/>
                    </a:cubicBezTo>
                    <a:cubicBezTo>
                      <a:pt x="2703" y="46496"/>
                      <a:pt x="2536" y="49531"/>
                      <a:pt x="1835" y="53000"/>
                    </a:cubicBezTo>
                    <a:cubicBezTo>
                      <a:pt x="1402" y="55002"/>
                      <a:pt x="1068" y="57003"/>
                      <a:pt x="835" y="59005"/>
                    </a:cubicBezTo>
                    <a:cubicBezTo>
                      <a:pt x="735" y="59605"/>
                      <a:pt x="34" y="64876"/>
                      <a:pt x="434" y="65076"/>
                    </a:cubicBezTo>
                    <a:cubicBezTo>
                      <a:pt x="1535" y="65543"/>
                      <a:pt x="2603" y="65943"/>
                      <a:pt x="3737" y="66343"/>
                    </a:cubicBezTo>
                    <a:cubicBezTo>
                      <a:pt x="3814" y="66363"/>
                      <a:pt x="3891" y="66382"/>
                      <a:pt x="3955" y="66382"/>
                    </a:cubicBezTo>
                    <a:cubicBezTo>
                      <a:pt x="4002" y="66382"/>
                      <a:pt x="4042" y="66372"/>
                      <a:pt x="4070" y="66343"/>
                    </a:cubicBezTo>
                    <a:cubicBezTo>
                      <a:pt x="4170" y="66277"/>
                      <a:pt x="4204" y="66210"/>
                      <a:pt x="4237" y="66110"/>
                    </a:cubicBezTo>
                    <a:cubicBezTo>
                      <a:pt x="7039" y="59605"/>
                      <a:pt x="9874" y="53067"/>
                      <a:pt x="11742" y="46229"/>
                    </a:cubicBezTo>
                    <a:cubicBezTo>
                      <a:pt x="12376" y="52533"/>
                      <a:pt x="13043" y="58838"/>
                      <a:pt x="13677" y="65109"/>
                    </a:cubicBezTo>
                    <a:cubicBezTo>
                      <a:pt x="14072" y="65073"/>
                      <a:pt x="14468" y="65056"/>
                      <a:pt x="14864" y="65056"/>
                    </a:cubicBezTo>
                    <a:cubicBezTo>
                      <a:pt x="16674" y="65056"/>
                      <a:pt x="18483" y="65425"/>
                      <a:pt x="20179" y="66109"/>
                    </a:cubicBezTo>
                    <a:lnTo>
                      <a:pt x="20179" y="66109"/>
                    </a:lnTo>
                    <a:cubicBezTo>
                      <a:pt x="19749" y="65928"/>
                      <a:pt x="19848" y="62073"/>
                      <a:pt x="19848" y="61540"/>
                    </a:cubicBezTo>
                    <a:cubicBezTo>
                      <a:pt x="19782" y="59905"/>
                      <a:pt x="19782" y="58338"/>
                      <a:pt x="19782" y="56703"/>
                    </a:cubicBezTo>
                    <a:cubicBezTo>
                      <a:pt x="19782" y="54168"/>
                      <a:pt x="19882" y="51666"/>
                      <a:pt x="19515" y="49164"/>
                    </a:cubicBezTo>
                    <a:cubicBezTo>
                      <a:pt x="19114" y="46663"/>
                      <a:pt x="19114" y="43827"/>
                      <a:pt x="19748" y="41359"/>
                    </a:cubicBezTo>
                    <a:cubicBezTo>
                      <a:pt x="20115" y="39891"/>
                      <a:pt x="20716" y="38523"/>
                      <a:pt x="21283" y="37156"/>
                    </a:cubicBezTo>
                    <a:cubicBezTo>
                      <a:pt x="22083" y="35188"/>
                      <a:pt x="22750" y="33220"/>
                      <a:pt x="23384" y="31218"/>
                    </a:cubicBezTo>
                    <a:cubicBezTo>
                      <a:pt x="24118" y="28750"/>
                      <a:pt x="24852" y="26248"/>
                      <a:pt x="25519" y="23713"/>
                    </a:cubicBezTo>
                    <a:cubicBezTo>
                      <a:pt x="27187" y="17742"/>
                      <a:pt x="27287" y="12338"/>
                      <a:pt x="23918" y="6667"/>
                    </a:cubicBezTo>
                    <a:cubicBezTo>
                      <a:pt x="23618" y="6167"/>
                      <a:pt x="23351" y="5700"/>
                      <a:pt x="23217" y="5166"/>
                    </a:cubicBezTo>
                    <a:cubicBezTo>
                      <a:pt x="22884" y="3732"/>
                      <a:pt x="23784" y="2331"/>
                      <a:pt x="23951" y="863"/>
                    </a:cubicBezTo>
                    <a:cubicBezTo>
                      <a:pt x="23951" y="696"/>
                      <a:pt x="24018" y="496"/>
                      <a:pt x="23918" y="329"/>
                    </a:cubicBezTo>
                    <a:cubicBezTo>
                      <a:pt x="23799" y="112"/>
                      <a:pt x="23564" y="0"/>
                      <a:pt x="233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1502900" y="1450900"/>
                <a:ext cx="457025" cy="1781050"/>
              </a:xfrm>
              <a:custGeom>
                <a:rect b="b" l="l" r="r" t="t"/>
                <a:pathLst>
                  <a:path extrusionOk="0" h="71242" w="18281">
                    <a:moveTo>
                      <a:pt x="10964" y="1"/>
                    </a:moveTo>
                    <a:cubicBezTo>
                      <a:pt x="10740" y="1"/>
                      <a:pt x="10517" y="40"/>
                      <a:pt x="10308" y="124"/>
                    </a:cubicBezTo>
                    <a:cubicBezTo>
                      <a:pt x="9708" y="357"/>
                      <a:pt x="9308" y="891"/>
                      <a:pt x="9174" y="1525"/>
                    </a:cubicBezTo>
                    <a:cubicBezTo>
                      <a:pt x="9141" y="1825"/>
                      <a:pt x="9208" y="2159"/>
                      <a:pt x="9141" y="2392"/>
                    </a:cubicBezTo>
                    <a:cubicBezTo>
                      <a:pt x="8974" y="2892"/>
                      <a:pt x="8640" y="2626"/>
                      <a:pt x="8841" y="3226"/>
                    </a:cubicBezTo>
                    <a:cubicBezTo>
                      <a:pt x="9107" y="3960"/>
                      <a:pt x="9841" y="4193"/>
                      <a:pt x="10242" y="4794"/>
                    </a:cubicBezTo>
                    <a:cubicBezTo>
                      <a:pt x="10742" y="5528"/>
                      <a:pt x="10709" y="6228"/>
                      <a:pt x="10809" y="7162"/>
                    </a:cubicBezTo>
                    <a:cubicBezTo>
                      <a:pt x="11009" y="9197"/>
                      <a:pt x="11409" y="11232"/>
                      <a:pt x="12010" y="13233"/>
                    </a:cubicBezTo>
                    <a:cubicBezTo>
                      <a:pt x="12076" y="13467"/>
                      <a:pt x="12143" y="13667"/>
                      <a:pt x="12143" y="13867"/>
                    </a:cubicBezTo>
                    <a:cubicBezTo>
                      <a:pt x="12143" y="14034"/>
                      <a:pt x="12043" y="14234"/>
                      <a:pt x="11976" y="14401"/>
                    </a:cubicBezTo>
                    <a:cubicBezTo>
                      <a:pt x="11376" y="15702"/>
                      <a:pt x="11476" y="17136"/>
                      <a:pt x="11309" y="18470"/>
                    </a:cubicBezTo>
                    <a:cubicBezTo>
                      <a:pt x="11213" y="19313"/>
                      <a:pt x="10995" y="20554"/>
                      <a:pt x="10405" y="20554"/>
                    </a:cubicBezTo>
                    <a:cubicBezTo>
                      <a:pt x="10177" y="20554"/>
                      <a:pt x="9894" y="20369"/>
                      <a:pt x="9541" y="19905"/>
                    </a:cubicBezTo>
                    <a:cubicBezTo>
                      <a:pt x="9808" y="19838"/>
                      <a:pt x="10075" y="19705"/>
                      <a:pt x="10242" y="19504"/>
                    </a:cubicBezTo>
                    <a:cubicBezTo>
                      <a:pt x="10408" y="19304"/>
                      <a:pt x="10408" y="18904"/>
                      <a:pt x="10208" y="18737"/>
                    </a:cubicBezTo>
                    <a:cubicBezTo>
                      <a:pt x="10041" y="18637"/>
                      <a:pt x="9808" y="18637"/>
                      <a:pt x="9675" y="18470"/>
                    </a:cubicBezTo>
                    <a:cubicBezTo>
                      <a:pt x="9541" y="18270"/>
                      <a:pt x="9675" y="18037"/>
                      <a:pt x="9808" y="17903"/>
                    </a:cubicBezTo>
                    <a:cubicBezTo>
                      <a:pt x="9908" y="17736"/>
                      <a:pt x="10075" y="17670"/>
                      <a:pt x="10208" y="17503"/>
                    </a:cubicBezTo>
                    <a:cubicBezTo>
                      <a:pt x="10375" y="17236"/>
                      <a:pt x="10308" y="16869"/>
                      <a:pt x="10075" y="16602"/>
                    </a:cubicBezTo>
                    <a:cubicBezTo>
                      <a:pt x="9875" y="16369"/>
                      <a:pt x="9574" y="16202"/>
                      <a:pt x="9308" y="16069"/>
                    </a:cubicBezTo>
                    <a:cubicBezTo>
                      <a:pt x="9308" y="15501"/>
                      <a:pt x="10041" y="14934"/>
                      <a:pt x="9708" y="14501"/>
                    </a:cubicBezTo>
                    <a:cubicBezTo>
                      <a:pt x="9585" y="14304"/>
                      <a:pt x="9352" y="14252"/>
                      <a:pt x="9105" y="14252"/>
                    </a:cubicBezTo>
                    <a:cubicBezTo>
                      <a:pt x="9017" y="14252"/>
                      <a:pt x="8928" y="14259"/>
                      <a:pt x="8841" y="14267"/>
                    </a:cubicBezTo>
                    <a:cubicBezTo>
                      <a:pt x="8762" y="14283"/>
                      <a:pt x="8681" y="14291"/>
                      <a:pt x="8602" y="14291"/>
                    </a:cubicBezTo>
                    <a:cubicBezTo>
                      <a:pt x="8347" y="14291"/>
                      <a:pt x="8109" y="14204"/>
                      <a:pt x="8007" y="14000"/>
                    </a:cubicBezTo>
                    <a:cubicBezTo>
                      <a:pt x="7873" y="13667"/>
                      <a:pt x="8207" y="13233"/>
                      <a:pt x="7973" y="13000"/>
                    </a:cubicBezTo>
                    <a:cubicBezTo>
                      <a:pt x="7905" y="12931"/>
                      <a:pt x="7825" y="12903"/>
                      <a:pt x="7741" y="12903"/>
                    </a:cubicBezTo>
                    <a:cubicBezTo>
                      <a:pt x="7539" y="12903"/>
                      <a:pt x="7314" y="13068"/>
                      <a:pt x="7173" y="13233"/>
                    </a:cubicBezTo>
                    <a:cubicBezTo>
                      <a:pt x="7042" y="13443"/>
                      <a:pt x="6829" y="13652"/>
                      <a:pt x="6598" y="13652"/>
                    </a:cubicBezTo>
                    <a:cubicBezTo>
                      <a:pt x="6535" y="13652"/>
                      <a:pt x="6470" y="13636"/>
                      <a:pt x="6406" y="13600"/>
                    </a:cubicBezTo>
                    <a:cubicBezTo>
                      <a:pt x="6205" y="13500"/>
                      <a:pt x="6205" y="13166"/>
                      <a:pt x="6005" y="13000"/>
                    </a:cubicBezTo>
                    <a:cubicBezTo>
                      <a:pt x="5937" y="12943"/>
                      <a:pt x="5845" y="12917"/>
                      <a:pt x="5746" y="12917"/>
                    </a:cubicBezTo>
                    <a:cubicBezTo>
                      <a:pt x="5555" y="12917"/>
                      <a:pt x="5336" y="13013"/>
                      <a:pt x="5205" y="13166"/>
                    </a:cubicBezTo>
                    <a:cubicBezTo>
                      <a:pt x="5038" y="13367"/>
                      <a:pt x="4971" y="13667"/>
                      <a:pt x="4838" y="13934"/>
                    </a:cubicBezTo>
                    <a:cubicBezTo>
                      <a:pt x="4804" y="14034"/>
                      <a:pt x="4704" y="14167"/>
                      <a:pt x="4638" y="14201"/>
                    </a:cubicBezTo>
                    <a:cubicBezTo>
                      <a:pt x="4599" y="14220"/>
                      <a:pt x="4561" y="14228"/>
                      <a:pt x="4521" y="14228"/>
                    </a:cubicBezTo>
                    <a:cubicBezTo>
                      <a:pt x="4284" y="14228"/>
                      <a:pt x="4023" y="13934"/>
                      <a:pt x="3737" y="13934"/>
                    </a:cubicBezTo>
                    <a:cubicBezTo>
                      <a:pt x="3337" y="13934"/>
                      <a:pt x="3237" y="14501"/>
                      <a:pt x="3337" y="14868"/>
                    </a:cubicBezTo>
                    <a:cubicBezTo>
                      <a:pt x="3403" y="15235"/>
                      <a:pt x="3470" y="15735"/>
                      <a:pt x="3137" y="15902"/>
                    </a:cubicBezTo>
                    <a:cubicBezTo>
                      <a:pt x="2970" y="16035"/>
                      <a:pt x="2703" y="16002"/>
                      <a:pt x="2536" y="16069"/>
                    </a:cubicBezTo>
                    <a:cubicBezTo>
                      <a:pt x="1802" y="16502"/>
                      <a:pt x="2970" y="17369"/>
                      <a:pt x="2903" y="17836"/>
                    </a:cubicBezTo>
                    <a:cubicBezTo>
                      <a:pt x="2870" y="18103"/>
                      <a:pt x="2536" y="18270"/>
                      <a:pt x="2569" y="18570"/>
                    </a:cubicBezTo>
                    <a:cubicBezTo>
                      <a:pt x="2636" y="19171"/>
                      <a:pt x="3003" y="18904"/>
                      <a:pt x="3403" y="19071"/>
                    </a:cubicBezTo>
                    <a:cubicBezTo>
                      <a:pt x="3704" y="19171"/>
                      <a:pt x="3670" y="19538"/>
                      <a:pt x="3570" y="19838"/>
                    </a:cubicBezTo>
                    <a:cubicBezTo>
                      <a:pt x="3503" y="20071"/>
                      <a:pt x="3403" y="20438"/>
                      <a:pt x="3670" y="20639"/>
                    </a:cubicBezTo>
                    <a:cubicBezTo>
                      <a:pt x="3740" y="20673"/>
                      <a:pt x="3818" y="20688"/>
                      <a:pt x="3898" y="20688"/>
                    </a:cubicBezTo>
                    <a:cubicBezTo>
                      <a:pt x="4048" y="20688"/>
                      <a:pt x="4207" y="20637"/>
                      <a:pt x="4337" y="20572"/>
                    </a:cubicBezTo>
                    <a:cubicBezTo>
                      <a:pt x="4437" y="20538"/>
                      <a:pt x="4563" y="20505"/>
                      <a:pt x="4679" y="20505"/>
                    </a:cubicBezTo>
                    <a:cubicBezTo>
                      <a:pt x="4796" y="20505"/>
                      <a:pt x="4904" y="20538"/>
                      <a:pt x="4971" y="20639"/>
                    </a:cubicBezTo>
                    <a:cubicBezTo>
                      <a:pt x="5138" y="20805"/>
                      <a:pt x="5038" y="21139"/>
                      <a:pt x="5271" y="21206"/>
                    </a:cubicBezTo>
                    <a:cubicBezTo>
                      <a:pt x="5291" y="21210"/>
                      <a:pt x="5311" y="21211"/>
                      <a:pt x="5330" y="21211"/>
                    </a:cubicBezTo>
                    <a:cubicBezTo>
                      <a:pt x="5418" y="21211"/>
                      <a:pt x="5503" y="21178"/>
                      <a:pt x="5570" y="21178"/>
                    </a:cubicBezTo>
                    <a:cubicBezTo>
                      <a:pt x="5613" y="21178"/>
                      <a:pt x="5648" y="21192"/>
                      <a:pt x="5672" y="21239"/>
                    </a:cubicBezTo>
                    <a:cubicBezTo>
                      <a:pt x="5705" y="21272"/>
                      <a:pt x="5672" y="21339"/>
                      <a:pt x="5672" y="21406"/>
                    </a:cubicBezTo>
                    <a:cubicBezTo>
                      <a:pt x="5605" y="21806"/>
                      <a:pt x="5538" y="22306"/>
                      <a:pt x="5438" y="22673"/>
                    </a:cubicBezTo>
                    <a:cubicBezTo>
                      <a:pt x="5338" y="22773"/>
                      <a:pt x="5305" y="22873"/>
                      <a:pt x="5205" y="22940"/>
                    </a:cubicBezTo>
                    <a:cubicBezTo>
                      <a:pt x="4771" y="23474"/>
                      <a:pt x="4337" y="24074"/>
                      <a:pt x="3837" y="24541"/>
                    </a:cubicBezTo>
                    <a:cubicBezTo>
                      <a:pt x="3637" y="24708"/>
                      <a:pt x="2770" y="25575"/>
                      <a:pt x="2603" y="25575"/>
                    </a:cubicBezTo>
                    <a:cubicBezTo>
                      <a:pt x="1802" y="26509"/>
                      <a:pt x="1369" y="27677"/>
                      <a:pt x="1335" y="28878"/>
                    </a:cubicBezTo>
                    <a:cubicBezTo>
                      <a:pt x="1102" y="30579"/>
                      <a:pt x="1469" y="32147"/>
                      <a:pt x="1502" y="33815"/>
                    </a:cubicBezTo>
                    <a:cubicBezTo>
                      <a:pt x="1535" y="35549"/>
                      <a:pt x="1669" y="37350"/>
                      <a:pt x="1469" y="39085"/>
                    </a:cubicBezTo>
                    <a:cubicBezTo>
                      <a:pt x="1202" y="41220"/>
                      <a:pt x="1" y="43588"/>
                      <a:pt x="835" y="45723"/>
                    </a:cubicBezTo>
                    <a:cubicBezTo>
                      <a:pt x="1102" y="46257"/>
                      <a:pt x="1435" y="46757"/>
                      <a:pt x="1669" y="47324"/>
                    </a:cubicBezTo>
                    <a:cubicBezTo>
                      <a:pt x="2269" y="48692"/>
                      <a:pt x="2102" y="50226"/>
                      <a:pt x="1936" y="51727"/>
                    </a:cubicBezTo>
                    <a:cubicBezTo>
                      <a:pt x="1435" y="55664"/>
                      <a:pt x="968" y="59533"/>
                      <a:pt x="501" y="63436"/>
                    </a:cubicBezTo>
                    <a:cubicBezTo>
                      <a:pt x="268" y="65337"/>
                      <a:pt x="134" y="67539"/>
                      <a:pt x="1535" y="68840"/>
                    </a:cubicBezTo>
                    <a:cubicBezTo>
                      <a:pt x="2369" y="69574"/>
                      <a:pt x="3503" y="69840"/>
                      <a:pt x="4604" y="69840"/>
                    </a:cubicBezTo>
                    <a:cubicBezTo>
                      <a:pt x="4804" y="69840"/>
                      <a:pt x="6606" y="59099"/>
                      <a:pt x="6772" y="58099"/>
                    </a:cubicBezTo>
                    <a:cubicBezTo>
                      <a:pt x="7039" y="56498"/>
                      <a:pt x="7106" y="54763"/>
                      <a:pt x="7540" y="53228"/>
                    </a:cubicBezTo>
                    <a:cubicBezTo>
                      <a:pt x="8107" y="51360"/>
                      <a:pt x="8841" y="49693"/>
                      <a:pt x="9041" y="47691"/>
                    </a:cubicBezTo>
                    <a:cubicBezTo>
                      <a:pt x="12610" y="54896"/>
                      <a:pt x="10942" y="63703"/>
                      <a:pt x="13677" y="71241"/>
                    </a:cubicBezTo>
                    <a:cubicBezTo>
                      <a:pt x="14511" y="71208"/>
                      <a:pt x="15379" y="71208"/>
                      <a:pt x="16213" y="71175"/>
                    </a:cubicBezTo>
                    <a:cubicBezTo>
                      <a:pt x="16546" y="71175"/>
                      <a:pt x="16846" y="71108"/>
                      <a:pt x="17113" y="70941"/>
                    </a:cubicBezTo>
                    <a:cubicBezTo>
                      <a:pt x="17447" y="70741"/>
                      <a:pt x="17480" y="70274"/>
                      <a:pt x="17513" y="69907"/>
                    </a:cubicBezTo>
                    <a:cubicBezTo>
                      <a:pt x="17780" y="67205"/>
                      <a:pt x="18281" y="63970"/>
                      <a:pt x="17947" y="61301"/>
                    </a:cubicBezTo>
                    <a:cubicBezTo>
                      <a:pt x="17547" y="58032"/>
                      <a:pt x="17714" y="54396"/>
                      <a:pt x="16880" y="51227"/>
                    </a:cubicBezTo>
                    <a:cubicBezTo>
                      <a:pt x="16179" y="48425"/>
                      <a:pt x="16346" y="45590"/>
                      <a:pt x="15779" y="42754"/>
                    </a:cubicBezTo>
                    <a:cubicBezTo>
                      <a:pt x="15612" y="41920"/>
                      <a:pt x="15345" y="41086"/>
                      <a:pt x="15178" y="40219"/>
                    </a:cubicBezTo>
                    <a:cubicBezTo>
                      <a:pt x="14978" y="39185"/>
                      <a:pt x="14878" y="38151"/>
                      <a:pt x="14812" y="37050"/>
                    </a:cubicBezTo>
                    <a:cubicBezTo>
                      <a:pt x="14611" y="34415"/>
                      <a:pt x="14378" y="31847"/>
                      <a:pt x="14178" y="29245"/>
                    </a:cubicBezTo>
                    <a:cubicBezTo>
                      <a:pt x="14011" y="27010"/>
                      <a:pt x="14645" y="25709"/>
                      <a:pt x="15312" y="23707"/>
                    </a:cubicBezTo>
                    <a:cubicBezTo>
                      <a:pt x="15879" y="21906"/>
                      <a:pt x="15846" y="19738"/>
                      <a:pt x="15846" y="17903"/>
                    </a:cubicBezTo>
                    <a:cubicBezTo>
                      <a:pt x="15812" y="14067"/>
                      <a:pt x="15145" y="10131"/>
                      <a:pt x="13611" y="6595"/>
                    </a:cubicBezTo>
                    <a:cubicBezTo>
                      <a:pt x="13310" y="5961"/>
                      <a:pt x="12977" y="5294"/>
                      <a:pt x="12877" y="4560"/>
                    </a:cubicBezTo>
                    <a:cubicBezTo>
                      <a:pt x="12710" y="3359"/>
                      <a:pt x="13277" y="2025"/>
                      <a:pt x="12677" y="958"/>
                    </a:cubicBezTo>
                    <a:cubicBezTo>
                      <a:pt x="12326" y="357"/>
                      <a:pt x="11638" y="1"/>
                      <a:pt x="109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0" name="Shape 5690"/>
        <p:cNvGrpSpPr/>
        <p:nvPr/>
      </p:nvGrpSpPr>
      <p:grpSpPr>
        <a:xfrm>
          <a:off x="0" y="0"/>
          <a:ext cx="0" cy="0"/>
          <a:chOff x="0" y="0"/>
          <a:chExt cx="0" cy="0"/>
        </a:xfrm>
      </p:grpSpPr>
      <p:sp>
        <p:nvSpPr>
          <p:cNvPr id="5691" name="Google Shape;5691;p41"/>
          <p:cNvSpPr txBox="1"/>
          <p:nvPr>
            <p:ph type="title"/>
          </p:nvPr>
        </p:nvSpPr>
        <p:spPr>
          <a:xfrm>
            <a:off x="299386" y="3183032"/>
            <a:ext cx="2184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Neil Martin Bautista</a:t>
            </a:r>
            <a:endParaRPr/>
          </a:p>
        </p:txBody>
      </p:sp>
      <p:sp>
        <p:nvSpPr>
          <p:cNvPr id="5692" name="Google Shape;5692;p41"/>
          <p:cNvSpPr txBox="1"/>
          <p:nvPr>
            <p:ph idx="6" type="title"/>
          </p:nvPr>
        </p:nvSpPr>
        <p:spPr>
          <a:xfrm>
            <a:off x="3330149" y="1983400"/>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Ms. Liliveth P. Gustilo</a:t>
            </a:r>
            <a:endParaRPr/>
          </a:p>
        </p:txBody>
      </p:sp>
      <p:sp>
        <p:nvSpPr>
          <p:cNvPr id="5693" name="Google Shape;5693;p41"/>
          <p:cNvSpPr txBox="1"/>
          <p:nvPr>
            <p:ph idx="7" type="title"/>
          </p:nvPr>
        </p:nvSpPr>
        <p:spPr>
          <a:xfrm>
            <a:off x="2560350" y="782125"/>
            <a:ext cx="4023300" cy="41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Christian Living Education </a:t>
            </a:r>
            <a:endParaRPr/>
          </a:p>
        </p:txBody>
      </p:sp>
      <p:sp>
        <p:nvSpPr>
          <p:cNvPr id="5694" name="Google Shape;5694;p41"/>
          <p:cNvSpPr txBox="1"/>
          <p:nvPr>
            <p:ph idx="8" type="subTitle"/>
          </p:nvPr>
        </p:nvSpPr>
        <p:spPr>
          <a:xfrm>
            <a:off x="4037856" y="1199725"/>
            <a:ext cx="921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Grade 9A</a:t>
            </a:r>
            <a:endParaRPr/>
          </a:p>
        </p:txBody>
      </p:sp>
      <p:sp>
        <p:nvSpPr>
          <p:cNvPr id="5695" name="Google Shape;5695;p41"/>
          <p:cNvSpPr txBox="1"/>
          <p:nvPr>
            <p:ph idx="15" type="title"/>
          </p:nvPr>
        </p:nvSpPr>
        <p:spPr>
          <a:xfrm>
            <a:off x="3109500" y="2586313"/>
            <a:ext cx="2925000" cy="59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2000" u="sng"/>
              <a:t>Members and Contributions :</a:t>
            </a:r>
            <a:endParaRPr b="0" sz="2000" u="sng"/>
          </a:p>
        </p:txBody>
      </p:sp>
      <p:sp>
        <p:nvSpPr>
          <p:cNvPr id="5696" name="Google Shape;5696;p41"/>
          <p:cNvSpPr txBox="1"/>
          <p:nvPr>
            <p:ph type="title"/>
          </p:nvPr>
        </p:nvSpPr>
        <p:spPr>
          <a:xfrm>
            <a:off x="2508725" y="3577975"/>
            <a:ext cx="2184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Zion Zedrick Delfin</a:t>
            </a:r>
            <a:endParaRPr/>
          </a:p>
        </p:txBody>
      </p:sp>
      <p:sp>
        <p:nvSpPr>
          <p:cNvPr id="5697" name="Google Shape;5697;p41"/>
          <p:cNvSpPr txBox="1"/>
          <p:nvPr>
            <p:ph type="title"/>
          </p:nvPr>
        </p:nvSpPr>
        <p:spPr>
          <a:xfrm>
            <a:off x="6943076" y="3593300"/>
            <a:ext cx="18963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Antonio Olpinda</a:t>
            </a:r>
            <a:endParaRPr/>
          </a:p>
        </p:txBody>
      </p:sp>
      <p:sp>
        <p:nvSpPr>
          <p:cNvPr id="5698" name="Google Shape;5698;p41"/>
          <p:cNvSpPr txBox="1"/>
          <p:nvPr>
            <p:ph type="title"/>
          </p:nvPr>
        </p:nvSpPr>
        <p:spPr>
          <a:xfrm>
            <a:off x="4687351" y="3183025"/>
            <a:ext cx="18963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Ian Angelo Alolod</a:t>
            </a:r>
            <a:endParaRPr/>
          </a:p>
        </p:txBody>
      </p:sp>
      <p:sp>
        <p:nvSpPr>
          <p:cNvPr id="5699" name="Google Shape;5699;p41"/>
          <p:cNvSpPr txBox="1"/>
          <p:nvPr>
            <p:ph idx="15" type="title"/>
          </p:nvPr>
        </p:nvSpPr>
        <p:spPr>
          <a:xfrm>
            <a:off x="4111500" y="1594675"/>
            <a:ext cx="921000" cy="59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1700"/>
              <a:t>Teacher</a:t>
            </a:r>
            <a:r>
              <a:rPr b="0" lang="en" sz="1700"/>
              <a:t>:</a:t>
            </a:r>
            <a:endParaRPr b="0" sz="1700"/>
          </a:p>
        </p:txBody>
      </p:sp>
      <p:sp>
        <p:nvSpPr>
          <p:cNvPr id="5700" name="Google Shape;5700;p41"/>
          <p:cNvSpPr txBox="1"/>
          <p:nvPr>
            <p:ph idx="8" type="subTitle"/>
          </p:nvPr>
        </p:nvSpPr>
        <p:spPr>
          <a:xfrm>
            <a:off x="223175" y="3577975"/>
            <a:ext cx="2336400" cy="4848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Objective and beneficiaries</a:t>
            </a:r>
            <a:endParaRPr/>
          </a:p>
        </p:txBody>
      </p:sp>
      <p:sp>
        <p:nvSpPr>
          <p:cNvPr id="5701" name="Google Shape;5701;p41"/>
          <p:cNvSpPr txBox="1"/>
          <p:nvPr>
            <p:ph idx="8" type="subTitle"/>
          </p:nvPr>
        </p:nvSpPr>
        <p:spPr>
          <a:xfrm>
            <a:off x="2508725" y="4016125"/>
            <a:ext cx="1896300" cy="4848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I</a:t>
            </a:r>
            <a:r>
              <a:rPr lang="en"/>
              <a:t>ntroductory and rationale</a:t>
            </a:r>
            <a:endParaRPr/>
          </a:p>
        </p:txBody>
      </p:sp>
      <p:sp>
        <p:nvSpPr>
          <p:cNvPr id="5702" name="Google Shape;5702;p41"/>
          <p:cNvSpPr txBox="1"/>
          <p:nvPr>
            <p:ph idx="8" type="subTitle"/>
          </p:nvPr>
        </p:nvSpPr>
        <p:spPr>
          <a:xfrm>
            <a:off x="4543500" y="3466425"/>
            <a:ext cx="2184000" cy="4848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Prayer </a:t>
            </a:r>
            <a:endParaRPr/>
          </a:p>
        </p:txBody>
      </p:sp>
      <p:sp>
        <p:nvSpPr>
          <p:cNvPr id="5703" name="Google Shape;5703;p41"/>
          <p:cNvSpPr txBox="1"/>
          <p:nvPr>
            <p:ph idx="8" type="subTitle"/>
          </p:nvPr>
        </p:nvSpPr>
        <p:spPr>
          <a:xfrm>
            <a:off x="6727500" y="4016125"/>
            <a:ext cx="1980600" cy="4848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Solutions and </a:t>
            </a:r>
            <a:r>
              <a:rPr lang="en"/>
              <a:t>editor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7" name="Shape 5707"/>
        <p:cNvGrpSpPr/>
        <p:nvPr/>
      </p:nvGrpSpPr>
      <p:grpSpPr>
        <a:xfrm>
          <a:off x="0" y="0"/>
          <a:ext cx="0" cy="0"/>
          <a:chOff x="0" y="0"/>
          <a:chExt cx="0" cy="0"/>
        </a:xfrm>
      </p:grpSpPr>
      <p:sp>
        <p:nvSpPr>
          <p:cNvPr id="5708" name="Google Shape;5708;p42"/>
          <p:cNvSpPr txBox="1"/>
          <p:nvPr>
            <p:ph idx="1" type="body"/>
          </p:nvPr>
        </p:nvSpPr>
        <p:spPr>
          <a:xfrm>
            <a:off x="720000" y="1130850"/>
            <a:ext cx="3397500" cy="3125700"/>
          </a:xfrm>
          <a:prstGeom prst="rect">
            <a:avLst/>
          </a:prstGeom>
        </p:spPr>
        <p:txBody>
          <a:bodyPr anchorCtr="0" anchor="ctr" bIns="91425" lIns="91425" spcFirstLastPara="1" rIns="91425" wrap="square" tIns="91425">
            <a:noAutofit/>
          </a:bodyPr>
          <a:lstStyle/>
          <a:p>
            <a:pPr indent="-317500" lvl="0" marL="457200" rtl="0" algn="ctr">
              <a:lnSpc>
                <a:spcPct val="115000"/>
              </a:lnSpc>
              <a:spcBef>
                <a:spcPts val="0"/>
              </a:spcBef>
              <a:spcAft>
                <a:spcPts val="0"/>
              </a:spcAft>
              <a:buSzPts val="1400"/>
              <a:buChar char="●"/>
            </a:pPr>
            <a:r>
              <a:rPr lang="en"/>
              <a:t>Our target is to help those who are poor and are suffering in poverty. </a:t>
            </a:r>
            <a:endParaRPr/>
          </a:p>
          <a:p>
            <a:pPr indent="-317500" lvl="0" marL="457200" rtl="0" algn="ctr">
              <a:lnSpc>
                <a:spcPct val="115000"/>
              </a:lnSpc>
              <a:spcBef>
                <a:spcPts val="0"/>
              </a:spcBef>
              <a:spcAft>
                <a:spcPts val="0"/>
              </a:spcAft>
              <a:buSzPts val="1400"/>
              <a:buChar char="●"/>
            </a:pPr>
            <a:r>
              <a:rPr lang="en"/>
              <a:t>We are to show compassion to those sufferings and misfortunes of others. </a:t>
            </a:r>
            <a:endParaRPr/>
          </a:p>
          <a:p>
            <a:pPr indent="-317500" lvl="0" marL="457200" rtl="0" algn="ctr">
              <a:lnSpc>
                <a:spcPct val="115000"/>
              </a:lnSpc>
              <a:spcBef>
                <a:spcPts val="0"/>
              </a:spcBef>
              <a:spcAft>
                <a:spcPts val="0"/>
              </a:spcAft>
              <a:buSzPts val="1400"/>
              <a:buChar char="●"/>
            </a:pPr>
            <a:r>
              <a:rPr lang="en"/>
              <a:t>To stop the discrimination and issues that are happening in the society.</a:t>
            </a:r>
            <a:endParaRPr/>
          </a:p>
          <a:p>
            <a:pPr indent="-317500" lvl="0" marL="457200" rtl="0" algn="ctr">
              <a:lnSpc>
                <a:spcPct val="115000"/>
              </a:lnSpc>
              <a:spcBef>
                <a:spcPts val="0"/>
              </a:spcBef>
              <a:spcAft>
                <a:spcPts val="0"/>
              </a:spcAft>
              <a:buSzPts val="1400"/>
              <a:buChar char="●"/>
            </a:pPr>
            <a:r>
              <a:rPr lang="en"/>
              <a:t> We're here to do service and spread the teachings of God.</a:t>
            </a:r>
            <a:endParaRPr/>
          </a:p>
        </p:txBody>
      </p:sp>
      <p:sp>
        <p:nvSpPr>
          <p:cNvPr id="5709" name="Google Shape;5709;p42"/>
          <p:cNvSpPr txBox="1"/>
          <p:nvPr>
            <p:ph type="title"/>
          </p:nvPr>
        </p:nvSpPr>
        <p:spPr>
          <a:xfrm>
            <a:off x="720000" y="692400"/>
            <a:ext cx="3397500" cy="78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9E00"/>
                </a:solidFill>
              </a:rPr>
              <a:t>Objectives</a:t>
            </a:r>
            <a:endParaRPr>
              <a:solidFill>
                <a:srgbClr val="FF9E00"/>
              </a:solidFill>
            </a:endParaRPr>
          </a:p>
        </p:txBody>
      </p:sp>
      <p:sp>
        <p:nvSpPr>
          <p:cNvPr id="5710" name="Google Shape;5710;p42"/>
          <p:cNvSpPr txBox="1"/>
          <p:nvPr>
            <p:ph type="title"/>
          </p:nvPr>
        </p:nvSpPr>
        <p:spPr>
          <a:xfrm>
            <a:off x="4850850" y="692400"/>
            <a:ext cx="3397500" cy="78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9E00"/>
                </a:solidFill>
              </a:rPr>
              <a:t>Beneficiaries</a:t>
            </a:r>
            <a:endParaRPr>
              <a:solidFill>
                <a:srgbClr val="FF9E00"/>
              </a:solidFill>
            </a:endParaRPr>
          </a:p>
        </p:txBody>
      </p:sp>
      <p:sp>
        <p:nvSpPr>
          <p:cNvPr id="5711" name="Google Shape;5711;p42"/>
          <p:cNvSpPr txBox="1"/>
          <p:nvPr>
            <p:ph idx="1" type="body"/>
          </p:nvPr>
        </p:nvSpPr>
        <p:spPr>
          <a:xfrm>
            <a:off x="4850850" y="1477875"/>
            <a:ext cx="3397500" cy="3125700"/>
          </a:xfrm>
          <a:prstGeom prst="rect">
            <a:avLst/>
          </a:prstGeom>
        </p:spPr>
        <p:txBody>
          <a:bodyPr anchorCtr="0" anchor="ctr" bIns="91425" lIns="91425" spcFirstLastPara="1" rIns="91425" wrap="square" tIns="91425">
            <a:noAutofit/>
          </a:bodyPr>
          <a:lstStyle/>
          <a:p>
            <a:pPr indent="-317500" lvl="0" marL="457200" rtl="0" algn="ctr">
              <a:lnSpc>
                <a:spcPct val="115000"/>
              </a:lnSpc>
              <a:spcBef>
                <a:spcPts val="0"/>
              </a:spcBef>
              <a:spcAft>
                <a:spcPts val="0"/>
              </a:spcAft>
              <a:buSzPts val="1400"/>
              <a:buChar char="●"/>
            </a:pPr>
            <a:r>
              <a:rPr lang="en"/>
              <a:t>We could spread the teachings of God and make them more faithful to the Lord. </a:t>
            </a:r>
            <a:endParaRPr/>
          </a:p>
          <a:p>
            <a:pPr indent="-317500" lvl="0" marL="457200" rtl="0" algn="ctr">
              <a:lnSpc>
                <a:spcPct val="115000"/>
              </a:lnSpc>
              <a:spcBef>
                <a:spcPts val="0"/>
              </a:spcBef>
              <a:spcAft>
                <a:spcPts val="0"/>
              </a:spcAft>
              <a:buSzPts val="1400"/>
              <a:buChar char="●"/>
            </a:pPr>
            <a:r>
              <a:rPr lang="en"/>
              <a:t>We could gain the trust of others through helping them free from their sufferings. </a:t>
            </a:r>
            <a:endParaRPr/>
          </a:p>
          <a:p>
            <a:pPr indent="-317500" lvl="0" marL="457200" rtl="0" algn="ctr">
              <a:lnSpc>
                <a:spcPct val="115000"/>
              </a:lnSpc>
              <a:spcBef>
                <a:spcPts val="0"/>
              </a:spcBef>
              <a:spcAft>
                <a:spcPts val="0"/>
              </a:spcAft>
              <a:buSzPts val="1400"/>
              <a:buChar char="●"/>
            </a:pPr>
            <a:r>
              <a:rPr lang="en"/>
              <a:t>We could have a stable and peaceful community and society by helping those people who are vulnerable to discrimination.</a:t>
            </a:r>
            <a:endParaRPr/>
          </a:p>
          <a:p>
            <a:pPr indent="-317500" lvl="0" marL="457200" rtl="0" algn="ctr">
              <a:lnSpc>
                <a:spcPct val="115000"/>
              </a:lnSpc>
              <a:spcBef>
                <a:spcPts val="0"/>
              </a:spcBef>
              <a:spcAft>
                <a:spcPts val="0"/>
              </a:spcAft>
              <a:buSzPts val="1400"/>
              <a:buChar char="●"/>
            </a:pPr>
            <a:r>
              <a:rPr lang="en"/>
              <a:t>We could have a good and greater society after solving all of the issues of the society.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5" name="Shape 5715"/>
        <p:cNvGrpSpPr/>
        <p:nvPr/>
      </p:nvGrpSpPr>
      <p:grpSpPr>
        <a:xfrm>
          <a:off x="0" y="0"/>
          <a:ext cx="0" cy="0"/>
          <a:chOff x="0" y="0"/>
          <a:chExt cx="0" cy="0"/>
        </a:xfrm>
      </p:grpSpPr>
      <p:sp>
        <p:nvSpPr>
          <p:cNvPr id="5716" name="Google Shape;5716;p43"/>
          <p:cNvSpPr txBox="1"/>
          <p:nvPr>
            <p:ph type="title"/>
          </p:nvPr>
        </p:nvSpPr>
        <p:spPr>
          <a:xfrm>
            <a:off x="4150825" y="1833575"/>
            <a:ext cx="38334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INTRODUCTION</a:t>
            </a:r>
            <a:endParaRPr sz="4300"/>
          </a:p>
        </p:txBody>
      </p:sp>
      <p:sp>
        <p:nvSpPr>
          <p:cNvPr id="5717" name="Google Shape;5717;p43"/>
          <p:cNvSpPr txBox="1"/>
          <p:nvPr>
            <p:ph idx="2" type="title"/>
          </p:nvPr>
        </p:nvSpPr>
        <p:spPr>
          <a:xfrm>
            <a:off x="3029075" y="1801450"/>
            <a:ext cx="1854300" cy="156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718" name="Google Shape;5718;p43"/>
          <p:cNvSpPr txBox="1"/>
          <p:nvPr>
            <p:ph idx="1" type="subTitle"/>
          </p:nvPr>
        </p:nvSpPr>
        <p:spPr>
          <a:xfrm>
            <a:off x="4764325" y="2577877"/>
            <a:ext cx="26064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a:t>“A stand against poverty and </a:t>
            </a:r>
            <a:r>
              <a:rPr i="1" lang="en"/>
              <a:t>negligence</a:t>
            </a:r>
            <a:r>
              <a:rPr i="1" lang="en"/>
              <a:t>”</a:t>
            </a:r>
            <a:endParaRPr i="1"/>
          </a:p>
        </p:txBody>
      </p:sp>
      <p:sp>
        <p:nvSpPr>
          <p:cNvPr id="5719" name="Google Shape;5719;p43"/>
          <p:cNvSpPr/>
          <p:nvPr/>
        </p:nvSpPr>
        <p:spPr>
          <a:xfrm flipH="1">
            <a:off x="-298850" y="1459875"/>
            <a:ext cx="2386797" cy="4989773"/>
          </a:xfrm>
          <a:custGeom>
            <a:rect b="b" l="l" r="r" t="t"/>
            <a:pathLst>
              <a:path extrusionOk="0" h="231786" w="110872">
                <a:moveTo>
                  <a:pt x="48413" y="0"/>
                </a:moveTo>
                <a:cubicBezTo>
                  <a:pt x="47651" y="0"/>
                  <a:pt x="46712" y="420"/>
                  <a:pt x="45472" y="1660"/>
                </a:cubicBezTo>
                <a:cubicBezTo>
                  <a:pt x="45284" y="1863"/>
                  <a:pt x="45082" y="1926"/>
                  <a:pt x="44867" y="1926"/>
                </a:cubicBezTo>
                <a:cubicBezTo>
                  <a:pt x="44513" y="1926"/>
                  <a:pt x="44120" y="1757"/>
                  <a:pt x="43683" y="1757"/>
                </a:cubicBezTo>
                <a:cubicBezTo>
                  <a:pt x="43226" y="1757"/>
                  <a:pt x="42721" y="1941"/>
                  <a:pt x="42159" y="2694"/>
                </a:cubicBezTo>
                <a:cubicBezTo>
                  <a:pt x="41308" y="3879"/>
                  <a:pt x="38877" y="4730"/>
                  <a:pt x="39728" y="7071"/>
                </a:cubicBezTo>
                <a:cubicBezTo>
                  <a:pt x="41004" y="10323"/>
                  <a:pt x="38177" y="7831"/>
                  <a:pt x="38147" y="11083"/>
                </a:cubicBezTo>
                <a:cubicBezTo>
                  <a:pt x="38117" y="12633"/>
                  <a:pt x="37570" y="14427"/>
                  <a:pt x="37600" y="14761"/>
                </a:cubicBezTo>
                <a:cubicBezTo>
                  <a:pt x="37813" y="17253"/>
                  <a:pt x="36840" y="15764"/>
                  <a:pt x="37873" y="17953"/>
                </a:cubicBezTo>
                <a:cubicBezTo>
                  <a:pt x="37904" y="18044"/>
                  <a:pt x="36384" y="20475"/>
                  <a:pt x="40153" y="22937"/>
                </a:cubicBezTo>
                <a:cubicBezTo>
                  <a:pt x="40244" y="23029"/>
                  <a:pt x="40488" y="23089"/>
                  <a:pt x="40761" y="23181"/>
                </a:cubicBezTo>
                <a:cubicBezTo>
                  <a:pt x="40822" y="23272"/>
                  <a:pt x="40852" y="23393"/>
                  <a:pt x="40883" y="23485"/>
                </a:cubicBezTo>
                <a:cubicBezTo>
                  <a:pt x="32554" y="26281"/>
                  <a:pt x="23071" y="33849"/>
                  <a:pt x="19362" y="37831"/>
                </a:cubicBezTo>
                <a:lnTo>
                  <a:pt x="19332" y="37831"/>
                </a:lnTo>
                <a:cubicBezTo>
                  <a:pt x="19332" y="37831"/>
                  <a:pt x="18876" y="37862"/>
                  <a:pt x="18542" y="38773"/>
                </a:cubicBezTo>
                <a:cubicBezTo>
                  <a:pt x="18451" y="38895"/>
                  <a:pt x="18359" y="39017"/>
                  <a:pt x="18268" y="39138"/>
                </a:cubicBezTo>
                <a:cubicBezTo>
                  <a:pt x="15776" y="42573"/>
                  <a:pt x="15411" y="50111"/>
                  <a:pt x="15046" y="50932"/>
                </a:cubicBezTo>
                <a:cubicBezTo>
                  <a:pt x="14651" y="51783"/>
                  <a:pt x="9332" y="56160"/>
                  <a:pt x="7751" y="57740"/>
                </a:cubicBezTo>
                <a:cubicBezTo>
                  <a:pt x="6110" y="59382"/>
                  <a:pt x="3557" y="60111"/>
                  <a:pt x="2341" y="61327"/>
                </a:cubicBezTo>
                <a:cubicBezTo>
                  <a:pt x="1186" y="62543"/>
                  <a:pt x="1794" y="64883"/>
                  <a:pt x="2706" y="66038"/>
                </a:cubicBezTo>
                <a:cubicBezTo>
                  <a:pt x="3618" y="67133"/>
                  <a:pt x="5289" y="68379"/>
                  <a:pt x="5350" y="68713"/>
                </a:cubicBezTo>
                <a:cubicBezTo>
                  <a:pt x="5441" y="69078"/>
                  <a:pt x="4894" y="69321"/>
                  <a:pt x="3982" y="69412"/>
                </a:cubicBezTo>
                <a:cubicBezTo>
                  <a:pt x="3253" y="69443"/>
                  <a:pt x="2128" y="69868"/>
                  <a:pt x="1520" y="70537"/>
                </a:cubicBezTo>
                <a:cubicBezTo>
                  <a:pt x="1429" y="70628"/>
                  <a:pt x="1399" y="70689"/>
                  <a:pt x="1368" y="70780"/>
                </a:cubicBezTo>
                <a:cubicBezTo>
                  <a:pt x="1368" y="70810"/>
                  <a:pt x="1338" y="70810"/>
                  <a:pt x="1338" y="70841"/>
                </a:cubicBezTo>
                <a:lnTo>
                  <a:pt x="1216" y="71084"/>
                </a:lnTo>
                <a:cubicBezTo>
                  <a:pt x="882" y="72117"/>
                  <a:pt x="1794" y="74184"/>
                  <a:pt x="1824" y="74549"/>
                </a:cubicBezTo>
                <a:lnTo>
                  <a:pt x="1824" y="74579"/>
                </a:lnTo>
                <a:cubicBezTo>
                  <a:pt x="1490" y="74610"/>
                  <a:pt x="456" y="74488"/>
                  <a:pt x="31" y="76707"/>
                </a:cubicBezTo>
                <a:cubicBezTo>
                  <a:pt x="0" y="76859"/>
                  <a:pt x="0" y="77011"/>
                  <a:pt x="0" y="77163"/>
                </a:cubicBezTo>
                <a:lnTo>
                  <a:pt x="0" y="77345"/>
                </a:lnTo>
                <a:cubicBezTo>
                  <a:pt x="0" y="77406"/>
                  <a:pt x="0" y="77528"/>
                  <a:pt x="31" y="77619"/>
                </a:cubicBezTo>
                <a:cubicBezTo>
                  <a:pt x="31" y="77680"/>
                  <a:pt x="61" y="77710"/>
                  <a:pt x="61" y="77801"/>
                </a:cubicBezTo>
                <a:cubicBezTo>
                  <a:pt x="122" y="77862"/>
                  <a:pt x="122" y="77984"/>
                  <a:pt x="152" y="78075"/>
                </a:cubicBezTo>
                <a:cubicBezTo>
                  <a:pt x="152" y="78105"/>
                  <a:pt x="183" y="78166"/>
                  <a:pt x="183" y="78227"/>
                </a:cubicBezTo>
                <a:cubicBezTo>
                  <a:pt x="213" y="78288"/>
                  <a:pt x="274" y="78409"/>
                  <a:pt x="304" y="78470"/>
                </a:cubicBezTo>
                <a:cubicBezTo>
                  <a:pt x="304" y="78531"/>
                  <a:pt x="335" y="78531"/>
                  <a:pt x="335" y="78561"/>
                </a:cubicBezTo>
                <a:cubicBezTo>
                  <a:pt x="1003" y="80020"/>
                  <a:pt x="2462" y="80993"/>
                  <a:pt x="2736" y="81753"/>
                </a:cubicBezTo>
                <a:cubicBezTo>
                  <a:pt x="3131" y="82817"/>
                  <a:pt x="2159" y="86343"/>
                  <a:pt x="2007" y="89625"/>
                </a:cubicBezTo>
                <a:cubicBezTo>
                  <a:pt x="2007" y="89868"/>
                  <a:pt x="2067" y="90142"/>
                  <a:pt x="2128" y="90416"/>
                </a:cubicBezTo>
                <a:cubicBezTo>
                  <a:pt x="2128" y="90416"/>
                  <a:pt x="2128" y="90476"/>
                  <a:pt x="2250" y="90689"/>
                </a:cubicBezTo>
                <a:cubicBezTo>
                  <a:pt x="2584" y="91388"/>
                  <a:pt x="3314" y="92057"/>
                  <a:pt x="4256" y="92604"/>
                </a:cubicBezTo>
                <a:cubicBezTo>
                  <a:pt x="4560" y="92817"/>
                  <a:pt x="4894" y="92999"/>
                  <a:pt x="5289" y="93182"/>
                </a:cubicBezTo>
                <a:cubicBezTo>
                  <a:pt x="5320" y="93182"/>
                  <a:pt x="5350" y="93212"/>
                  <a:pt x="5380" y="93212"/>
                </a:cubicBezTo>
                <a:lnTo>
                  <a:pt x="5472" y="93212"/>
                </a:lnTo>
                <a:cubicBezTo>
                  <a:pt x="5745" y="93334"/>
                  <a:pt x="5988" y="93486"/>
                  <a:pt x="6262" y="93607"/>
                </a:cubicBezTo>
                <a:cubicBezTo>
                  <a:pt x="7903" y="94367"/>
                  <a:pt x="10001" y="95188"/>
                  <a:pt x="12888" y="95583"/>
                </a:cubicBezTo>
                <a:cubicBezTo>
                  <a:pt x="13040" y="95613"/>
                  <a:pt x="13192" y="95613"/>
                  <a:pt x="13344" y="95644"/>
                </a:cubicBezTo>
                <a:cubicBezTo>
                  <a:pt x="14256" y="95796"/>
                  <a:pt x="15593" y="95856"/>
                  <a:pt x="17052" y="95856"/>
                </a:cubicBezTo>
                <a:cubicBezTo>
                  <a:pt x="17356" y="95856"/>
                  <a:pt x="17660" y="95856"/>
                  <a:pt x="17964" y="95796"/>
                </a:cubicBezTo>
                <a:cubicBezTo>
                  <a:pt x="19606" y="95765"/>
                  <a:pt x="21338" y="95644"/>
                  <a:pt x="22858" y="95492"/>
                </a:cubicBezTo>
                <a:cubicBezTo>
                  <a:pt x="24195" y="95431"/>
                  <a:pt x="25563" y="95309"/>
                  <a:pt x="26961" y="95188"/>
                </a:cubicBezTo>
                <a:lnTo>
                  <a:pt x="26961" y="95188"/>
                </a:lnTo>
                <a:cubicBezTo>
                  <a:pt x="26657" y="96069"/>
                  <a:pt x="23831" y="104367"/>
                  <a:pt x="24986" y="109747"/>
                </a:cubicBezTo>
                <a:cubicBezTo>
                  <a:pt x="26202" y="115462"/>
                  <a:pt x="29150" y="117285"/>
                  <a:pt x="30548" y="122969"/>
                </a:cubicBezTo>
                <a:cubicBezTo>
                  <a:pt x="30609" y="123243"/>
                  <a:pt x="30670" y="123547"/>
                  <a:pt x="30700" y="123820"/>
                </a:cubicBezTo>
                <a:cubicBezTo>
                  <a:pt x="31034" y="126039"/>
                  <a:pt x="30670" y="128258"/>
                  <a:pt x="29910" y="130750"/>
                </a:cubicBezTo>
                <a:cubicBezTo>
                  <a:pt x="24530" y="139231"/>
                  <a:pt x="17508" y="153213"/>
                  <a:pt x="13071" y="180599"/>
                </a:cubicBezTo>
                <a:cubicBezTo>
                  <a:pt x="11095" y="192727"/>
                  <a:pt x="11095" y="231785"/>
                  <a:pt x="11095" y="231785"/>
                </a:cubicBezTo>
                <a:cubicBezTo>
                  <a:pt x="11095" y="231785"/>
                  <a:pt x="28907" y="229658"/>
                  <a:pt x="49059" y="227348"/>
                </a:cubicBezTo>
                <a:lnTo>
                  <a:pt x="70488" y="224916"/>
                </a:lnTo>
                <a:cubicBezTo>
                  <a:pt x="87280" y="223017"/>
                  <a:pt x="101754" y="221491"/>
                  <a:pt x="104584" y="221491"/>
                </a:cubicBezTo>
                <a:cubicBezTo>
                  <a:pt x="104878" y="221491"/>
                  <a:pt x="105047" y="221508"/>
                  <a:pt x="105078" y="221542"/>
                </a:cubicBezTo>
                <a:cubicBezTo>
                  <a:pt x="105092" y="221557"/>
                  <a:pt x="105107" y="221565"/>
                  <a:pt x="105124" y="221565"/>
                </a:cubicBezTo>
                <a:cubicBezTo>
                  <a:pt x="106020" y="221565"/>
                  <a:pt x="110872" y="199087"/>
                  <a:pt x="106902" y="181268"/>
                </a:cubicBezTo>
                <a:cubicBezTo>
                  <a:pt x="102890" y="163122"/>
                  <a:pt x="100306" y="151967"/>
                  <a:pt x="92859" y="137590"/>
                </a:cubicBezTo>
                <a:cubicBezTo>
                  <a:pt x="85412" y="123243"/>
                  <a:pt x="76902" y="121480"/>
                  <a:pt x="76902" y="121480"/>
                </a:cubicBezTo>
                <a:cubicBezTo>
                  <a:pt x="76902" y="121480"/>
                  <a:pt x="70123" y="114033"/>
                  <a:pt x="69029" y="111723"/>
                </a:cubicBezTo>
                <a:cubicBezTo>
                  <a:pt x="67965" y="109413"/>
                  <a:pt x="65351" y="107498"/>
                  <a:pt x="65260" y="104732"/>
                </a:cubicBezTo>
                <a:cubicBezTo>
                  <a:pt x="65199" y="101966"/>
                  <a:pt x="66111" y="92422"/>
                  <a:pt x="68816" y="88318"/>
                </a:cubicBezTo>
                <a:cubicBezTo>
                  <a:pt x="68968" y="88106"/>
                  <a:pt x="69120" y="87862"/>
                  <a:pt x="69303" y="87680"/>
                </a:cubicBezTo>
                <a:cubicBezTo>
                  <a:pt x="69333" y="87589"/>
                  <a:pt x="69424" y="87528"/>
                  <a:pt x="69485" y="87437"/>
                </a:cubicBezTo>
                <a:cubicBezTo>
                  <a:pt x="69607" y="87285"/>
                  <a:pt x="69759" y="87133"/>
                  <a:pt x="69911" y="86981"/>
                </a:cubicBezTo>
                <a:cubicBezTo>
                  <a:pt x="69971" y="86920"/>
                  <a:pt x="70032" y="86829"/>
                  <a:pt x="70093" y="86798"/>
                </a:cubicBezTo>
                <a:cubicBezTo>
                  <a:pt x="70275" y="86616"/>
                  <a:pt x="70488" y="86434"/>
                  <a:pt x="70701" y="86221"/>
                </a:cubicBezTo>
                <a:cubicBezTo>
                  <a:pt x="70792" y="86160"/>
                  <a:pt x="70853" y="86130"/>
                  <a:pt x="70944" y="86039"/>
                </a:cubicBezTo>
                <a:cubicBezTo>
                  <a:pt x="71096" y="85917"/>
                  <a:pt x="71248" y="85765"/>
                  <a:pt x="71400" y="85674"/>
                </a:cubicBezTo>
                <a:cubicBezTo>
                  <a:pt x="71491" y="85583"/>
                  <a:pt x="71613" y="85461"/>
                  <a:pt x="71734" y="85400"/>
                </a:cubicBezTo>
                <a:cubicBezTo>
                  <a:pt x="71856" y="85279"/>
                  <a:pt x="72008" y="85218"/>
                  <a:pt x="72099" y="85096"/>
                </a:cubicBezTo>
                <a:cubicBezTo>
                  <a:pt x="72221" y="85005"/>
                  <a:pt x="72342" y="84914"/>
                  <a:pt x="72494" y="84823"/>
                </a:cubicBezTo>
                <a:cubicBezTo>
                  <a:pt x="72555" y="84762"/>
                  <a:pt x="72677" y="84671"/>
                  <a:pt x="72768" y="84640"/>
                </a:cubicBezTo>
                <a:cubicBezTo>
                  <a:pt x="73102" y="84397"/>
                  <a:pt x="73436" y="84154"/>
                  <a:pt x="73771" y="83881"/>
                </a:cubicBezTo>
                <a:lnTo>
                  <a:pt x="73832" y="83850"/>
                </a:lnTo>
                <a:cubicBezTo>
                  <a:pt x="74531" y="83303"/>
                  <a:pt x="75291" y="82817"/>
                  <a:pt x="76050" y="82239"/>
                </a:cubicBezTo>
                <a:cubicBezTo>
                  <a:pt x="76050" y="82239"/>
                  <a:pt x="76111" y="82239"/>
                  <a:pt x="76111" y="82209"/>
                </a:cubicBezTo>
                <a:cubicBezTo>
                  <a:pt x="76354" y="82026"/>
                  <a:pt x="76658" y="81814"/>
                  <a:pt x="76932" y="81601"/>
                </a:cubicBezTo>
                <a:cubicBezTo>
                  <a:pt x="77023" y="81510"/>
                  <a:pt x="77084" y="81479"/>
                  <a:pt x="77175" y="81418"/>
                </a:cubicBezTo>
                <a:cubicBezTo>
                  <a:pt x="77449" y="81206"/>
                  <a:pt x="77661" y="81023"/>
                  <a:pt x="77935" y="80841"/>
                </a:cubicBezTo>
                <a:cubicBezTo>
                  <a:pt x="77996" y="80811"/>
                  <a:pt x="78026" y="80750"/>
                  <a:pt x="78117" y="80689"/>
                </a:cubicBezTo>
                <a:cubicBezTo>
                  <a:pt x="78391" y="80507"/>
                  <a:pt x="78604" y="80263"/>
                  <a:pt x="78877" y="80081"/>
                </a:cubicBezTo>
                <a:lnTo>
                  <a:pt x="78877" y="80081"/>
                </a:lnTo>
                <a:cubicBezTo>
                  <a:pt x="78851" y="80110"/>
                  <a:pt x="78847" y="80124"/>
                  <a:pt x="78863" y="80124"/>
                </a:cubicBezTo>
                <a:cubicBezTo>
                  <a:pt x="79055" y="80124"/>
                  <a:pt x="82067" y="78189"/>
                  <a:pt x="85260" y="75248"/>
                </a:cubicBezTo>
                <a:cubicBezTo>
                  <a:pt x="85716" y="74853"/>
                  <a:pt x="86294" y="74306"/>
                  <a:pt x="87054" y="73546"/>
                </a:cubicBezTo>
                <a:cubicBezTo>
                  <a:pt x="87327" y="73272"/>
                  <a:pt x="87601" y="72938"/>
                  <a:pt x="88026" y="72513"/>
                </a:cubicBezTo>
                <a:cubicBezTo>
                  <a:pt x="89273" y="71236"/>
                  <a:pt x="91188" y="69230"/>
                  <a:pt x="93194" y="67133"/>
                </a:cubicBezTo>
                <a:cubicBezTo>
                  <a:pt x="94106" y="66130"/>
                  <a:pt x="95078" y="65157"/>
                  <a:pt x="95960" y="64215"/>
                </a:cubicBezTo>
                <a:cubicBezTo>
                  <a:pt x="95982" y="64218"/>
                  <a:pt x="96003" y="64220"/>
                  <a:pt x="96025" y="64220"/>
                </a:cubicBezTo>
                <a:cubicBezTo>
                  <a:pt x="97009" y="64220"/>
                  <a:pt x="98066" y="60958"/>
                  <a:pt x="101188" y="60780"/>
                </a:cubicBezTo>
                <a:cubicBezTo>
                  <a:pt x="103741" y="60628"/>
                  <a:pt x="102434" y="59078"/>
                  <a:pt x="103832" y="58379"/>
                </a:cubicBezTo>
                <a:cubicBezTo>
                  <a:pt x="107084" y="56798"/>
                  <a:pt x="105018" y="56069"/>
                  <a:pt x="106021" y="55339"/>
                </a:cubicBezTo>
                <a:cubicBezTo>
                  <a:pt x="106841" y="54701"/>
                  <a:pt x="107540" y="53637"/>
                  <a:pt x="107632" y="52664"/>
                </a:cubicBezTo>
                <a:cubicBezTo>
                  <a:pt x="108787" y="51844"/>
                  <a:pt x="109577" y="51023"/>
                  <a:pt x="109607" y="50293"/>
                </a:cubicBezTo>
                <a:cubicBezTo>
                  <a:pt x="109651" y="49457"/>
                  <a:pt x="109674" y="49393"/>
                  <a:pt x="109754" y="49393"/>
                </a:cubicBezTo>
                <a:cubicBezTo>
                  <a:pt x="109769" y="49393"/>
                  <a:pt x="109785" y="49395"/>
                  <a:pt x="109804" y="49395"/>
                </a:cubicBezTo>
                <a:cubicBezTo>
                  <a:pt x="109896" y="49395"/>
                  <a:pt x="110045" y="49344"/>
                  <a:pt x="110306" y="48743"/>
                </a:cubicBezTo>
                <a:cubicBezTo>
                  <a:pt x="110519" y="48287"/>
                  <a:pt x="109699" y="44853"/>
                  <a:pt x="109607" y="44761"/>
                </a:cubicBezTo>
                <a:cubicBezTo>
                  <a:pt x="108665" y="43029"/>
                  <a:pt x="110124" y="42816"/>
                  <a:pt x="109303" y="41935"/>
                </a:cubicBezTo>
                <a:cubicBezTo>
                  <a:pt x="108331" y="40871"/>
                  <a:pt x="109547" y="40111"/>
                  <a:pt x="108787" y="39017"/>
                </a:cubicBezTo>
                <a:cubicBezTo>
                  <a:pt x="107297" y="36919"/>
                  <a:pt x="108483" y="36494"/>
                  <a:pt x="107601" y="35856"/>
                </a:cubicBezTo>
                <a:cubicBezTo>
                  <a:pt x="106355" y="34913"/>
                  <a:pt x="107449" y="35339"/>
                  <a:pt x="107145" y="34305"/>
                </a:cubicBezTo>
                <a:cubicBezTo>
                  <a:pt x="106472" y="32095"/>
                  <a:pt x="105573" y="31732"/>
                  <a:pt x="104839" y="31732"/>
                </a:cubicBezTo>
                <a:cubicBezTo>
                  <a:pt x="104479" y="31732"/>
                  <a:pt x="104159" y="31819"/>
                  <a:pt x="103925" y="31819"/>
                </a:cubicBezTo>
                <a:cubicBezTo>
                  <a:pt x="103644" y="31819"/>
                  <a:pt x="103485" y="31694"/>
                  <a:pt x="103528" y="31144"/>
                </a:cubicBezTo>
                <a:cubicBezTo>
                  <a:pt x="103741" y="28834"/>
                  <a:pt x="102677" y="29138"/>
                  <a:pt x="101492" y="28409"/>
                </a:cubicBezTo>
                <a:cubicBezTo>
                  <a:pt x="101249" y="26554"/>
                  <a:pt x="99060" y="26737"/>
                  <a:pt x="99030" y="25916"/>
                </a:cubicBezTo>
                <a:cubicBezTo>
                  <a:pt x="98938" y="24275"/>
                  <a:pt x="96233" y="23819"/>
                  <a:pt x="96385" y="23211"/>
                </a:cubicBezTo>
                <a:cubicBezTo>
                  <a:pt x="96841" y="21296"/>
                  <a:pt x="94653" y="20506"/>
                  <a:pt x="93254" y="20475"/>
                </a:cubicBezTo>
                <a:cubicBezTo>
                  <a:pt x="91795" y="20445"/>
                  <a:pt x="91036" y="18773"/>
                  <a:pt x="90367" y="18621"/>
                </a:cubicBezTo>
                <a:cubicBezTo>
                  <a:pt x="89850" y="18500"/>
                  <a:pt x="88270" y="17466"/>
                  <a:pt x="87935" y="17010"/>
                </a:cubicBezTo>
                <a:cubicBezTo>
                  <a:pt x="87632" y="16618"/>
                  <a:pt x="87433" y="16531"/>
                  <a:pt x="87259" y="16531"/>
                </a:cubicBezTo>
                <a:cubicBezTo>
                  <a:pt x="87123" y="16531"/>
                  <a:pt x="87002" y="16585"/>
                  <a:pt x="86859" y="16585"/>
                </a:cubicBezTo>
                <a:cubicBezTo>
                  <a:pt x="86691" y="16585"/>
                  <a:pt x="86493" y="16511"/>
                  <a:pt x="86203" y="16190"/>
                </a:cubicBezTo>
                <a:cubicBezTo>
                  <a:pt x="85324" y="15195"/>
                  <a:pt x="84410" y="14518"/>
                  <a:pt x="83462" y="14518"/>
                </a:cubicBezTo>
                <a:cubicBezTo>
                  <a:pt x="83163" y="14518"/>
                  <a:pt x="82861" y="14585"/>
                  <a:pt x="82555" y="14731"/>
                </a:cubicBezTo>
                <a:cubicBezTo>
                  <a:pt x="80883" y="12694"/>
                  <a:pt x="78999" y="12785"/>
                  <a:pt x="78756" y="12421"/>
                </a:cubicBezTo>
                <a:cubicBezTo>
                  <a:pt x="77669" y="10490"/>
                  <a:pt x="76683" y="10033"/>
                  <a:pt x="75900" y="10033"/>
                </a:cubicBezTo>
                <a:cubicBezTo>
                  <a:pt x="75194" y="10033"/>
                  <a:pt x="74652" y="10404"/>
                  <a:pt x="74348" y="10404"/>
                </a:cubicBezTo>
                <a:cubicBezTo>
                  <a:pt x="74272" y="10404"/>
                  <a:pt x="74211" y="10381"/>
                  <a:pt x="74166" y="10323"/>
                </a:cubicBezTo>
                <a:cubicBezTo>
                  <a:pt x="73224" y="9122"/>
                  <a:pt x="72747" y="8793"/>
                  <a:pt x="72459" y="8793"/>
                </a:cubicBezTo>
                <a:cubicBezTo>
                  <a:pt x="72112" y="8793"/>
                  <a:pt x="72039" y="9269"/>
                  <a:pt x="71758" y="9269"/>
                </a:cubicBezTo>
                <a:cubicBezTo>
                  <a:pt x="71700" y="9269"/>
                  <a:pt x="71632" y="9248"/>
                  <a:pt x="71552" y="9199"/>
                </a:cubicBezTo>
                <a:cubicBezTo>
                  <a:pt x="71173" y="8969"/>
                  <a:pt x="70863" y="8900"/>
                  <a:pt x="70606" y="8900"/>
                </a:cubicBezTo>
                <a:cubicBezTo>
                  <a:pt x="70218" y="8900"/>
                  <a:pt x="69952" y="9059"/>
                  <a:pt x="69758" y="9059"/>
                </a:cubicBezTo>
                <a:cubicBezTo>
                  <a:pt x="69689" y="9059"/>
                  <a:pt x="69629" y="9039"/>
                  <a:pt x="69576" y="8986"/>
                </a:cubicBezTo>
                <a:cubicBezTo>
                  <a:pt x="68026" y="7436"/>
                  <a:pt x="66810" y="7709"/>
                  <a:pt x="66901" y="7071"/>
                </a:cubicBezTo>
                <a:cubicBezTo>
                  <a:pt x="67259" y="5157"/>
                  <a:pt x="66427" y="4652"/>
                  <a:pt x="65446" y="4652"/>
                </a:cubicBezTo>
                <a:cubicBezTo>
                  <a:pt x="64353" y="4652"/>
                  <a:pt x="63073" y="5278"/>
                  <a:pt x="63042" y="5278"/>
                </a:cubicBezTo>
                <a:cubicBezTo>
                  <a:pt x="63041" y="5278"/>
                  <a:pt x="63041" y="5278"/>
                  <a:pt x="63041" y="5278"/>
                </a:cubicBezTo>
                <a:cubicBezTo>
                  <a:pt x="61339" y="4183"/>
                  <a:pt x="60184" y="4335"/>
                  <a:pt x="59576" y="3910"/>
                </a:cubicBezTo>
                <a:cubicBezTo>
                  <a:pt x="57327" y="2360"/>
                  <a:pt x="59910" y="3119"/>
                  <a:pt x="56506" y="2390"/>
                </a:cubicBezTo>
                <a:cubicBezTo>
                  <a:pt x="55197" y="2086"/>
                  <a:pt x="54320" y="1693"/>
                  <a:pt x="53321" y="1693"/>
                </a:cubicBezTo>
                <a:cubicBezTo>
                  <a:pt x="53021" y="1693"/>
                  <a:pt x="52710" y="1728"/>
                  <a:pt x="52372" y="1812"/>
                </a:cubicBezTo>
                <a:cubicBezTo>
                  <a:pt x="52261" y="1843"/>
                  <a:pt x="52153" y="1857"/>
                  <a:pt x="52048" y="1857"/>
                </a:cubicBezTo>
                <a:cubicBezTo>
                  <a:pt x="50840" y="1857"/>
                  <a:pt x="50016" y="0"/>
                  <a:pt x="484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3" name="Shape 5723"/>
        <p:cNvGrpSpPr/>
        <p:nvPr/>
      </p:nvGrpSpPr>
      <p:grpSpPr>
        <a:xfrm>
          <a:off x="0" y="0"/>
          <a:ext cx="0" cy="0"/>
          <a:chOff x="0" y="0"/>
          <a:chExt cx="0" cy="0"/>
        </a:xfrm>
      </p:grpSpPr>
      <p:sp>
        <p:nvSpPr>
          <p:cNvPr id="5724" name="Google Shape;5724;p44"/>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9900"/>
                </a:solidFill>
              </a:rPr>
              <a:t>Background of the issue</a:t>
            </a:r>
            <a:endParaRPr>
              <a:solidFill>
                <a:srgbClr val="FF9900"/>
              </a:solidFill>
            </a:endParaRPr>
          </a:p>
        </p:txBody>
      </p:sp>
      <p:sp>
        <p:nvSpPr>
          <p:cNvPr id="5725" name="Google Shape;5725;p44"/>
          <p:cNvSpPr txBox="1"/>
          <p:nvPr>
            <p:ph idx="1" type="body"/>
          </p:nvPr>
        </p:nvSpPr>
        <p:spPr>
          <a:xfrm>
            <a:off x="720000" y="1265150"/>
            <a:ext cx="3407100" cy="31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Poverty has been one of the most controversial issues in our society. And it proves to be one if not, the most difficult issue there is to solve. Poverty leads to the degradation of human life and takes away life opportunities from people. Poverty, in general, is a situation that everyone wants to escape from, but escaping poverty is not easy. If poor families with little to no freedom and opportunities are left alone, they can't climb the social ladder. The poor expect help from others who have a much more stable life. And they desperately need help, for them to survive.</a:t>
            </a:r>
            <a:endParaRPr sz="1300">
              <a:solidFill>
                <a:schemeClr val="lt1"/>
              </a:solidFill>
            </a:endParaRPr>
          </a:p>
        </p:txBody>
      </p:sp>
      <p:pic>
        <p:nvPicPr>
          <p:cNvPr id="5726" name="Google Shape;5726;p44"/>
          <p:cNvPicPr preferRelativeResize="0"/>
          <p:nvPr/>
        </p:nvPicPr>
        <p:blipFill>
          <a:blip r:embed="rId3">
            <a:alphaModFix/>
          </a:blip>
          <a:stretch>
            <a:fillRect/>
          </a:stretch>
        </p:blipFill>
        <p:spPr>
          <a:xfrm>
            <a:off x="4279500" y="1265100"/>
            <a:ext cx="4445849" cy="31414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0" name="Shape 5730"/>
        <p:cNvGrpSpPr/>
        <p:nvPr/>
      </p:nvGrpSpPr>
      <p:grpSpPr>
        <a:xfrm>
          <a:off x="0" y="0"/>
          <a:ext cx="0" cy="0"/>
          <a:chOff x="0" y="0"/>
          <a:chExt cx="0" cy="0"/>
        </a:xfrm>
      </p:grpSpPr>
      <p:sp>
        <p:nvSpPr>
          <p:cNvPr id="5731" name="Google Shape;5731;p45"/>
          <p:cNvSpPr txBox="1"/>
          <p:nvPr>
            <p:ph idx="1" type="body"/>
          </p:nvPr>
        </p:nvSpPr>
        <p:spPr>
          <a:xfrm>
            <a:off x="720750" y="1332288"/>
            <a:ext cx="3660000" cy="24789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1200"/>
              <a:t>Now, there are many causes of poverty. Like the lack of education, lack of jobs and livelihood, poor public works, and such. Even climate change and topography can influence a state or an area into a state of poverty. But out of all of these causes, inequality, and marginalization is the deciding factor towards poverty. As sad as it may seem, humans don’t stand on equal grounds, because we are separated by race-ethnicity, community, social status, etc. To put things simply, the privilege and opportunities vary from one person to another. These aspects help create a marginalized community, which is a community, vulnerable to the cycle of poverty.</a:t>
            </a:r>
            <a:endParaRPr sz="1200"/>
          </a:p>
        </p:txBody>
      </p:sp>
      <p:sp>
        <p:nvSpPr>
          <p:cNvPr id="5732" name="Google Shape;5732;p45"/>
          <p:cNvSpPr txBox="1"/>
          <p:nvPr>
            <p:ph type="title"/>
          </p:nvPr>
        </p:nvSpPr>
        <p:spPr>
          <a:xfrm>
            <a:off x="720750" y="531275"/>
            <a:ext cx="3660000" cy="78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9900"/>
                </a:solidFill>
              </a:rPr>
              <a:t>Root causes </a:t>
            </a:r>
            <a:endParaRPr>
              <a:solidFill>
                <a:srgbClr val="FF9900"/>
              </a:solidFill>
            </a:endParaRPr>
          </a:p>
        </p:txBody>
      </p:sp>
      <p:sp>
        <p:nvSpPr>
          <p:cNvPr id="5733" name="Google Shape;5733;p45"/>
          <p:cNvSpPr txBox="1"/>
          <p:nvPr>
            <p:ph type="title"/>
          </p:nvPr>
        </p:nvSpPr>
        <p:spPr>
          <a:xfrm>
            <a:off x="4714525" y="531275"/>
            <a:ext cx="3660000" cy="78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9900"/>
                </a:solidFill>
              </a:rPr>
              <a:t>Stand of the Church</a:t>
            </a:r>
            <a:endParaRPr>
              <a:solidFill>
                <a:srgbClr val="FF9900"/>
              </a:solidFill>
            </a:endParaRPr>
          </a:p>
        </p:txBody>
      </p:sp>
      <p:sp>
        <p:nvSpPr>
          <p:cNvPr id="5734" name="Google Shape;5734;p45"/>
          <p:cNvSpPr txBox="1"/>
          <p:nvPr>
            <p:ph idx="1" type="body"/>
          </p:nvPr>
        </p:nvSpPr>
        <p:spPr>
          <a:xfrm>
            <a:off x="4714525" y="1254675"/>
            <a:ext cx="3660000" cy="24789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1200"/>
              <a:t>Many suffered because of poverty and it’s truly a sad fact. But what’s more, heart-wrenching is that discrimination towards the poor exist. And for us, this act of discrimination is evil and we don’t accept this insolence because the Church also condemns the idea of discrimination towards the poor. As humans and representatives of God, compassion towards the needy is an obligation. It is so that we can show our love towards other people as well as our love towards the Lord. Families that are blessed with a much more stable life should show willingness in sharing their wealth and treasures with those in need.</a:t>
            </a:r>
            <a:endParaRPr sz="1200"/>
          </a:p>
        </p:txBody>
      </p:sp>
      <p:sp>
        <p:nvSpPr>
          <p:cNvPr id="5735" name="Google Shape;5735;p45"/>
          <p:cNvSpPr txBox="1"/>
          <p:nvPr>
            <p:ph idx="1" type="body"/>
          </p:nvPr>
        </p:nvSpPr>
        <p:spPr>
          <a:xfrm>
            <a:off x="818000" y="4039500"/>
            <a:ext cx="7556400" cy="785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i="1" lang="en">
                <a:solidFill>
                  <a:srgbClr val="FF9E00"/>
                </a:solidFill>
              </a:rPr>
              <a:t>“Those who oppresses the poor show contempt to their Maker, but those who are kind to the needy honour Him.” – Prov. 14:31</a:t>
            </a:r>
            <a:endParaRPr b="1" i="1">
              <a:solidFill>
                <a:srgbClr val="FF9E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9" name="Shape 5739"/>
        <p:cNvGrpSpPr/>
        <p:nvPr/>
      </p:nvGrpSpPr>
      <p:grpSpPr>
        <a:xfrm>
          <a:off x="0" y="0"/>
          <a:ext cx="0" cy="0"/>
          <a:chOff x="0" y="0"/>
          <a:chExt cx="0" cy="0"/>
        </a:xfrm>
      </p:grpSpPr>
      <p:sp>
        <p:nvSpPr>
          <p:cNvPr id="5740" name="Google Shape;5740;p46"/>
          <p:cNvSpPr txBox="1"/>
          <p:nvPr>
            <p:ph type="title"/>
          </p:nvPr>
        </p:nvSpPr>
        <p:spPr>
          <a:xfrm>
            <a:off x="5292000" y="2329300"/>
            <a:ext cx="2469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Rationale</a:t>
            </a:r>
            <a:endParaRPr/>
          </a:p>
        </p:txBody>
      </p:sp>
      <p:sp>
        <p:nvSpPr>
          <p:cNvPr id="5741" name="Google Shape;5741;p46"/>
          <p:cNvSpPr txBox="1"/>
          <p:nvPr>
            <p:ph idx="2" type="title"/>
          </p:nvPr>
        </p:nvSpPr>
        <p:spPr>
          <a:xfrm>
            <a:off x="5292000" y="1098276"/>
            <a:ext cx="2469900" cy="111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742" name="Google Shape;5742;p46"/>
          <p:cNvSpPr txBox="1"/>
          <p:nvPr>
            <p:ph idx="1" type="subTitle"/>
          </p:nvPr>
        </p:nvSpPr>
        <p:spPr>
          <a:xfrm>
            <a:off x="5292000" y="3152975"/>
            <a:ext cx="24699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a:t>“A stand against poverty and negligence”</a:t>
            </a:r>
            <a:endParaRPr/>
          </a:p>
        </p:txBody>
      </p:sp>
      <p:sp>
        <p:nvSpPr>
          <p:cNvPr id="5743" name="Google Shape;5743;p46"/>
          <p:cNvSpPr/>
          <p:nvPr/>
        </p:nvSpPr>
        <p:spPr>
          <a:xfrm>
            <a:off x="-12" y="778088"/>
            <a:ext cx="3227300" cy="4365400"/>
          </a:xfrm>
          <a:custGeom>
            <a:rect b="b" l="l" r="r" t="t"/>
            <a:pathLst>
              <a:path extrusionOk="0" h="174616" w="129092">
                <a:moveTo>
                  <a:pt x="62271" y="0"/>
                </a:moveTo>
                <a:cubicBezTo>
                  <a:pt x="61982" y="0"/>
                  <a:pt x="61692" y="48"/>
                  <a:pt x="61430" y="145"/>
                </a:cubicBezTo>
                <a:cubicBezTo>
                  <a:pt x="60366" y="480"/>
                  <a:pt x="59455" y="1240"/>
                  <a:pt x="58360" y="1391"/>
                </a:cubicBezTo>
                <a:cubicBezTo>
                  <a:pt x="58165" y="1413"/>
                  <a:pt x="57960" y="1420"/>
                  <a:pt x="57749" y="1420"/>
                </a:cubicBezTo>
                <a:cubicBezTo>
                  <a:pt x="57337" y="1420"/>
                  <a:pt x="56905" y="1393"/>
                  <a:pt x="56494" y="1393"/>
                </a:cubicBezTo>
                <a:cubicBezTo>
                  <a:pt x="55611" y="1393"/>
                  <a:pt x="54829" y="1517"/>
                  <a:pt x="54561" y="2303"/>
                </a:cubicBezTo>
                <a:cubicBezTo>
                  <a:pt x="53020" y="1203"/>
                  <a:pt x="51125" y="623"/>
                  <a:pt x="49237" y="623"/>
                </a:cubicBezTo>
                <a:cubicBezTo>
                  <a:pt x="47996" y="623"/>
                  <a:pt x="46758" y="873"/>
                  <a:pt x="45625" y="1391"/>
                </a:cubicBezTo>
                <a:cubicBezTo>
                  <a:pt x="44676" y="869"/>
                  <a:pt x="43603" y="620"/>
                  <a:pt x="42525" y="620"/>
                </a:cubicBezTo>
                <a:cubicBezTo>
                  <a:pt x="40531" y="620"/>
                  <a:pt x="38518" y="1474"/>
                  <a:pt x="37235" y="3033"/>
                </a:cubicBezTo>
                <a:cubicBezTo>
                  <a:pt x="33588" y="3458"/>
                  <a:pt x="30092" y="4644"/>
                  <a:pt x="26840" y="6407"/>
                </a:cubicBezTo>
                <a:cubicBezTo>
                  <a:pt x="22250" y="8869"/>
                  <a:pt x="18268" y="12425"/>
                  <a:pt x="15229" y="16680"/>
                </a:cubicBezTo>
                <a:cubicBezTo>
                  <a:pt x="14591" y="17532"/>
                  <a:pt x="13983" y="18504"/>
                  <a:pt x="13405" y="19416"/>
                </a:cubicBezTo>
                <a:cubicBezTo>
                  <a:pt x="12645" y="20541"/>
                  <a:pt x="11916" y="21726"/>
                  <a:pt x="11156" y="22851"/>
                </a:cubicBezTo>
                <a:cubicBezTo>
                  <a:pt x="9059" y="26103"/>
                  <a:pt x="6992" y="29325"/>
                  <a:pt x="5776" y="32972"/>
                </a:cubicBezTo>
                <a:cubicBezTo>
                  <a:pt x="5320" y="34371"/>
                  <a:pt x="4955" y="35830"/>
                  <a:pt x="4773" y="37289"/>
                </a:cubicBezTo>
                <a:cubicBezTo>
                  <a:pt x="4134" y="41787"/>
                  <a:pt x="4469" y="46347"/>
                  <a:pt x="4803" y="50906"/>
                </a:cubicBezTo>
                <a:cubicBezTo>
                  <a:pt x="5016" y="53246"/>
                  <a:pt x="5198" y="55617"/>
                  <a:pt x="5350" y="57927"/>
                </a:cubicBezTo>
                <a:cubicBezTo>
                  <a:pt x="5624" y="61240"/>
                  <a:pt x="5867" y="64584"/>
                  <a:pt x="6688" y="67806"/>
                </a:cubicBezTo>
                <a:cubicBezTo>
                  <a:pt x="7356" y="70481"/>
                  <a:pt x="8420" y="73064"/>
                  <a:pt x="9818" y="75405"/>
                </a:cubicBezTo>
                <a:cubicBezTo>
                  <a:pt x="10062" y="77380"/>
                  <a:pt x="11308" y="79174"/>
                  <a:pt x="13010" y="80116"/>
                </a:cubicBezTo>
                <a:cubicBezTo>
                  <a:pt x="13101" y="80238"/>
                  <a:pt x="13132" y="80390"/>
                  <a:pt x="13223" y="80511"/>
                </a:cubicBezTo>
                <a:cubicBezTo>
                  <a:pt x="12706" y="85891"/>
                  <a:pt x="17660" y="90299"/>
                  <a:pt x="18907" y="95618"/>
                </a:cubicBezTo>
                <a:cubicBezTo>
                  <a:pt x="19302" y="97138"/>
                  <a:pt x="19332" y="98688"/>
                  <a:pt x="19636" y="100208"/>
                </a:cubicBezTo>
                <a:cubicBezTo>
                  <a:pt x="19940" y="101727"/>
                  <a:pt x="20518" y="103308"/>
                  <a:pt x="21642" y="104311"/>
                </a:cubicBezTo>
                <a:cubicBezTo>
                  <a:pt x="21673" y="104372"/>
                  <a:pt x="21764" y="104402"/>
                  <a:pt x="21794" y="104433"/>
                </a:cubicBezTo>
                <a:cubicBezTo>
                  <a:pt x="23010" y="116621"/>
                  <a:pt x="17569" y="127776"/>
                  <a:pt x="9727" y="136804"/>
                </a:cubicBezTo>
                <a:cubicBezTo>
                  <a:pt x="6475" y="136834"/>
                  <a:pt x="3253" y="136986"/>
                  <a:pt x="1" y="137290"/>
                </a:cubicBezTo>
                <a:lnTo>
                  <a:pt x="1" y="174616"/>
                </a:lnTo>
                <a:lnTo>
                  <a:pt x="78118" y="174616"/>
                </a:lnTo>
                <a:cubicBezTo>
                  <a:pt x="76628" y="167625"/>
                  <a:pt x="74835" y="160087"/>
                  <a:pt x="70549" y="154464"/>
                </a:cubicBezTo>
                <a:cubicBezTo>
                  <a:pt x="73345" y="146348"/>
                  <a:pt x="78817" y="139387"/>
                  <a:pt x="81400" y="131029"/>
                </a:cubicBezTo>
                <a:cubicBezTo>
                  <a:pt x="81765" y="129934"/>
                  <a:pt x="82099" y="128749"/>
                  <a:pt x="82525" y="127655"/>
                </a:cubicBezTo>
                <a:cubicBezTo>
                  <a:pt x="82586" y="127472"/>
                  <a:pt x="82677" y="127260"/>
                  <a:pt x="82738" y="127047"/>
                </a:cubicBezTo>
                <a:cubicBezTo>
                  <a:pt x="82738" y="127016"/>
                  <a:pt x="82768" y="127016"/>
                  <a:pt x="82768" y="126956"/>
                </a:cubicBezTo>
                <a:cubicBezTo>
                  <a:pt x="82859" y="126773"/>
                  <a:pt x="82920" y="126621"/>
                  <a:pt x="83011" y="126439"/>
                </a:cubicBezTo>
                <a:cubicBezTo>
                  <a:pt x="83011" y="126409"/>
                  <a:pt x="83042" y="126409"/>
                  <a:pt x="83042" y="126348"/>
                </a:cubicBezTo>
                <a:cubicBezTo>
                  <a:pt x="83224" y="125983"/>
                  <a:pt x="83437" y="125588"/>
                  <a:pt x="83650" y="125223"/>
                </a:cubicBezTo>
                <a:cubicBezTo>
                  <a:pt x="83650" y="125193"/>
                  <a:pt x="83680" y="125193"/>
                  <a:pt x="83680" y="125132"/>
                </a:cubicBezTo>
                <a:cubicBezTo>
                  <a:pt x="83771" y="124980"/>
                  <a:pt x="83893" y="124889"/>
                  <a:pt x="83954" y="124737"/>
                </a:cubicBezTo>
                <a:cubicBezTo>
                  <a:pt x="83984" y="124676"/>
                  <a:pt x="84045" y="124615"/>
                  <a:pt x="84075" y="124585"/>
                </a:cubicBezTo>
                <a:cubicBezTo>
                  <a:pt x="84136" y="124463"/>
                  <a:pt x="84257" y="124342"/>
                  <a:pt x="84349" y="124220"/>
                </a:cubicBezTo>
                <a:cubicBezTo>
                  <a:pt x="84379" y="124190"/>
                  <a:pt x="84409" y="124129"/>
                  <a:pt x="84501" y="124068"/>
                </a:cubicBezTo>
                <a:lnTo>
                  <a:pt x="84805" y="123764"/>
                </a:lnTo>
                <a:cubicBezTo>
                  <a:pt x="84835" y="123734"/>
                  <a:pt x="84865" y="123703"/>
                  <a:pt x="84957" y="123673"/>
                </a:cubicBezTo>
                <a:cubicBezTo>
                  <a:pt x="85109" y="123521"/>
                  <a:pt x="85261" y="123399"/>
                  <a:pt x="85413" y="123278"/>
                </a:cubicBezTo>
                <a:cubicBezTo>
                  <a:pt x="85473" y="123217"/>
                  <a:pt x="85564" y="123156"/>
                  <a:pt x="85625" y="123095"/>
                </a:cubicBezTo>
                <a:cubicBezTo>
                  <a:pt x="86020" y="123095"/>
                  <a:pt x="86416" y="123065"/>
                  <a:pt x="86811" y="122974"/>
                </a:cubicBezTo>
                <a:cubicBezTo>
                  <a:pt x="87310" y="123146"/>
                  <a:pt x="87837" y="123229"/>
                  <a:pt x="88365" y="123229"/>
                </a:cubicBezTo>
                <a:cubicBezTo>
                  <a:pt x="89606" y="123229"/>
                  <a:pt x="90858" y="122772"/>
                  <a:pt x="91796" y="121940"/>
                </a:cubicBezTo>
                <a:cubicBezTo>
                  <a:pt x="91879" y="123189"/>
                  <a:pt x="93254" y="123905"/>
                  <a:pt x="94510" y="123905"/>
                </a:cubicBezTo>
                <a:cubicBezTo>
                  <a:pt x="94630" y="123905"/>
                  <a:pt x="94749" y="123899"/>
                  <a:pt x="94866" y="123886"/>
                </a:cubicBezTo>
                <a:cubicBezTo>
                  <a:pt x="96233" y="123703"/>
                  <a:pt x="97419" y="122974"/>
                  <a:pt x="98726" y="122609"/>
                </a:cubicBezTo>
                <a:cubicBezTo>
                  <a:pt x="100489" y="122092"/>
                  <a:pt x="102920" y="121728"/>
                  <a:pt x="103407" y="120238"/>
                </a:cubicBezTo>
                <a:cubicBezTo>
                  <a:pt x="103650" y="120177"/>
                  <a:pt x="103863" y="120177"/>
                  <a:pt x="104106" y="120177"/>
                </a:cubicBezTo>
                <a:cubicBezTo>
                  <a:pt x="105508" y="121434"/>
                  <a:pt x="107473" y="122157"/>
                  <a:pt x="109405" y="122157"/>
                </a:cubicBezTo>
                <a:cubicBezTo>
                  <a:pt x="109483" y="122157"/>
                  <a:pt x="109560" y="122155"/>
                  <a:pt x="109638" y="122153"/>
                </a:cubicBezTo>
                <a:cubicBezTo>
                  <a:pt x="110349" y="122104"/>
                  <a:pt x="111059" y="121976"/>
                  <a:pt x="111738" y="121976"/>
                </a:cubicBezTo>
                <a:cubicBezTo>
                  <a:pt x="111901" y="121976"/>
                  <a:pt x="112062" y="121983"/>
                  <a:pt x="112222" y="122001"/>
                </a:cubicBezTo>
                <a:cubicBezTo>
                  <a:pt x="113225" y="122092"/>
                  <a:pt x="114136" y="122518"/>
                  <a:pt x="115048" y="122852"/>
                </a:cubicBezTo>
                <a:cubicBezTo>
                  <a:pt x="115969" y="123184"/>
                  <a:pt x="116964" y="123366"/>
                  <a:pt x="117943" y="123366"/>
                </a:cubicBezTo>
                <a:cubicBezTo>
                  <a:pt x="119389" y="123366"/>
                  <a:pt x="120800" y="122968"/>
                  <a:pt x="121887" y="122062"/>
                </a:cubicBezTo>
                <a:cubicBezTo>
                  <a:pt x="123194" y="120968"/>
                  <a:pt x="123863" y="119205"/>
                  <a:pt x="123711" y="117503"/>
                </a:cubicBezTo>
                <a:cubicBezTo>
                  <a:pt x="123620" y="116682"/>
                  <a:pt x="122951" y="115831"/>
                  <a:pt x="122890" y="115071"/>
                </a:cubicBezTo>
                <a:cubicBezTo>
                  <a:pt x="122860" y="114645"/>
                  <a:pt x="123286" y="114189"/>
                  <a:pt x="123255" y="113734"/>
                </a:cubicBezTo>
                <a:cubicBezTo>
                  <a:pt x="123255" y="113369"/>
                  <a:pt x="123134" y="112974"/>
                  <a:pt x="122890" y="112670"/>
                </a:cubicBezTo>
                <a:cubicBezTo>
                  <a:pt x="122503" y="112136"/>
                  <a:pt x="121844" y="111816"/>
                  <a:pt x="121192" y="111816"/>
                </a:cubicBezTo>
                <a:cubicBezTo>
                  <a:pt x="121027" y="111816"/>
                  <a:pt x="120862" y="111836"/>
                  <a:pt x="120702" y="111879"/>
                </a:cubicBezTo>
                <a:cubicBezTo>
                  <a:pt x="120732" y="111241"/>
                  <a:pt x="120732" y="110542"/>
                  <a:pt x="120459" y="109934"/>
                </a:cubicBezTo>
                <a:cubicBezTo>
                  <a:pt x="120257" y="109430"/>
                  <a:pt x="119741" y="109030"/>
                  <a:pt x="119207" y="109030"/>
                </a:cubicBezTo>
                <a:cubicBezTo>
                  <a:pt x="119097" y="109030"/>
                  <a:pt x="118987" y="109047"/>
                  <a:pt x="118878" y="109083"/>
                </a:cubicBezTo>
                <a:cubicBezTo>
                  <a:pt x="119516" y="108627"/>
                  <a:pt x="119851" y="107776"/>
                  <a:pt x="119760" y="107016"/>
                </a:cubicBezTo>
                <a:cubicBezTo>
                  <a:pt x="119638" y="106256"/>
                  <a:pt x="119061" y="105527"/>
                  <a:pt x="118331" y="105284"/>
                </a:cubicBezTo>
                <a:cubicBezTo>
                  <a:pt x="118848" y="104980"/>
                  <a:pt x="119486" y="105040"/>
                  <a:pt x="119972" y="104706"/>
                </a:cubicBezTo>
                <a:cubicBezTo>
                  <a:pt x="120580" y="104311"/>
                  <a:pt x="120702" y="103460"/>
                  <a:pt x="120428" y="102791"/>
                </a:cubicBezTo>
                <a:cubicBezTo>
                  <a:pt x="120398" y="102700"/>
                  <a:pt x="120307" y="102578"/>
                  <a:pt x="120246" y="102457"/>
                </a:cubicBezTo>
                <a:cubicBezTo>
                  <a:pt x="120732" y="102244"/>
                  <a:pt x="121279" y="102031"/>
                  <a:pt x="121675" y="101697"/>
                </a:cubicBezTo>
                <a:cubicBezTo>
                  <a:pt x="121766" y="101667"/>
                  <a:pt x="121796" y="101575"/>
                  <a:pt x="121887" y="101545"/>
                </a:cubicBezTo>
                <a:cubicBezTo>
                  <a:pt x="122100" y="101363"/>
                  <a:pt x="122343" y="101119"/>
                  <a:pt x="122495" y="100907"/>
                </a:cubicBezTo>
                <a:cubicBezTo>
                  <a:pt x="122495" y="100876"/>
                  <a:pt x="122526" y="100876"/>
                  <a:pt x="122526" y="100815"/>
                </a:cubicBezTo>
                <a:cubicBezTo>
                  <a:pt x="122556" y="100785"/>
                  <a:pt x="122586" y="100724"/>
                  <a:pt x="122586" y="100663"/>
                </a:cubicBezTo>
                <a:cubicBezTo>
                  <a:pt x="122860" y="100268"/>
                  <a:pt x="123042" y="99752"/>
                  <a:pt x="123194" y="99265"/>
                </a:cubicBezTo>
                <a:cubicBezTo>
                  <a:pt x="123255" y="99144"/>
                  <a:pt x="123286" y="99052"/>
                  <a:pt x="123286" y="98961"/>
                </a:cubicBezTo>
                <a:cubicBezTo>
                  <a:pt x="123893" y="96226"/>
                  <a:pt x="122647" y="93186"/>
                  <a:pt x="120276" y="91636"/>
                </a:cubicBezTo>
                <a:cubicBezTo>
                  <a:pt x="122586" y="91484"/>
                  <a:pt x="124775" y="89873"/>
                  <a:pt x="125565" y="87715"/>
                </a:cubicBezTo>
                <a:cubicBezTo>
                  <a:pt x="125596" y="87654"/>
                  <a:pt x="125596" y="87563"/>
                  <a:pt x="125626" y="87502"/>
                </a:cubicBezTo>
                <a:cubicBezTo>
                  <a:pt x="125778" y="86985"/>
                  <a:pt x="125900" y="86469"/>
                  <a:pt x="125930" y="85922"/>
                </a:cubicBezTo>
                <a:lnTo>
                  <a:pt x="125930" y="85557"/>
                </a:lnTo>
                <a:cubicBezTo>
                  <a:pt x="125930" y="84827"/>
                  <a:pt x="125869" y="84098"/>
                  <a:pt x="125596" y="83490"/>
                </a:cubicBezTo>
                <a:cubicBezTo>
                  <a:pt x="125383" y="82821"/>
                  <a:pt x="124988" y="82183"/>
                  <a:pt x="124532" y="81605"/>
                </a:cubicBezTo>
                <a:lnTo>
                  <a:pt x="124532" y="81605"/>
                </a:lnTo>
                <a:cubicBezTo>
                  <a:pt x="124562" y="81610"/>
                  <a:pt x="124593" y="81613"/>
                  <a:pt x="124625" y="81613"/>
                </a:cubicBezTo>
                <a:cubicBezTo>
                  <a:pt x="124782" y="81613"/>
                  <a:pt x="124942" y="81550"/>
                  <a:pt x="125018" y="81423"/>
                </a:cubicBezTo>
                <a:cubicBezTo>
                  <a:pt x="125140" y="80754"/>
                  <a:pt x="125565" y="80238"/>
                  <a:pt x="125626" y="79599"/>
                </a:cubicBezTo>
                <a:cubicBezTo>
                  <a:pt x="125703" y="79032"/>
                  <a:pt x="125278" y="78377"/>
                  <a:pt x="124794" y="78377"/>
                </a:cubicBezTo>
                <a:cubicBezTo>
                  <a:pt x="124708" y="78377"/>
                  <a:pt x="124619" y="78398"/>
                  <a:pt x="124532" y="78444"/>
                </a:cubicBezTo>
                <a:cubicBezTo>
                  <a:pt x="124775" y="77320"/>
                  <a:pt x="123620" y="76347"/>
                  <a:pt x="122495" y="76104"/>
                </a:cubicBezTo>
                <a:cubicBezTo>
                  <a:pt x="122252" y="76043"/>
                  <a:pt x="122039" y="76013"/>
                  <a:pt x="121766" y="75982"/>
                </a:cubicBezTo>
                <a:cubicBezTo>
                  <a:pt x="122495" y="75461"/>
                  <a:pt x="123282" y="75426"/>
                  <a:pt x="124019" y="75426"/>
                </a:cubicBezTo>
                <a:cubicBezTo>
                  <a:pt x="124133" y="75426"/>
                  <a:pt x="124246" y="75427"/>
                  <a:pt x="124357" y="75427"/>
                </a:cubicBezTo>
                <a:cubicBezTo>
                  <a:pt x="124575" y="75427"/>
                  <a:pt x="124786" y="75424"/>
                  <a:pt x="124988" y="75405"/>
                </a:cubicBezTo>
                <a:cubicBezTo>
                  <a:pt x="127511" y="75131"/>
                  <a:pt x="129091" y="72244"/>
                  <a:pt x="128757" y="69721"/>
                </a:cubicBezTo>
                <a:cubicBezTo>
                  <a:pt x="128453" y="67198"/>
                  <a:pt x="126781" y="65070"/>
                  <a:pt x="125109" y="63186"/>
                </a:cubicBezTo>
                <a:cubicBezTo>
                  <a:pt x="122404" y="60146"/>
                  <a:pt x="119486" y="57319"/>
                  <a:pt x="116325" y="54766"/>
                </a:cubicBezTo>
                <a:cubicBezTo>
                  <a:pt x="115170" y="53824"/>
                  <a:pt x="113650" y="53094"/>
                  <a:pt x="113225" y="51635"/>
                </a:cubicBezTo>
                <a:cubicBezTo>
                  <a:pt x="112799" y="50116"/>
                  <a:pt x="113559" y="48049"/>
                  <a:pt x="113741" y="46529"/>
                </a:cubicBezTo>
                <a:cubicBezTo>
                  <a:pt x="114045" y="44249"/>
                  <a:pt x="113863" y="41909"/>
                  <a:pt x="113133" y="39690"/>
                </a:cubicBezTo>
                <a:cubicBezTo>
                  <a:pt x="112161" y="36650"/>
                  <a:pt x="110307" y="34036"/>
                  <a:pt x="108848" y="31179"/>
                </a:cubicBezTo>
                <a:cubicBezTo>
                  <a:pt x="107753" y="29021"/>
                  <a:pt x="106872" y="26741"/>
                  <a:pt x="105778" y="24614"/>
                </a:cubicBezTo>
                <a:cubicBezTo>
                  <a:pt x="101431" y="16194"/>
                  <a:pt x="93467" y="10085"/>
                  <a:pt x="84653" y="6711"/>
                </a:cubicBezTo>
                <a:cubicBezTo>
                  <a:pt x="82707" y="5951"/>
                  <a:pt x="80732" y="5343"/>
                  <a:pt x="78756" y="4857"/>
                </a:cubicBezTo>
                <a:cubicBezTo>
                  <a:pt x="79485" y="3276"/>
                  <a:pt x="75899" y="1817"/>
                  <a:pt x="74956" y="1513"/>
                </a:cubicBezTo>
                <a:cubicBezTo>
                  <a:pt x="74198" y="1250"/>
                  <a:pt x="73338" y="1027"/>
                  <a:pt x="72536" y="1027"/>
                </a:cubicBezTo>
                <a:cubicBezTo>
                  <a:pt x="71762" y="1027"/>
                  <a:pt x="71041" y="1235"/>
                  <a:pt x="70519" y="1817"/>
                </a:cubicBezTo>
                <a:cubicBezTo>
                  <a:pt x="69592" y="873"/>
                  <a:pt x="68267" y="384"/>
                  <a:pt x="66950" y="384"/>
                </a:cubicBezTo>
                <a:cubicBezTo>
                  <a:pt x="65936" y="384"/>
                  <a:pt x="64925" y="675"/>
                  <a:pt x="64105" y="1270"/>
                </a:cubicBezTo>
                <a:cubicBezTo>
                  <a:pt x="64036" y="445"/>
                  <a:pt x="63156" y="0"/>
                  <a:pt x="622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7" name="Shape 5747"/>
        <p:cNvGrpSpPr/>
        <p:nvPr/>
      </p:nvGrpSpPr>
      <p:grpSpPr>
        <a:xfrm>
          <a:off x="0" y="0"/>
          <a:ext cx="0" cy="0"/>
          <a:chOff x="0" y="0"/>
          <a:chExt cx="0" cy="0"/>
        </a:xfrm>
      </p:grpSpPr>
      <p:sp>
        <p:nvSpPr>
          <p:cNvPr id="5748" name="Google Shape;5748;p47"/>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Rationale</a:t>
            </a:r>
            <a:endParaRPr sz="2000"/>
          </a:p>
        </p:txBody>
      </p:sp>
      <p:sp>
        <p:nvSpPr>
          <p:cNvPr id="5749" name="Google Shape;5749;p47"/>
          <p:cNvSpPr txBox="1"/>
          <p:nvPr>
            <p:ph idx="1" type="body"/>
          </p:nvPr>
        </p:nvSpPr>
        <p:spPr>
          <a:xfrm>
            <a:off x="720000" y="1152475"/>
            <a:ext cx="7704000" cy="34509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sz="1400"/>
              <a:t>Because these issues are prominent in our society, we believe that this project proposal will prove to be significant since its main focus is to stop the discrimination towards the poor and to halt the advancements of poverty in society. We strongly believe that this project proposal can help deter instances of discrimination towards the poor. As a group, we intend to address both the poverty issue and the negligence towards helping the poor. Our aim is to spread awareness about poverty and help by proposing possible solutions to counter said issues. </a:t>
            </a:r>
            <a:endParaRPr sz="1400"/>
          </a:p>
          <a:p>
            <a:pPr indent="457200" lvl="0" marL="0" rtl="0" algn="l">
              <a:spcBef>
                <a:spcPts val="0"/>
              </a:spcBef>
              <a:spcAft>
                <a:spcPts val="0"/>
              </a:spcAft>
              <a:buNone/>
            </a:pPr>
            <a:r>
              <a:t/>
            </a:r>
            <a:endParaRPr sz="1400"/>
          </a:p>
          <a:p>
            <a:pPr indent="457200" lvl="0" marL="0" rtl="0" algn="l">
              <a:spcBef>
                <a:spcPts val="0"/>
              </a:spcBef>
              <a:spcAft>
                <a:spcPts val="0"/>
              </a:spcAft>
              <a:buNone/>
            </a:pPr>
            <a:r>
              <a:rPr lang="en" sz="1400"/>
              <a:t>Even if it’s hard, we will do this for the sake of the community, especially in helping those who suffer from poverty. As we believe that this project proposal will encourage the whole community to unite in order to fight poverty. We want to emphasize the problem of discrimination and encourage others to put a stop to this unlawful and immoral act. We want to teach others that compassion and the willingness to serve and help others is an admirable traits that we as a society should encourage in order to develop a community that follows the teachings of God. And we want to let you know that you can help stop poverty by doing your part. In doing so, you can either follow the solutions that we proposed or do things your own way.</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3" name="Shape 5753"/>
        <p:cNvGrpSpPr/>
        <p:nvPr/>
      </p:nvGrpSpPr>
      <p:grpSpPr>
        <a:xfrm>
          <a:off x="0" y="0"/>
          <a:ext cx="0" cy="0"/>
          <a:chOff x="0" y="0"/>
          <a:chExt cx="0" cy="0"/>
        </a:xfrm>
      </p:grpSpPr>
      <p:sp>
        <p:nvSpPr>
          <p:cNvPr id="5754" name="Google Shape;5754;p48"/>
          <p:cNvSpPr txBox="1"/>
          <p:nvPr>
            <p:ph type="title"/>
          </p:nvPr>
        </p:nvSpPr>
        <p:spPr>
          <a:xfrm>
            <a:off x="1363500" y="2329300"/>
            <a:ext cx="24699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Solutions</a:t>
            </a:r>
            <a:endParaRPr/>
          </a:p>
        </p:txBody>
      </p:sp>
      <p:sp>
        <p:nvSpPr>
          <p:cNvPr id="5755" name="Google Shape;5755;p48"/>
          <p:cNvSpPr txBox="1"/>
          <p:nvPr>
            <p:ph idx="2" type="title"/>
          </p:nvPr>
        </p:nvSpPr>
        <p:spPr>
          <a:xfrm>
            <a:off x="1363500" y="1090503"/>
            <a:ext cx="2469900" cy="111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5756" name="Google Shape;5756;p48"/>
          <p:cNvSpPr txBox="1"/>
          <p:nvPr>
            <p:ph idx="1" type="subTitle"/>
          </p:nvPr>
        </p:nvSpPr>
        <p:spPr>
          <a:xfrm>
            <a:off x="1363500" y="3147764"/>
            <a:ext cx="2469900" cy="713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i="1" lang="en"/>
              <a:t>“A stand against poverty and negligence”</a:t>
            </a:r>
            <a:endParaRPr/>
          </a:p>
        </p:txBody>
      </p:sp>
      <p:sp>
        <p:nvSpPr>
          <p:cNvPr id="5757" name="Google Shape;5757;p48"/>
          <p:cNvSpPr/>
          <p:nvPr/>
        </p:nvSpPr>
        <p:spPr>
          <a:xfrm flipH="1">
            <a:off x="5608363" y="1124468"/>
            <a:ext cx="2966191" cy="4248918"/>
          </a:xfrm>
          <a:custGeom>
            <a:rect b="b" l="l" r="r" t="t"/>
            <a:pathLst>
              <a:path extrusionOk="0" h="89498" w="62479">
                <a:moveTo>
                  <a:pt x="59476" y="42531"/>
                </a:moveTo>
                <a:cubicBezTo>
                  <a:pt x="61711" y="42097"/>
                  <a:pt x="62479" y="39162"/>
                  <a:pt x="60811" y="37594"/>
                </a:cubicBezTo>
                <a:lnTo>
                  <a:pt x="55173" y="32324"/>
                </a:lnTo>
                <a:cubicBezTo>
                  <a:pt x="54506" y="31690"/>
                  <a:pt x="54206" y="30789"/>
                  <a:pt x="54406" y="29922"/>
                </a:cubicBezTo>
                <a:lnTo>
                  <a:pt x="54906" y="27687"/>
                </a:lnTo>
                <a:cubicBezTo>
                  <a:pt x="55040" y="27220"/>
                  <a:pt x="55040" y="26753"/>
                  <a:pt x="55006" y="26253"/>
                </a:cubicBezTo>
                <a:cubicBezTo>
                  <a:pt x="54840" y="24251"/>
                  <a:pt x="54339" y="22450"/>
                  <a:pt x="53706" y="20849"/>
                </a:cubicBezTo>
                <a:cubicBezTo>
                  <a:pt x="54339" y="20315"/>
                  <a:pt x="55240" y="19781"/>
                  <a:pt x="55240" y="19181"/>
                </a:cubicBezTo>
                <a:cubicBezTo>
                  <a:pt x="55240" y="18313"/>
                  <a:pt x="53339" y="17613"/>
                  <a:pt x="53172" y="16746"/>
                </a:cubicBezTo>
                <a:cubicBezTo>
                  <a:pt x="53005" y="15845"/>
                  <a:pt x="54506" y="14477"/>
                  <a:pt x="54173" y="13643"/>
                </a:cubicBezTo>
                <a:cubicBezTo>
                  <a:pt x="53839" y="12843"/>
                  <a:pt x="51804" y="12910"/>
                  <a:pt x="51337" y="12142"/>
                </a:cubicBezTo>
                <a:cubicBezTo>
                  <a:pt x="50870" y="11409"/>
                  <a:pt x="51804" y="9607"/>
                  <a:pt x="51204" y="8940"/>
                </a:cubicBezTo>
                <a:cubicBezTo>
                  <a:pt x="50637" y="8273"/>
                  <a:pt x="48702" y="8940"/>
                  <a:pt x="48035" y="8340"/>
                </a:cubicBezTo>
                <a:cubicBezTo>
                  <a:pt x="47368" y="7773"/>
                  <a:pt x="47835" y="5771"/>
                  <a:pt x="47067" y="5271"/>
                </a:cubicBezTo>
                <a:cubicBezTo>
                  <a:pt x="46367" y="4770"/>
                  <a:pt x="44666" y="5905"/>
                  <a:pt x="43865" y="5438"/>
                </a:cubicBezTo>
                <a:cubicBezTo>
                  <a:pt x="43131" y="5004"/>
                  <a:pt x="43131" y="2969"/>
                  <a:pt x="42297" y="2636"/>
                </a:cubicBezTo>
                <a:cubicBezTo>
                  <a:pt x="41497" y="2302"/>
                  <a:pt x="39996" y="3736"/>
                  <a:pt x="39162" y="3436"/>
                </a:cubicBezTo>
                <a:cubicBezTo>
                  <a:pt x="38328" y="3169"/>
                  <a:pt x="37961" y="1135"/>
                  <a:pt x="37060" y="934"/>
                </a:cubicBezTo>
                <a:cubicBezTo>
                  <a:pt x="36226" y="734"/>
                  <a:pt x="34992" y="2402"/>
                  <a:pt x="34125" y="2235"/>
                </a:cubicBezTo>
                <a:cubicBezTo>
                  <a:pt x="33258" y="2102"/>
                  <a:pt x="32557" y="167"/>
                  <a:pt x="31690" y="100"/>
                </a:cubicBezTo>
                <a:cubicBezTo>
                  <a:pt x="30823" y="0"/>
                  <a:pt x="29855" y="1835"/>
                  <a:pt x="28988" y="1835"/>
                </a:cubicBezTo>
                <a:cubicBezTo>
                  <a:pt x="28121" y="1835"/>
                  <a:pt x="27153" y="67"/>
                  <a:pt x="26286" y="100"/>
                </a:cubicBezTo>
                <a:cubicBezTo>
                  <a:pt x="25419" y="167"/>
                  <a:pt x="24685" y="2102"/>
                  <a:pt x="23851" y="2235"/>
                </a:cubicBezTo>
                <a:cubicBezTo>
                  <a:pt x="22984" y="2335"/>
                  <a:pt x="21783" y="734"/>
                  <a:pt x="20915" y="934"/>
                </a:cubicBezTo>
                <a:cubicBezTo>
                  <a:pt x="20015" y="1135"/>
                  <a:pt x="19648" y="3136"/>
                  <a:pt x="18847" y="3436"/>
                </a:cubicBezTo>
                <a:cubicBezTo>
                  <a:pt x="17980" y="3736"/>
                  <a:pt x="16512" y="2302"/>
                  <a:pt x="15712" y="2636"/>
                </a:cubicBezTo>
                <a:cubicBezTo>
                  <a:pt x="14878" y="2969"/>
                  <a:pt x="14878" y="5004"/>
                  <a:pt x="14144" y="5438"/>
                </a:cubicBezTo>
                <a:cubicBezTo>
                  <a:pt x="13343" y="5838"/>
                  <a:pt x="11642" y="4770"/>
                  <a:pt x="10942" y="5271"/>
                </a:cubicBezTo>
                <a:cubicBezTo>
                  <a:pt x="10174" y="5771"/>
                  <a:pt x="10608" y="7773"/>
                  <a:pt x="9974" y="8340"/>
                </a:cubicBezTo>
                <a:cubicBezTo>
                  <a:pt x="9307" y="8940"/>
                  <a:pt x="7339" y="8273"/>
                  <a:pt x="6805" y="8940"/>
                </a:cubicBezTo>
                <a:cubicBezTo>
                  <a:pt x="6238" y="9607"/>
                  <a:pt x="7139" y="11442"/>
                  <a:pt x="6672" y="12142"/>
                </a:cubicBezTo>
                <a:cubicBezTo>
                  <a:pt x="6172" y="12910"/>
                  <a:pt x="4170" y="12843"/>
                  <a:pt x="3837" y="13643"/>
                </a:cubicBezTo>
                <a:cubicBezTo>
                  <a:pt x="3503" y="14477"/>
                  <a:pt x="5004" y="15845"/>
                  <a:pt x="4804" y="16746"/>
                </a:cubicBezTo>
                <a:cubicBezTo>
                  <a:pt x="4637" y="17613"/>
                  <a:pt x="2702" y="18280"/>
                  <a:pt x="2702" y="19181"/>
                </a:cubicBezTo>
                <a:cubicBezTo>
                  <a:pt x="2702" y="19815"/>
                  <a:pt x="3670" y="20348"/>
                  <a:pt x="4304" y="20949"/>
                </a:cubicBezTo>
                <a:cubicBezTo>
                  <a:pt x="3837" y="22083"/>
                  <a:pt x="3436" y="23250"/>
                  <a:pt x="3103" y="24451"/>
                </a:cubicBezTo>
                <a:cubicBezTo>
                  <a:pt x="1" y="35492"/>
                  <a:pt x="11342" y="46367"/>
                  <a:pt x="14144" y="52471"/>
                </a:cubicBezTo>
                <a:cubicBezTo>
                  <a:pt x="16946" y="58542"/>
                  <a:pt x="9474" y="87496"/>
                  <a:pt x="9474" y="87496"/>
                </a:cubicBezTo>
                <a:lnTo>
                  <a:pt x="34025" y="89498"/>
                </a:lnTo>
                <a:cubicBezTo>
                  <a:pt x="34025" y="89498"/>
                  <a:pt x="41197" y="70217"/>
                  <a:pt x="41997" y="68883"/>
                </a:cubicBezTo>
                <a:cubicBezTo>
                  <a:pt x="42798" y="67549"/>
                  <a:pt x="43932" y="65147"/>
                  <a:pt x="43465" y="63679"/>
                </a:cubicBezTo>
                <a:cubicBezTo>
                  <a:pt x="43265" y="62979"/>
                  <a:pt x="43298" y="62312"/>
                  <a:pt x="43165" y="61945"/>
                </a:cubicBezTo>
                <a:cubicBezTo>
                  <a:pt x="44299" y="62145"/>
                  <a:pt x="45600" y="62345"/>
                  <a:pt x="46967" y="62378"/>
                </a:cubicBezTo>
                <a:cubicBezTo>
                  <a:pt x="49503" y="62512"/>
                  <a:pt x="51771" y="62312"/>
                  <a:pt x="53505" y="61978"/>
                </a:cubicBezTo>
                <a:cubicBezTo>
                  <a:pt x="59610" y="61311"/>
                  <a:pt x="59843" y="58209"/>
                  <a:pt x="58709" y="55440"/>
                </a:cubicBezTo>
                <a:cubicBezTo>
                  <a:pt x="57642" y="52638"/>
                  <a:pt x="59676" y="51304"/>
                  <a:pt x="59676" y="51304"/>
                </a:cubicBezTo>
                <a:cubicBezTo>
                  <a:pt x="61144" y="50036"/>
                  <a:pt x="59176" y="48602"/>
                  <a:pt x="59176" y="48602"/>
                </a:cubicBezTo>
                <a:cubicBezTo>
                  <a:pt x="60811" y="47935"/>
                  <a:pt x="60944" y="46367"/>
                  <a:pt x="60510" y="45867"/>
                </a:cubicBezTo>
                <a:cubicBezTo>
                  <a:pt x="60043" y="45366"/>
                  <a:pt x="58376" y="42631"/>
                  <a:pt x="58376" y="42631"/>
                </a:cubicBezTo>
                <a:cubicBezTo>
                  <a:pt x="58709" y="42664"/>
                  <a:pt x="59076" y="42631"/>
                  <a:pt x="59476" y="4253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8"/>
          <p:cNvSpPr/>
          <p:nvPr/>
        </p:nvSpPr>
        <p:spPr>
          <a:xfrm flipH="1">
            <a:off x="6808369" y="896347"/>
            <a:ext cx="2852156" cy="4339168"/>
          </a:xfrm>
          <a:custGeom>
            <a:rect b="b" l="l" r="r" t="t"/>
            <a:pathLst>
              <a:path extrusionOk="0" h="91399" w="60077">
                <a:moveTo>
                  <a:pt x="36693" y="0"/>
                </a:moveTo>
                <a:cubicBezTo>
                  <a:pt x="34258" y="0"/>
                  <a:pt x="32224" y="1034"/>
                  <a:pt x="31456" y="2535"/>
                </a:cubicBezTo>
                <a:cubicBezTo>
                  <a:pt x="30356" y="1501"/>
                  <a:pt x="28754" y="867"/>
                  <a:pt x="26953" y="867"/>
                </a:cubicBezTo>
                <a:cubicBezTo>
                  <a:pt x="24451" y="867"/>
                  <a:pt x="22283" y="2168"/>
                  <a:pt x="21383" y="4003"/>
                </a:cubicBezTo>
                <a:cubicBezTo>
                  <a:pt x="20515" y="3403"/>
                  <a:pt x="19448" y="3069"/>
                  <a:pt x="18380" y="3069"/>
                </a:cubicBezTo>
                <a:cubicBezTo>
                  <a:pt x="15445" y="3069"/>
                  <a:pt x="13077" y="5337"/>
                  <a:pt x="13010" y="8173"/>
                </a:cubicBezTo>
                <a:lnTo>
                  <a:pt x="12109" y="8306"/>
                </a:lnTo>
                <a:cubicBezTo>
                  <a:pt x="11842" y="8239"/>
                  <a:pt x="11542" y="8206"/>
                  <a:pt x="11242" y="8206"/>
                </a:cubicBezTo>
                <a:cubicBezTo>
                  <a:pt x="8273" y="8206"/>
                  <a:pt x="5871" y="10541"/>
                  <a:pt x="5871" y="13410"/>
                </a:cubicBezTo>
                <a:cubicBezTo>
                  <a:pt x="5871" y="13843"/>
                  <a:pt x="5905" y="14310"/>
                  <a:pt x="6038" y="14677"/>
                </a:cubicBezTo>
                <a:cubicBezTo>
                  <a:pt x="5838" y="14844"/>
                  <a:pt x="5605" y="14977"/>
                  <a:pt x="5404" y="15144"/>
                </a:cubicBezTo>
                <a:cubicBezTo>
                  <a:pt x="3069" y="15678"/>
                  <a:pt x="1335" y="17746"/>
                  <a:pt x="1335" y="20215"/>
                </a:cubicBezTo>
                <a:cubicBezTo>
                  <a:pt x="1335" y="21916"/>
                  <a:pt x="2169" y="23417"/>
                  <a:pt x="3436" y="24384"/>
                </a:cubicBezTo>
                <a:cubicBezTo>
                  <a:pt x="1602" y="25218"/>
                  <a:pt x="334" y="27019"/>
                  <a:pt x="334" y="29154"/>
                </a:cubicBezTo>
                <a:cubicBezTo>
                  <a:pt x="334" y="30989"/>
                  <a:pt x="1268" y="32557"/>
                  <a:pt x="2736" y="33491"/>
                </a:cubicBezTo>
                <a:cubicBezTo>
                  <a:pt x="1101" y="34391"/>
                  <a:pt x="1" y="36059"/>
                  <a:pt x="1" y="38027"/>
                </a:cubicBezTo>
                <a:cubicBezTo>
                  <a:pt x="1" y="39929"/>
                  <a:pt x="1035" y="41597"/>
                  <a:pt x="2602" y="42497"/>
                </a:cubicBezTo>
                <a:lnTo>
                  <a:pt x="2602" y="42531"/>
                </a:lnTo>
                <a:cubicBezTo>
                  <a:pt x="1502" y="43498"/>
                  <a:pt x="768" y="44866"/>
                  <a:pt x="768" y="46400"/>
                </a:cubicBezTo>
                <a:cubicBezTo>
                  <a:pt x="768" y="48535"/>
                  <a:pt x="2102" y="50336"/>
                  <a:pt x="4003" y="51170"/>
                </a:cubicBezTo>
                <a:cubicBezTo>
                  <a:pt x="3370" y="51904"/>
                  <a:pt x="3003" y="52771"/>
                  <a:pt x="3003" y="53772"/>
                </a:cubicBezTo>
                <a:cubicBezTo>
                  <a:pt x="3003" y="55940"/>
                  <a:pt x="4871" y="57775"/>
                  <a:pt x="7339" y="58208"/>
                </a:cubicBezTo>
                <a:cubicBezTo>
                  <a:pt x="7373" y="60677"/>
                  <a:pt x="9774" y="62612"/>
                  <a:pt x="12710" y="62612"/>
                </a:cubicBezTo>
                <a:lnTo>
                  <a:pt x="12910" y="62612"/>
                </a:lnTo>
                <a:cubicBezTo>
                  <a:pt x="13210" y="64880"/>
                  <a:pt x="15512" y="66614"/>
                  <a:pt x="18280" y="66614"/>
                </a:cubicBezTo>
                <a:cubicBezTo>
                  <a:pt x="17947" y="68749"/>
                  <a:pt x="17513" y="71118"/>
                  <a:pt x="16746" y="73519"/>
                </a:cubicBezTo>
                <a:cubicBezTo>
                  <a:pt x="14244" y="81525"/>
                  <a:pt x="12943" y="90431"/>
                  <a:pt x="12943" y="90431"/>
                </a:cubicBezTo>
                <a:lnTo>
                  <a:pt x="48702" y="91399"/>
                </a:lnTo>
                <a:lnTo>
                  <a:pt x="48702" y="91399"/>
                </a:lnTo>
                <a:lnTo>
                  <a:pt x="40396" y="81458"/>
                </a:lnTo>
                <a:cubicBezTo>
                  <a:pt x="39629" y="80057"/>
                  <a:pt x="38028" y="80057"/>
                  <a:pt x="38028" y="80057"/>
                </a:cubicBezTo>
                <a:cubicBezTo>
                  <a:pt x="35259" y="75888"/>
                  <a:pt x="40196" y="65013"/>
                  <a:pt x="40196" y="65013"/>
                </a:cubicBezTo>
                <a:cubicBezTo>
                  <a:pt x="40382" y="63737"/>
                  <a:pt x="41770" y="63340"/>
                  <a:pt x="43490" y="63340"/>
                </a:cubicBezTo>
                <a:cubicBezTo>
                  <a:pt x="46322" y="63340"/>
                  <a:pt x="50055" y="64415"/>
                  <a:pt x="50814" y="64415"/>
                </a:cubicBezTo>
                <a:cubicBezTo>
                  <a:pt x="50835" y="64415"/>
                  <a:pt x="50854" y="64415"/>
                  <a:pt x="50870" y="64413"/>
                </a:cubicBezTo>
                <a:cubicBezTo>
                  <a:pt x="55373" y="64079"/>
                  <a:pt x="54206" y="59576"/>
                  <a:pt x="54206" y="59576"/>
                </a:cubicBezTo>
                <a:cubicBezTo>
                  <a:pt x="53739" y="57942"/>
                  <a:pt x="56007" y="57575"/>
                  <a:pt x="56007" y="57575"/>
                </a:cubicBezTo>
                <a:cubicBezTo>
                  <a:pt x="58075" y="56440"/>
                  <a:pt x="56007" y="54706"/>
                  <a:pt x="56007" y="54706"/>
                </a:cubicBezTo>
                <a:cubicBezTo>
                  <a:pt x="58376" y="53839"/>
                  <a:pt x="57608" y="51537"/>
                  <a:pt x="57241" y="51370"/>
                </a:cubicBezTo>
                <a:cubicBezTo>
                  <a:pt x="56875" y="51203"/>
                  <a:pt x="55740" y="49069"/>
                  <a:pt x="55740" y="49069"/>
                </a:cubicBezTo>
                <a:lnTo>
                  <a:pt x="57075" y="48401"/>
                </a:lnTo>
                <a:cubicBezTo>
                  <a:pt x="58309" y="47768"/>
                  <a:pt x="58676" y="46166"/>
                  <a:pt x="57742" y="45099"/>
                </a:cubicBezTo>
                <a:lnTo>
                  <a:pt x="54473" y="41330"/>
                </a:lnTo>
                <a:cubicBezTo>
                  <a:pt x="53606" y="40329"/>
                  <a:pt x="53372" y="38928"/>
                  <a:pt x="53739" y="37694"/>
                </a:cubicBezTo>
                <a:lnTo>
                  <a:pt x="54239" y="36159"/>
                </a:lnTo>
                <a:cubicBezTo>
                  <a:pt x="54640" y="33658"/>
                  <a:pt x="53472" y="30422"/>
                  <a:pt x="52305" y="28054"/>
                </a:cubicBezTo>
                <a:cubicBezTo>
                  <a:pt x="54806" y="27887"/>
                  <a:pt x="56774" y="25852"/>
                  <a:pt x="56774" y="23350"/>
                </a:cubicBezTo>
                <a:cubicBezTo>
                  <a:pt x="56774" y="22983"/>
                  <a:pt x="56741" y="22583"/>
                  <a:pt x="56641" y="22216"/>
                </a:cubicBezTo>
                <a:cubicBezTo>
                  <a:pt x="58576" y="21649"/>
                  <a:pt x="60077" y="19781"/>
                  <a:pt x="60077" y="17579"/>
                </a:cubicBezTo>
                <a:cubicBezTo>
                  <a:pt x="60077" y="15344"/>
                  <a:pt x="58476" y="13476"/>
                  <a:pt x="56408" y="12976"/>
                </a:cubicBezTo>
                <a:cubicBezTo>
                  <a:pt x="56474" y="12642"/>
                  <a:pt x="56541" y="12276"/>
                  <a:pt x="56541" y="11909"/>
                </a:cubicBezTo>
                <a:cubicBezTo>
                  <a:pt x="56541" y="9307"/>
                  <a:pt x="54406" y="7172"/>
                  <a:pt x="51738" y="7172"/>
                </a:cubicBezTo>
                <a:cubicBezTo>
                  <a:pt x="50870" y="7172"/>
                  <a:pt x="50036" y="7405"/>
                  <a:pt x="49302" y="7839"/>
                </a:cubicBezTo>
                <a:cubicBezTo>
                  <a:pt x="49236" y="7806"/>
                  <a:pt x="49136" y="7806"/>
                  <a:pt x="49069" y="7739"/>
                </a:cubicBezTo>
                <a:cubicBezTo>
                  <a:pt x="49102" y="7505"/>
                  <a:pt x="49136" y="7239"/>
                  <a:pt x="49136" y="7038"/>
                </a:cubicBezTo>
                <a:cubicBezTo>
                  <a:pt x="49136" y="4804"/>
                  <a:pt x="46901" y="2969"/>
                  <a:pt x="44132" y="2969"/>
                </a:cubicBezTo>
                <a:cubicBezTo>
                  <a:pt x="43432" y="2969"/>
                  <a:pt x="42764" y="3069"/>
                  <a:pt x="42131" y="3302"/>
                </a:cubicBezTo>
                <a:cubicBezTo>
                  <a:pt x="41797" y="1401"/>
                  <a:pt x="39462" y="0"/>
                  <a:pt x="366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frican American History Timeline by Slidesgo">
  <a:themeElements>
    <a:clrScheme name="Simple Light">
      <a:dk1>
        <a:srgbClr val="251F21"/>
      </a:dk1>
      <a:lt1>
        <a:srgbClr val="FFFFFF"/>
      </a:lt1>
      <a:dk2>
        <a:srgbClr val="EBDBB9"/>
      </a:dk2>
      <a:lt2>
        <a:srgbClr val="301F26"/>
      </a:lt2>
      <a:accent1>
        <a:srgbClr val="362A2F"/>
      </a:accent1>
      <a:accent2>
        <a:srgbClr val="302127"/>
      </a:accent2>
      <a:accent3>
        <a:srgbClr val="25161B"/>
      </a:accent3>
      <a:accent4>
        <a:srgbClr val="FF9E00"/>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